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120A-CDC7-4224-B13B-1DC31777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D89FB-2224-4451-80E5-2B16B4F9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D047-CE4B-422F-9189-A29E31B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D268-4284-4D4C-8BEC-960E4EBE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DBCE-B8D6-4BF0-9AE7-49E929C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7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A01B-D2A3-4DD1-A616-8CDB5575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57FB-A54B-4221-AA72-C66FD8D5F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0FF8-9F0C-46C1-860E-EFB9756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F668-D70E-4ACF-BB13-EE8BADAA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A1A5-3821-42C9-B975-20B05FFC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51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51D56-CE32-4B40-B5DB-ECEC5B9E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C4A91-92ED-4341-B988-640E06A6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6AF7-A798-42C8-AD40-16B15249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609-A987-45F5-9070-3A8B9383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6C38-89EC-4B4C-AE3A-49A17D7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611A-FE4E-41F5-90C6-52FE4DC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090B-AC02-4D3D-A140-D4524BFE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1B1A-7E2C-42D6-AB2F-44D9DEBE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51D4-405A-4501-9F5B-63CA9C04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43F7-65E6-434A-A460-0123F3D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1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CBB-6BC6-4D72-90B1-F2FF14A4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1736-3D9F-4A45-BD1E-880E8498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33D7-BA41-47DE-A66D-C6120CEC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8FCF-7E79-4111-96A4-F5E6B170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5F34-9C04-46EB-B151-8B930634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1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866B-1028-4804-A375-1B4E99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6C15-AD1A-44C9-8D2A-5DA568656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AF843-DFD3-47BE-9E51-9427208F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E1A26-C713-4036-8395-329F0125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634B-3902-482F-AEE4-9A5C26A8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0F886-BF0E-4713-9516-BE4DFC6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5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F493-538E-442D-9B83-0210F813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B781-64C1-4F6C-B9CF-DBA3E4FB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76F3-EA3A-4529-9B14-32B30B054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5507F-02B4-4FE2-A64B-BA662116C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54B8F-2958-4BCB-AA36-C75ED3BF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D6A6C-E939-47CB-A7A3-C868D63D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3C50E-3B87-4DEC-A4DB-16008250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D91F4-FB67-4F3B-A270-9503DD63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0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5CFE-ACE7-4FC2-BCD2-C562AC64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1D6FC-C1B5-4A5A-84E3-F61D23D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E891-2E37-4471-8F6E-673F0263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92111-00DE-4FEB-97CE-D0D5C33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41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CA87-1B14-4EB3-AF80-7C8F96E7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57749-93C7-4C99-9E47-1B00A532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DF199-1298-4010-8530-372EF487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4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A418-04FD-419E-9C2E-D90E866A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711A-7448-479B-BF31-27778140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AEB17-84D0-4B6D-A8E3-058F9B696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6C2BF-1B2F-4BA9-B0B1-6235188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AE992-BA87-47A7-B5B2-0A720B79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720C-622A-4D35-B846-ABF6A752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6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8BC3-762B-45DC-988E-F4283A78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03146-3801-4DA5-954D-92E169041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56C57-DE33-488C-A4D5-1BE0367D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901CA-4C01-4F5E-B4F1-7FEAD7F2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3CFF-1DA0-45EF-9F0C-D096D0DF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C74E-B8C8-4BAA-B643-BB0E0CB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3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3BCC-C234-424F-8B3E-BFDABA2D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988F2-36FF-4707-BE49-68338D6E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842D-6B48-4DCE-8607-C8B2147FF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C7EC-C72C-47A9-95CB-2372433E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CD19-2F1A-44B1-B830-B05A2843F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70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30" y="74029"/>
            <a:ext cx="10420739" cy="1325563"/>
          </a:xfrm>
        </p:spPr>
        <p:txBody>
          <a:bodyPr/>
          <a:lstStyle/>
          <a:p>
            <a:r>
              <a:rPr lang="en-CA" dirty="0"/>
              <a:t>Magnetosphere Online Seminar Series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2" y="1219200"/>
            <a:ext cx="7389845" cy="5264645"/>
          </a:xfrm>
        </p:spPr>
        <p:txBody>
          <a:bodyPr>
            <a:normAutofit/>
          </a:bodyPr>
          <a:lstStyle/>
          <a:p>
            <a:r>
              <a:rPr lang="en-CA" sz="3200" dirty="0"/>
              <a:t>Please note that this presentation and the question/answer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dirty="0"/>
              <a:t> and posted online.</a:t>
            </a:r>
          </a:p>
          <a:p>
            <a:r>
              <a:rPr lang="en-CA" sz="3200" dirty="0"/>
              <a:t>All participants, except for the speaker, will be muted. </a:t>
            </a:r>
          </a:p>
          <a:p>
            <a:r>
              <a:rPr lang="en-CA" sz="3200" dirty="0"/>
              <a:t>Questions can be asked in the chat or at the end of the talk.</a:t>
            </a:r>
          </a:p>
          <a:p>
            <a:r>
              <a:rPr lang="en-CA" sz="3200" dirty="0"/>
              <a:t>Enjoy!</a:t>
            </a:r>
          </a:p>
          <a:p>
            <a:pPr marL="0" indent="0">
              <a:buNone/>
            </a:pPr>
            <a:r>
              <a:rPr lang="en-CA" dirty="0"/>
              <a:t>website: https://msolss.github.io/MagSeminars/</a:t>
            </a:r>
          </a:p>
          <a:p>
            <a:pPr marL="0" indent="0">
              <a:buNone/>
            </a:pPr>
            <a:r>
              <a:rPr lang="en-CA" dirty="0"/>
              <a:t>contact: magnetosphere.seminars@gmail.com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AB573D-1D40-4568-BEE7-F4B0E10A9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79" y="5534541"/>
            <a:ext cx="1522743" cy="648012"/>
          </a:xfrm>
          <a:prstGeom prst="rect">
            <a:avLst/>
          </a:prstGeom>
          <a:effectLst>
            <a:glow rad="139700">
              <a:schemeClr val="tx1">
                <a:alpha val="60000"/>
              </a:schemeClr>
            </a:glow>
          </a:effectLst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6BE557D-F2E7-4C54-BAFE-E5B8B201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3" y="5233248"/>
            <a:ext cx="1266946" cy="12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Magnetosphere Online Seminar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</cp:revision>
  <dcterms:created xsi:type="dcterms:W3CDTF">2020-04-15T18:25:08Z</dcterms:created>
  <dcterms:modified xsi:type="dcterms:W3CDTF">2020-04-15T18:36:05Z</dcterms:modified>
</cp:coreProperties>
</file>