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</a:t>
            </a:r>
            <a:r>
              <a:rPr lang="en-CA" sz="3200" b="1">
                <a:solidFill>
                  <a:prstClr val="white"/>
                </a:solidFill>
              </a:rPr>
              <a:t>to </a:t>
            </a:r>
            <a:r>
              <a:rPr lang="en-CA" sz="3200" b="1">
                <a:solidFill>
                  <a:srgbClr val="FF0000"/>
                </a:solidFill>
              </a:rPr>
              <a:t>David</a:t>
            </a:r>
            <a:r>
              <a:rPr lang="en-CA" sz="3200" b="1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27</cp:revision>
  <dcterms:created xsi:type="dcterms:W3CDTF">2020-04-15T18:25:08Z</dcterms:created>
  <dcterms:modified xsi:type="dcterms:W3CDTF">2020-06-15T15:21:27Z</dcterms:modified>
</cp:coreProperties>
</file>