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3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6639-A8C5-41A1-8CAE-CD10DF4BC934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7F02-8F46-48B7-8782-CDD65678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9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erverfault.com/questions/755607/why-do-we-use-a-os-base-image-with-docker-if-containers-have-no-guest-o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engine/reference/commandline/docker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5511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Docker Step by Step…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00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544" y="417499"/>
            <a:ext cx="1085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 smtClean="0">
                <a:solidFill>
                  <a:srgbClr val="242729"/>
                </a:solidFill>
                <a:effectLst/>
                <a:latin typeface="Arial" panose="020B0604020202020204" pitchFamily="34" charset="0"/>
                <a:hlinkClick r:id="rId2"/>
              </a:rPr>
              <a:t>Why do we use a OS Base Image with Docker if containers have no Guest OS?</a:t>
            </a:r>
            <a:endParaRPr lang="en-US" b="1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544" y="968353"/>
            <a:ext cx="11097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 smtClean="0">
                <a:effectLst/>
              </a:rPr>
              <a:t>Since all Linux distributions run the same (yup, it's a bit simplified) Linux kernel and differ only in </a:t>
            </a:r>
            <a:r>
              <a:rPr lang="en-US" dirty="0" err="1" smtClean="0">
                <a:effectLst/>
              </a:rPr>
              <a:t>userland</a:t>
            </a:r>
            <a:r>
              <a:rPr lang="en-US" dirty="0" smtClean="0">
                <a:effectLst/>
              </a:rPr>
              <a:t> software, it's pretty easy to simulate a different distribution environment - by just installing that </a:t>
            </a:r>
            <a:r>
              <a:rPr lang="en-US" dirty="0" err="1" smtClean="0">
                <a:effectLst/>
              </a:rPr>
              <a:t>userland</a:t>
            </a:r>
            <a:r>
              <a:rPr lang="en-US" dirty="0" smtClean="0">
                <a:effectLst/>
              </a:rPr>
              <a:t> software and pretending it's another distribution. Being specific, installing CentOS container inside Ubuntu OS will mean that you will get the </a:t>
            </a:r>
            <a:r>
              <a:rPr lang="en-US" dirty="0" err="1" smtClean="0">
                <a:effectLst/>
              </a:rPr>
              <a:t>userland</a:t>
            </a:r>
            <a:r>
              <a:rPr lang="en-US" dirty="0" smtClean="0">
                <a:effectLst/>
              </a:rPr>
              <a:t> from CentOS, while still running the same kernel, not even another kernel instance.</a:t>
            </a:r>
          </a:p>
          <a:p>
            <a:pPr fontAlgn="t"/>
            <a:endParaRPr lang="en-US" dirty="0" smtClean="0">
              <a:effectLst/>
            </a:endParaRPr>
          </a:p>
          <a:p>
            <a:pPr fontAlgn="t"/>
            <a:r>
              <a:rPr lang="en-US" dirty="0" smtClean="0">
                <a:effectLst/>
              </a:rPr>
              <a:t>So </a:t>
            </a:r>
            <a:r>
              <a:rPr lang="en-US" i="1" dirty="0" smtClean="0">
                <a:effectLst/>
              </a:rPr>
              <a:t>lightweight</a:t>
            </a:r>
            <a:r>
              <a:rPr lang="en-US" dirty="0" smtClean="0">
                <a:effectLst/>
              </a:rPr>
              <a:t> virtualization is like having isolated compartments within same OS. Au contraire real virtualization is having another full-fledged OS inside host OS. That's why </a:t>
            </a:r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cannot run FreeBSD or Windows inside Linux.</a:t>
            </a:r>
          </a:p>
          <a:p>
            <a:pPr fontAlgn="t"/>
            <a:r>
              <a:rPr lang="en-US" dirty="0" smtClean="0">
                <a:effectLst/>
              </a:rPr>
              <a:t>If that would be easier, you can think </a:t>
            </a:r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is kind of very sophisticated and advanced </a:t>
            </a:r>
            <a:r>
              <a:rPr lang="en-US" dirty="0" err="1" smtClean="0">
                <a:effectLst/>
              </a:rPr>
              <a:t>chroot</a:t>
            </a:r>
            <a:r>
              <a:rPr lang="en-US" dirty="0" smtClean="0">
                <a:effectLst/>
              </a:rPr>
              <a:t> environment.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34" y="3458199"/>
            <a:ext cx="4838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52" y="1990190"/>
            <a:ext cx="6676876" cy="387416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08975"/>
              </p:ext>
            </p:extLst>
          </p:nvPr>
        </p:nvGraphicFramePr>
        <p:xfrm>
          <a:off x="898144" y="445837"/>
          <a:ext cx="9910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592"/>
                <a:gridCol w="60624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Docker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the </a:t>
                      </a: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Docker</a:t>
                      </a:r>
                      <a:r>
                        <a:rPr lang="en-US" baseline="0" dirty="0" smtClean="0"/>
                        <a:t> run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run hello-world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</a:t>
                      </a:r>
                      <a:r>
                        <a:rPr lang="en-US" dirty="0" err="1" smtClean="0"/>
                        <a:t>docker</a:t>
                      </a:r>
                      <a:r>
                        <a:rPr lang="en-US" baseline="0" dirty="0" smtClean="0"/>
                        <a:t>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images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784" y="2248551"/>
            <a:ext cx="6517703" cy="3784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6972"/>
          <a:stretch/>
        </p:blipFill>
        <p:spPr>
          <a:xfrm>
            <a:off x="6812384" y="5426981"/>
            <a:ext cx="4880103" cy="12117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7720" y="105338"/>
            <a:ext cx="643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https://docs.docker.com/engine/reference/commandline/docker/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3189"/>
              </p:ext>
            </p:extLst>
          </p:nvPr>
        </p:nvGraphicFramePr>
        <p:xfrm>
          <a:off x="1291336" y="694277"/>
          <a:ext cx="99100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592"/>
                <a:gridCol w="60624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Docker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Searching for </a:t>
                      </a: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search Ubuntu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r>
                        <a:rPr lang="en-US" baseline="0" dirty="0" smtClean="0"/>
                        <a:t> an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pull </a:t>
                      </a:r>
                      <a:r>
                        <a:rPr lang="en-US" dirty="0" err="1" smtClean="0"/>
                        <a:t>ubuntu:latest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42" b="1"/>
          <a:stretch/>
        </p:blipFill>
        <p:spPr>
          <a:xfrm>
            <a:off x="586930" y="1956816"/>
            <a:ext cx="7158038" cy="4137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" t="708" r="19387" b="54224"/>
          <a:stretch/>
        </p:blipFill>
        <p:spPr>
          <a:xfrm>
            <a:off x="5546693" y="3494615"/>
            <a:ext cx="5892451" cy="1918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1143" r="13268" b="23312"/>
          <a:stretch/>
        </p:blipFill>
        <p:spPr>
          <a:xfrm>
            <a:off x="5546693" y="5413248"/>
            <a:ext cx="5901595" cy="10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60931"/>
              </p:ext>
            </p:extLst>
          </p:nvPr>
        </p:nvGraphicFramePr>
        <p:xfrm>
          <a:off x="898144" y="372685"/>
          <a:ext cx="991006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952"/>
                <a:gridCol w="546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Docker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the container in interactive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docker run -i -t &lt;image_name&gt;:&lt;tag&gt; /bin/bash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the container in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daemon/detach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docker run -d &lt;image_name&gt;:&lt;tag&gt;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all running and stopped containers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ps</a:t>
                      </a:r>
                      <a:r>
                        <a:rPr lang="en-US" dirty="0" smtClean="0"/>
                        <a:t> -a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Stop &amp; remove all </a:t>
                      </a: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containers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docker stop $(docker ps -a -q)</a:t>
                      </a:r>
                    </a:p>
                    <a:p>
                      <a:r>
                        <a:rPr lang="sv-SE" dirty="0" smtClean="0"/>
                        <a:t>docker rm $(docker ps -a -q)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898648"/>
            <a:ext cx="6591830" cy="986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42" y="3282863"/>
            <a:ext cx="5322189" cy="147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403126"/>
            <a:ext cx="7342823" cy="199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9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Jayakumar</dc:creator>
  <cp:lastModifiedBy>Prasad Jayakumar</cp:lastModifiedBy>
  <cp:revision>41</cp:revision>
  <dcterms:created xsi:type="dcterms:W3CDTF">2017-01-28T15:43:45Z</dcterms:created>
  <dcterms:modified xsi:type="dcterms:W3CDTF">2017-01-28T18:26:11Z</dcterms:modified>
</cp:coreProperties>
</file>