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10.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sv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5.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39.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8.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7.png"/><Relationship Id="rId5" Type="http://schemas.openxmlformats.org/officeDocument/2006/relationships/image" Target="../media/image33.png"/><Relationship Id="rId10" Type="http://schemas.openxmlformats.org/officeDocument/2006/relationships/image" Target="../media/image24.svg"/><Relationship Id="rId4" Type="http://schemas.openxmlformats.org/officeDocument/2006/relationships/image" Target="../media/image32.svg"/><Relationship Id="rId9" Type="http://schemas.openxmlformats.org/officeDocument/2006/relationships/image" Target="../media/image23.png"/><Relationship Id="rId14" Type="http://schemas.openxmlformats.org/officeDocument/2006/relationships/image" Target="../media/image40.svg"/></Relationships>
</file>

<file path=ppt/diagrams/_rels/data7.xml.rels><?xml version="1.0" encoding="UTF-8" standalone="yes"?>
<Relationships xmlns="http://schemas.openxmlformats.org/package/2006/relationships"><Relationship Id="rId1" Type="http://schemas.openxmlformats.org/officeDocument/2006/relationships/hyperlink" Target="https://www.celestiniprojectindia.com/" TargetMode="External"/></Relationships>
</file>

<file path=ppt/diagrams/_rels/data8.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9.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23.png"/><Relationship Id="rId7" Type="http://schemas.openxmlformats.org/officeDocument/2006/relationships/image" Target="../media/image59.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2.svg"/><Relationship Id="rId4" Type="http://schemas.openxmlformats.org/officeDocument/2006/relationships/image" Target="../media/image24.svg"/><Relationship Id="rId9" Type="http://schemas.openxmlformats.org/officeDocument/2006/relationships/image" Target="../media/image6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sv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39.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8.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7.png"/><Relationship Id="rId5" Type="http://schemas.openxmlformats.org/officeDocument/2006/relationships/image" Target="../media/image33.png"/><Relationship Id="rId10" Type="http://schemas.openxmlformats.org/officeDocument/2006/relationships/image" Target="../media/image24.svg"/><Relationship Id="rId4" Type="http://schemas.openxmlformats.org/officeDocument/2006/relationships/image" Target="../media/image32.svg"/><Relationship Id="rId9" Type="http://schemas.openxmlformats.org/officeDocument/2006/relationships/image" Target="../media/image23.png"/><Relationship Id="rId14" Type="http://schemas.openxmlformats.org/officeDocument/2006/relationships/image" Target="../media/image40.svg"/></Relationships>
</file>

<file path=ppt/diagrams/_rels/drawing7.xml.rels><?xml version="1.0" encoding="UTF-8" standalone="yes"?>
<Relationships xmlns="http://schemas.openxmlformats.org/package/2006/relationships"><Relationship Id="rId1" Type="http://schemas.openxmlformats.org/officeDocument/2006/relationships/hyperlink" Target="https://www.celestiniprojectindia.com/" TargetMode="External"/></Relationships>
</file>

<file path=ppt/diagrams/_rels/drawing8.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9.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23.png"/><Relationship Id="rId7" Type="http://schemas.openxmlformats.org/officeDocument/2006/relationships/image" Target="../media/image59.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2.svg"/><Relationship Id="rId4" Type="http://schemas.openxmlformats.org/officeDocument/2006/relationships/image" Target="../media/image24.svg"/><Relationship Id="rId9" Type="http://schemas.openxmlformats.org/officeDocument/2006/relationships/image" Target="../media/image6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527C5-E66E-4D4C-A362-539E9AC860F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2E930A7-DC18-4A16-A359-3F1CAF26AF96}">
      <dgm:prSet custT="1"/>
      <dgm:spPr/>
      <dgm:t>
        <a:bodyPr/>
        <a:lstStyle/>
        <a:p>
          <a:r>
            <a:rPr lang="en-US" sz="2000" dirty="0"/>
            <a:t>Creativity to enhance knowledge</a:t>
          </a:r>
        </a:p>
      </dgm:t>
    </dgm:pt>
    <dgm:pt modelId="{A338249B-4D90-499D-AF0D-68437DEAEC4F}" type="parTrans" cxnId="{B065D769-BEBB-4FCD-91C6-C9CAFA6CE346}">
      <dgm:prSet/>
      <dgm:spPr/>
      <dgm:t>
        <a:bodyPr/>
        <a:lstStyle/>
        <a:p>
          <a:endParaRPr lang="en-US"/>
        </a:p>
      </dgm:t>
    </dgm:pt>
    <dgm:pt modelId="{9FA48090-F34D-42C0-9AC9-CCDA84A64F3B}" type="sibTrans" cxnId="{B065D769-BEBB-4FCD-91C6-C9CAFA6CE346}">
      <dgm:prSet/>
      <dgm:spPr/>
      <dgm:t>
        <a:bodyPr/>
        <a:lstStyle/>
        <a:p>
          <a:endParaRPr lang="en-US"/>
        </a:p>
      </dgm:t>
    </dgm:pt>
    <dgm:pt modelId="{059DBF2F-AF2E-4475-A7E3-8CA3B891C49D}">
      <dgm:prSet custT="1"/>
      <dgm:spPr/>
      <dgm:t>
        <a:bodyPr/>
        <a:lstStyle/>
        <a:p>
          <a:r>
            <a:rPr lang="en-US" sz="2000" dirty="0"/>
            <a:t>Heart of every discipline of science</a:t>
          </a:r>
        </a:p>
      </dgm:t>
    </dgm:pt>
    <dgm:pt modelId="{1E9C012C-8ABC-487D-9C59-DBA0554D184A}" type="parTrans" cxnId="{BD6CFD0D-7774-4484-99E5-DFB253462D00}">
      <dgm:prSet/>
      <dgm:spPr/>
      <dgm:t>
        <a:bodyPr/>
        <a:lstStyle/>
        <a:p>
          <a:endParaRPr lang="en-US"/>
        </a:p>
      </dgm:t>
    </dgm:pt>
    <dgm:pt modelId="{E01C9BB7-12B6-443E-80A3-D5F6982C2471}" type="sibTrans" cxnId="{BD6CFD0D-7774-4484-99E5-DFB253462D00}">
      <dgm:prSet/>
      <dgm:spPr/>
      <dgm:t>
        <a:bodyPr/>
        <a:lstStyle/>
        <a:p>
          <a:endParaRPr lang="en-US"/>
        </a:p>
      </dgm:t>
    </dgm:pt>
    <dgm:pt modelId="{C0E74903-6688-424E-89D9-A725ADD1E978}">
      <dgm:prSet custT="1"/>
      <dgm:spPr/>
      <dgm:t>
        <a:bodyPr/>
        <a:lstStyle/>
        <a:p>
          <a:r>
            <a:rPr lang="en-US" sz="2000" dirty="0"/>
            <a:t>Can be done on any topic</a:t>
          </a:r>
        </a:p>
      </dgm:t>
    </dgm:pt>
    <dgm:pt modelId="{6E7BE899-D28A-4E5D-8DB0-02B7CFE39685}" type="parTrans" cxnId="{3EC715E8-77BA-467B-B261-A7E1B61849B7}">
      <dgm:prSet/>
      <dgm:spPr/>
      <dgm:t>
        <a:bodyPr/>
        <a:lstStyle/>
        <a:p>
          <a:endParaRPr lang="en-US"/>
        </a:p>
      </dgm:t>
    </dgm:pt>
    <dgm:pt modelId="{54EC513F-E5CA-4F64-B8F8-3926783FD3F4}" type="sibTrans" cxnId="{3EC715E8-77BA-467B-B261-A7E1B61849B7}">
      <dgm:prSet/>
      <dgm:spPr/>
      <dgm:t>
        <a:bodyPr/>
        <a:lstStyle/>
        <a:p>
          <a:endParaRPr lang="en-US"/>
        </a:p>
      </dgm:t>
    </dgm:pt>
    <dgm:pt modelId="{1B521E85-DFD8-49BC-AF79-AD4D6AC76452}">
      <dgm:prSet custT="1"/>
      <dgm:spPr/>
      <dgm:t>
        <a:bodyPr/>
        <a:lstStyle/>
        <a:p>
          <a:r>
            <a:rPr lang="en-US" sz="2000" dirty="0"/>
            <a:t>Innovation</a:t>
          </a:r>
        </a:p>
      </dgm:t>
    </dgm:pt>
    <dgm:pt modelId="{0CF9C69D-079B-4CD5-869F-0FF27ABC794A}" type="parTrans" cxnId="{160146EE-1CEA-4DD1-8BC3-FCF827C245C1}">
      <dgm:prSet/>
      <dgm:spPr/>
      <dgm:t>
        <a:bodyPr/>
        <a:lstStyle/>
        <a:p>
          <a:endParaRPr lang="en-US"/>
        </a:p>
      </dgm:t>
    </dgm:pt>
    <dgm:pt modelId="{2384E7EF-9555-4373-82BF-64E30D548CCD}" type="sibTrans" cxnId="{160146EE-1CEA-4DD1-8BC3-FCF827C245C1}">
      <dgm:prSet/>
      <dgm:spPr/>
      <dgm:t>
        <a:bodyPr/>
        <a:lstStyle/>
        <a:p>
          <a:endParaRPr lang="en-US"/>
        </a:p>
      </dgm:t>
    </dgm:pt>
    <dgm:pt modelId="{D6D2919B-9430-40FE-AD63-3A7BC607B12F}">
      <dgm:prSet custT="1"/>
      <dgm:spPr/>
      <dgm:t>
        <a:bodyPr/>
        <a:lstStyle/>
        <a:p>
          <a:r>
            <a:rPr lang="en-US" sz="2000" dirty="0"/>
            <a:t>Problem Solving</a:t>
          </a:r>
        </a:p>
      </dgm:t>
    </dgm:pt>
    <dgm:pt modelId="{948B4397-9AC4-4B37-AF83-29D81DE97C43}" type="parTrans" cxnId="{9C3425DA-567E-43F0-9339-5DF44509A051}">
      <dgm:prSet/>
      <dgm:spPr/>
      <dgm:t>
        <a:bodyPr/>
        <a:lstStyle/>
        <a:p>
          <a:endParaRPr lang="en-US"/>
        </a:p>
      </dgm:t>
    </dgm:pt>
    <dgm:pt modelId="{427AB927-18F6-491D-95F5-9E4503A2CEF2}" type="sibTrans" cxnId="{9C3425DA-567E-43F0-9339-5DF44509A051}">
      <dgm:prSet/>
      <dgm:spPr/>
      <dgm:t>
        <a:bodyPr/>
        <a:lstStyle/>
        <a:p>
          <a:endParaRPr lang="en-US"/>
        </a:p>
      </dgm:t>
    </dgm:pt>
    <dgm:pt modelId="{C2CC478B-FBE8-4161-9807-1A8E4DE85A9D}">
      <dgm:prSet custT="1"/>
      <dgm:spPr/>
      <dgm:t>
        <a:bodyPr/>
        <a:lstStyle/>
        <a:p>
          <a:r>
            <a:rPr lang="en-US" sz="2000" dirty="0"/>
            <a:t>Analysis</a:t>
          </a:r>
        </a:p>
      </dgm:t>
    </dgm:pt>
    <dgm:pt modelId="{D778C232-1D59-461A-AD73-DF350E2D398A}" type="parTrans" cxnId="{14945D5D-9B66-4CAB-BD6D-3A782B62F07E}">
      <dgm:prSet/>
      <dgm:spPr/>
      <dgm:t>
        <a:bodyPr/>
        <a:lstStyle/>
        <a:p>
          <a:endParaRPr lang="en-US"/>
        </a:p>
      </dgm:t>
    </dgm:pt>
    <dgm:pt modelId="{6A3F4B10-7E7F-45A8-AD00-2F155926C3E0}" type="sibTrans" cxnId="{14945D5D-9B66-4CAB-BD6D-3A782B62F07E}">
      <dgm:prSet/>
      <dgm:spPr/>
      <dgm:t>
        <a:bodyPr/>
        <a:lstStyle/>
        <a:p>
          <a:endParaRPr lang="en-US"/>
        </a:p>
      </dgm:t>
    </dgm:pt>
    <dgm:pt modelId="{74E796BC-AB75-40F1-B3AD-0D8E72653E66}">
      <dgm:prSet custT="1"/>
      <dgm:spPr/>
      <dgm:t>
        <a:bodyPr/>
        <a:lstStyle/>
        <a:p>
          <a:r>
            <a:rPr lang="en-US" sz="2000" dirty="0"/>
            <a:t>Observation</a:t>
          </a:r>
        </a:p>
      </dgm:t>
    </dgm:pt>
    <dgm:pt modelId="{FF667863-9DDC-4D21-B39C-399978806932}" type="parTrans" cxnId="{697B9732-B12F-44D0-BADA-E039D3D61F29}">
      <dgm:prSet/>
      <dgm:spPr/>
      <dgm:t>
        <a:bodyPr/>
        <a:lstStyle/>
        <a:p>
          <a:endParaRPr lang="en-US"/>
        </a:p>
      </dgm:t>
    </dgm:pt>
    <dgm:pt modelId="{05FE8FA2-23E4-487A-A561-BCC90B32D1A2}" type="sibTrans" cxnId="{697B9732-B12F-44D0-BADA-E039D3D61F29}">
      <dgm:prSet/>
      <dgm:spPr/>
      <dgm:t>
        <a:bodyPr/>
        <a:lstStyle/>
        <a:p>
          <a:endParaRPr lang="en-US"/>
        </a:p>
      </dgm:t>
    </dgm:pt>
    <dgm:pt modelId="{68A25073-FDC1-475D-A3E7-C3DE882D92C8}" type="pres">
      <dgm:prSet presAssocID="{FBB527C5-E66E-4D4C-A362-539E9AC860F1}" presName="root" presStyleCnt="0">
        <dgm:presLayoutVars>
          <dgm:dir/>
          <dgm:resizeHandles val="exact"/>
        </dgm:presLayoutVars>
      </dgm:prSet>
      <dgm:spPr/>
    </dgm:pt>
    <dgm:pt modelId="{B599FDDD-F64A-48B0-95AD-4A38B3A950FC}" type="pres">
      <dgm:prSet presAssocID="{B2E930A7-DC18-4A16-A359-3F1CAF26AF96}" presName="compNode" presStyleCnt="0"/>
      <dgm:spPr/>
    </dgm:pt>
    <dgm:pt modelId="{D27C3ACB-76EB-4EE4-B4D9-62AC8F1274A2}" type="pres">
      <dgm:prSet presAssocID="{B2E930A7-DC18-4A16-A359-3F1CAF26AF96}" presName="bgRect" presStyleLbl="bgShp" presStyleIdx="0" presStyleCnt="7"/>
      <dgm:spPr/>
    </dgm:pt>
    <dgm:pt modelId="{CA8E470D-CF3D-4098-A78F-B64AE758AEE1}" type="pres">
      <dgm:prSet presAssocID="{B2E930A7-DC18-4A16-A359-3F1CAF26AF9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0263BF76-3E89-4082-A0A5-A0FE2E971F85}" type="pres">
      <dgm:prSet presAssocID="{B2E930A7-DC18-4A16-A359-3F1CAF26AF96}" presName="spaceRect" presStyleCnt="0"/>
      <dgm:spPr/>
    </dgm:pt>
    <dgm:pt modelId="{63969ADA-AEAD-4BB9-BFBC-711ED1F89D4D}" type="pres">
      <dgm:prSet presAssocID="{B2E930A7-DC18-4A16-A359-3F1CAF26AF96}" presName="parTx" presStyleLbl="revTx" presStyleIdx="0" presStyleCnt="7">
        <dgm:presLayoutVars>
          <dgm:chMax val="0"/>
          <dgm:chPref val="0"/>
        </dgm:presLayoutVars>
      </dgm:prSet>
      <dgm:spPr/>
    </dgm:pt>
    <dgm:pt modelId="{5042517F-505A-4D68-B30E-BD657C0E1EB9}" type="pres">
      <dgm:prSet presAssocID="{9FA48090-F34D-42C0-9AC9-CCDA84A64F3B}" presName="sibTrans" presStyleCnt="0"/>
      <dgm:spPr/>
    </dgm:pt>
    <dgm:pt modelId="{6C3AEB12-DFC1-47C3-B0A4-8FC090AD5A05}" type="pres">
      <dgm:prSet presAssocID="{059DBF2F-AF2E-4475-A7E3-8CA3B891C49D}" presName="compNode" presStyleCnt="0"/>
      <dgm:spPr/>
    </dgm:pt>
    <dgm:pt modelId="{58DC8388-C8FE-46E9-AF4C-4F5A163880A0}" type="pres">
      <dgm:prSet presAssocID="{059DBF2F-AF2E-4475-A7E3-8CA3B891C49D}" presName="bgRect" presStyleLbl="bgShp" presStyleIdx="1" presStyleCnt="7"/>
      <dgm:spPr/>
    </dgm:pt>
    <dgm:pt modelId="{13826698-0E15-4733-8F46-E51C2799CBF8}" type="pres">
      <dgm:prSet presAssocID="{059DBF2F-AF2E-4475-A7E3-8CA3B891C49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Organ"/>
        </a:ext>
      </dgm:extLst>
    </dgm:pt>
    <dgm:pt modelId="{6CDE4A9D-3416-488D-B91D-C2AD1AD9E86E}" type="pres">
      <dgm:prSet presAssocID="{059DBF2F-AF2E-4475-A7E3-8CA3B891C49D}" presName="spaceRect" presStyleCnt="0"/>
      <dgm:spPr/>
    </dgm:pt>
    <dgm:pt modelId="{38B8B6CC-C6E3-498D-9D8E-D2ADF7B1A221}" type="pres">
      <dgm:prSet presAssocID="{059DBF2F-AF2E-4475-A7E3-8CA3B891C49D}" presName="parTx" presStyleLbl="revTx" presStyleIdx="1" presStyleCnt="7">
        <dgm:presLayoutVars>
          <dgm:chMax val="0"/>
          <dgm:chPref val="0"/>
        </dgm:presLayoutVars>
      </dgm:prSet>
      <dgm:spPr/>
    </dgm:pt>
    <dgm:pt modelId="{EDD497B6-22FB-4B44-9C88-D04FAE36102E}" type="pres">
      <dgm:prSet presAssocID="{E01C9BB7-12B6-443E-80A3-D5F6982C2471}" presName="sibTrans" presStyleCnt="0"/>
      <dgm:spPr/>
    </dgm:pt>
    <dgm:pt modelId="{DFE2E3CB-2D6C-4223-85FA-D755CC29BF89}" type="pres">
      <dgm:prSet presAssocID="{C0E74903-6688-424E-89D9-A725ADD1E978}" presName="compNode" presStyleCnt="0"/>
      <dgm:spPr/>
    </dgm:pt>
    <dgm:pt modelId="{2B7A29BE-A71A-4F19-9531-F02C8302D8EB}" type="pres">
      <dgm:prSet presAssocID="{C0E74903-6688-424E-89D9-A725ADD1E978}" presName="bgRect" presStyleLbl="bgShp" presStyleIdx="2" presStyleCnt="7"/>
      <dgm:spPr/>
    </dgm:pt>
    <dgm:pt modelId="{A1B7E2D8-954B-4B81-8834-60882072B4B1}" type="pres">
      <dgm:prSet presAssocID="{C0E74903-6688-424E-89D9-A725ADD1E97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536957CD-62D4-4EA7-90C7-819780F2F4C6}" type="pres">
      <dgm:prSet presAssocID="{C0E74903-6688-424E-89D9-A725ADD1E978}" presName="spaceRect" presStyleCnt="0"/>
      <dgm:spPr/>
    </dgm:pt>
    <dgm:pt modelId="{723336AD-AF56-4D9D-BCF5-4FF49772AAF4}" type="pres">
      <dgm:prSet presAssocID="{C0E74903-6688-424E-89D9-A725ADD1E978}" presName="parTx" presStyleLbl="revTx" presStyleIdx="2" presStyleCnt="7">
        <dgm:presLayoutVars>
          <dgm:chMax val="0"/>
          <dgm:chPref val="0"/>
        </dgm:presLayoutVars>
      </dgm:prSet>
      <dgm:spPr/>
    </dgm:pt>
    <dgm:pt modelId="{20BE5E64-9142-49B4-9DA0-39AF64E5134F}" type="pres">
      <dgm:prSet presAssocID="{54EC513F-E5CA-4F64-B8F8-3926783FD3F4}" presName="sibTrans" presStyleCnt="0"/>
      <dgm:spPr/>
    </dgm:pt>
    <dgm:pt modelId="{4A274768-7219-428B-BB8B-62F8C73BEA59}" type="pres">
      <dgm:prSet presAssocID="{1B521E85-DFD8-49BC-AF79-AD4D6AC76452}" presName="compNode" presStyleCnt="0"/>
      <dgm:spPr/>
    </dgm:pt>
    <dgm:pt modelId="{3D186558-CF96-4C6C-A473-D343A79961FF}" type="pres">
      <dgm:prSet presAssocID="{1B521E85-DFD8-49BC-AF79-AD4D6AC76452}" presName="bgRect" presStyleLbl="bgShp" presStyleIdx="3" presStyleCnt="7"/>
      <dgm:spPr/>
    </dgm:pt>
    <dgm:pt modelId="{03DC1B48-3BAC-457F-AF67-E8C7140350A3}" type="pres">
      <dgm:prSet presAssocID="{1B521E85-DFD8-49BC-AF79-AD4D6AC7645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F4D72D30-E75E-48F0-B685-79A7E2840C1F}" type="pres">
      <dgm:prSet presAssocID="{1B521E85-DFD8-49BC-AF79-AD4D6AC76452}" presName="spaceRect" presStyleCnt="0"/>
      <dgm:spPr/>
    </dgm:pt>
    <dgm:pt modelId="{A8EDE622-600C-401E-86E1-749C50962EE2}" type="pres">
      <dgm:prSet presAssocID="{1B521E85-DFD8-49BC-AF79-AD4D6AC76452}" presName="parTx" presStyleLbl="revTx" presStyleIdx="3" presStyleCnt="7">
        <dgm:presLayoutVars>
          <dgm:chMax val="0"/>
          <dgm:chPref val="0"/>
        </dgm:presLayoutVars>
      </dgm:prSet>
      <dgm:spPr/>
    </dgm:pt>
    <dgm:pt modelId="{54E74358-F063-4CC4-9BAB-DA9A543EA1D6}" type="pres">
      <dgm:prSet presAssocID="{2384E7EF-9555-4373-82BF-64E30D548CCD}" presName="sibTrans" presStyleCnt="0"/>
      <dgm:spPr/>
    </dgm:pt>
    <dgm:pt modelId="{BA57133C-6DD3-4CE0-9A38-06541CA9B839}" type="pres">
      <dgm:prSet presAssocID="{D6D2919B-9430-40FE-AD63-3A7BC607B12F}" presName="compNode" presStyleCnt="0"/>
      <dgm:spPr/>
    </dgm:pt>
    <dgm:pt modelId="{18759CB6-9B80-4F8F-A91F-C45F22E5F966}" type="pres">
      <dgm:prSet presAssocID="{D6D2919B-9430-40FE-AD63-3A7BC607B12F}" presName="bgRect" presStyleLbl="bgShp" presStyleIdx="4" presStyleCnt="7"/>
      <dgm:spPr/>
    </dgm:pt>
    <dgm:pt modelId="{CD1564C6-0DF5-4961-91E9-8310AEC19BA1}" type="pres">
      <dgm:prSet presAssocID="{D6D2919B-9430-40FE-AD63-3A7BC607B12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B0854B59-2497-4D55-84FB-DCCB880B48DF}" type="pres">
      <dgm:prSet presAssocID="{D6D2919B-9430-40FE-AD63-3A7BC607B12F}" presName="spaceRect" presStyleCnt="0"/>
      <dgm:spPr/>
    </dgm:pt>
    <dgm:pt modelId="{702EFEE2-8825-4378-A489-C833D4DF2032}" type="pres">
      <dgm:prSet presAssocID="{D6D2919B-9430-40FE-AD63-3A7BC607B12F}" presName="parTx" presStyleLbl="revTx" presStyleIdx="4" presStyleCnt="7">
        <dgm:presLayoutVars>
          <dgm:chMax val="0"/>
          <dgm:chPref val="0"/>
        </dgm:presLayoutVars>
      </dgm:prSet>
      <dgm:spPr/>
    </dgm:pt>
    <dgm:pt modelId="{CD43BA41-04EC-4DEB-B688-1052FF7BD389}" type="pres">
      <dgm:prSet presAssocID="{427AB927-18F6-491D-95F5-9E4503A2CEF2}" presName="sibTrans" presStyleCnt="0"/>
      <dgm:spPr/>
    </dgm:pt>
    <dgm:pt modelId="{4A97BEFE-5CBA-4BF3-984D-4D750570AD14}" type="pres">
      <dgm:prSet presAssocID="{C2CC478B-FBE8-4161-9807-1A8E4DE85A9D}" presName="compNode" presStyleCnt="0"/>
      <dgm:spPr/>
    </dgm:pt>
    <dgm:pt modelId="{64649B13-8326-4CD1-BAA1-3C9A5A61F6A9}" type="pres">
      <dgm:prSet presAssocID="{C2CC478B-FBE8-4161-9807-1A8E4DE85A9D}" presName="bgRect" presStyleLbl="bgShp" presStyleIdx="5" presStyleCnt="7"/>
      <dgm:spPr/>
    </dgm:pt>
    <dgm:pt modelId="{8BB66925-672F-4420-BB5C-D063204C597A}" type="pres">
      <dgm:prSet presAssocID="{C2CC478B-FBE8-4161-9807-1A8E4DE85A9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atistics"/>
        </a:ext>
      </dgm:extLst>
    </dgm:pt>
    <dgm:pt modelId="{4DD3C620-0CCD-4A81-8F86-6809E49F2881}" type="pres">
      <dgm:prSet presAssocID="{C2CC478B-FBE8-4161-9807-1A8E4DE85A9D}" presName="spaceRect" presStyleCnt="0"/>
      <dgm:spPr/>
    </dgm:pt>
    <dgm:pt modelId="{89EDD825-96A7-456D-96F0-CC7BAD9B278E}" type="pres">
      <dgm:prSet presAssocID="{C2CC478B-FBE8-4161-9807-1A8E4DE85A9D}" presName="parTx" presStyleLbl="revTx" presStyleIdx="5" presStyleCnt="7">
        <dgm:presLayoutVars>
          <dgm:chMax val="0"/>
          <dgm:chPref val="0"/>
        </dgm:presLayoutVars>
      </dgm:prSet>
      <dgm:spPr/>
    </dgm:pt>
    <dgm:pt modelId="{BB256E40-C888-4A34-A962-1059B8980CCC}" type="pres">
      <dgm:prSet presAssocID="{6A3F4B10-7E7F-45A8-AD00-2F155926C3E0}" presName="sibTrans" presStyleCnt="0"/>
      <dgm:spPr/>
    </dgm:pt>
    <dgm:pt modelId="{1797A381-BD81-4967-B488-F87106BD2E87}" type="pres">
      <dgm:prSet presAssocID="{74E796BC-AB75-40F1-B3AD-0D8E72653E66}" presName="compNode" presStyleCnt="0"/>
      <dgm:spPr/>
    </dgm:pt>
    <dgm:pt modelId="{29E77164-99C5-4EE3-B3EF-C2BA6FEF1720}" type="pres">
      <dgm:prSet presAssocID="{74E796BC-AB75-40F1-B3AD-0D8E72653E66}" presName="bgRect" presStyleLbl="bgShp" presStyleIdx="6" presStyleCnt="7"/>
      <dgm:spPr/>
    </dgm:pt>
    <dgm:pt modelId="{6D270DA2-A5F6-4FD3-A0C2-1922054399A2}" type="pres">
      <dgm:prSet presAssocID="{74E796BC-AB75-40F1-B3AD-0D8E72653E6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Eye"/>
        </a:ext>
      </dgm:extLst>
    </dgm:pt>
    <dgm:pt modelId="{50202875-90E3-4DEC-8FD0-93B922403F05}" type="pres">
      <dgm:prSet presAssocID="{74E796BC-AB75-40F1-B3AD-0D8E72653E66}" presName="spaceRect" presStyleCnt="0"/>
      <dgm:spPr/>
    </dgm:pt>
    <dgm:pt modelId="{F5F1BC39-8A42-4B31-A56A-692207BCFA1D}" type="pres">
      <dgm:prSet presAssocID="{74E796BC-AB75-40F1-B3AD-0D8E72653E66}" presName="parTx" presStyleLbl="revTx" presStyleIdx="6" presStyleCnt="7">
        <dgm:presLayoutVars>
          <dgm:chMax val="0"/>
          <dgm:chPref val="0"/>
        </dgm:presLayoutVars>
      </dgm:prSet>
      <dgm:spPr/>
    </dgm:pt>
  </dgm:ptLst>
  <dgm:cxnLst>
    <dgm:cxn modelId="{577D4901-9784-4291-95B8-3130E4093A7C}" type="presOf" srcId="{B2E930A7-DC18-4A16-A359-3F1CAF26AF96}" destId="{63969ADA-AEAD-4BB9-BFBC-711ED1F89D4D}" srcOrd="0" destOrd="0" presId="urn:microsoft.com/office/officeart/2018/2/layout/IconVerticalSolidList"/>
    <dgm:cxn modelId="{BD6CFD0D-7774-4484-99E5-DFB253462D00}" srcId="{FBB527C5-E66E-4D4C-A362-539E9AC860F1}" destId="{059DBF2F-AF2E-4475-A7E3-8CA3B891C49D}" srcOrd="1" destOrd="0" parTransId="{1E9C012C-8ABC-487D-9C59-DBA0554D184A}" sibTransId="{E01C9BB7-12B6-443E-80A3-D5F6982C2471}"/>
    <dgm:cxn modelId="{697B9732-B12F-44D0-BADA-E039D3D61F29}" srcId="{FBB527C5-E66E-4D4C-A362-539E9AC860F1}" destId="{74E796BC-AB75-40F1-B3AD-0D8E72653E66}" srcOrd="6" destOrd="0" parTransId="{FF667863-9DDC-4D21-B39C-399978806932}" sibTransId="{05FE8FA2-23E4-487A-A561-BCC90B32D1A2}"/>
    <dgm:cxn modelId="{14945D5D-9B66-4CAB-BD6D-3A782B62F07E}" srcId="{FBB527C5-E66E-4D4C-A362-539E9AC860F1}" destId="{C2CC478B-FBE8-4161-9807-1A8E4DE85A9D}" srcOrd="5" destOrd="0" parTransId="{D778C232-1D59-461A-AD73-DF350E2D398A}" sibTransId="{6A3F4B10-7E7F-45A8-AD00-2F155926C3E0}"/>
    <dgm:cxn modelId="{B065D769-BEBB-4FCD-91C6-C9CAFA6CE346}" srcId="{FBB527C5-E66E-4D4C-A362-539E9AC860F1}" destId="{B2E930A7-DC18-4A16-A359-3F1CAF26AF96}" srcOrd="0" destOrd="0" parTransId="{A338249B-4D90-499D-AF0D-68437DEAEC4F}" sibTransId="{9FA48090-F34D-42C0-9AC9-CCDA84A64F3B}"/>
    <dgm:cxn modelId="{426C254B-6F6C-43C5-8E7C-C1B663C08155}" type="presOf" srcId="{C2CC478B-FBE8-4161-9807-1A8E4DE85A9D}" destId="{89EDD825-96A7-456D-96F0-CC7BAD9B278E}" srcOrd="0" destOrd="0" presId="urn:microsoft.com/office/officeart/2018/2/layout/IconVerticalSolidList"/>
    <dgm:cxn modelId="{4A4DF374-ED9A-44E2-9AB4-763A0EBB6FC0}" type="presOf" srcId="{1B521E85-DFD8-49BC-AF79-AD4D6AC76452}" destId="{A8EDE622-600C-401E-86E1-749C50962EE2}" srcOrd="0" destOrd="0" presId="urn:microsoft.com/office/officeart/2018/2/layout/IconVerticalSolidList"/>
    <dgm:cxn modelId="{71C89A8D-824F-4EEC-BA07-72113BD021B1}" type="presOf" srcId="{C0E74903-6688-424E-89D9-A725ADD1E978}" destId="{723336AD-AF56-4D9D-BCF5-4FF49772AAF4}" srcOrd="0" destOrd="0" presId="urn:microsoft.com/office/officeart/2018/2/layout/IconVerticalSolidList"/>
    <dgm:cxn modelId="{97CBE18D-A9FC-477E-9AB1-6DAD33305F39}" type="presOf" srcId="{D6D2919B-9430-40FE-AD63-3A7BC607B12F}" destId="{702EFEE2-8825-4378-A489-C833D4DF2032}" srcOrd="0" destOrd="0" presId="urn:microsoft.com/office/officeart/2018/2/layout/IconVerticalSolidList"/>
    <dgm:cxn modelId="{B8C5F68F-00BC-42F7-8801-A8F9F6E09DBE}" type="presOf" srcId="{059DBF2F-AF2E-4475-A7E3-8CA3B891C49D}" destId="{38B8B6CC-C6E3-498D-9D8E-D2ADF7B1A221}" srcOrd="0" destOrd="0" presId="urn:microsoft.com/office/officeart/2018/2/layout/IconVerticalSolidList"/>
    <dgm:cxn modelId="{F8FF16AC-BBB0-46C1-B6D5-5776A106F91A}" type="presOf" srcId="{74E796BC-AB75-40F1-B3AD-0D8E72653E66}" destId="{F5F1BC39-8A42-4B31-A56A-692207BCFA1D}" srcOrd="0" destOrd="0" presId="urn:microsoft.com/office/officeart/2018/2/layout/IconVerticalSolidList"/>
    <dgm:cxn modelId="{9C3425DA-567E-43F0-9339-5DF44509A051}" srcId="{FBB527C5-E66E-4D4C-A362-539E9AC860F1}" destId="{D6D2919B-9430-40FE-AD63-3A7BC607B12F}" srcOrd="4" destOrd="0" parTransId="{948B4397-9AC4-4B37-AF83-29D81DE97C43}" sibTransId="{427AB927-18F6-491D-95F5-9E4503A2CEF2}"/>
    <dgm:cxn modelId="{3EC715E8-77BA-467B-B261-A7E1B61849B7}" srcId="{FBB527C5-E66E-4D4C-A362-539E9AC860F1}" destId="{C0E74903-6688-424E-89D9-A725ADD1E978}" srcOrd="2" destOrd="0" parTransId="{6E7BE899-D28A-4E5D-8DB0-02B7CFE39685}" sibTransId="{54EC513F-E5CA-4F64-B8F8-3926783FD3F4}"/>
    <dgm:cxn modelId="{56B1A7E8-9232-4A36-8712-4FB93B13AA40}" type="presOf" srcId="{FBB527C5-E66E-4D4C-A362-539E9AC860F1}" destId="{68A25073-FDC1-475D-A3E7-C3DE882D92C8}" srcOrd="0" destOrd="0" presId="urn:microsoft.com/office/officeart/2018/2/layout/IconVerticalSolidList"/>
    <dgm:cxn modelId="{160146EE-1CEA-4DD1-8BC3-FCF827C245C1}" srcId="{FBB527C5-E66E-4D4C-A362-539E9AC860F1}" destId="{1B521E85-DFD8-49BC-AF79-AD4D6AC76452}" srcOrd="3" destOrd="0" parTransId="{0CF9C69D-079B-4CD5-869F-0FF27ABC794A}" sibTransId="{2384E7EF-9555-4373-82BF-64E30D548CCD}"/>
    <dgm:cxn modelId="{42DA25DC-0A60-4B7E-8848-14DE2B239224}" type="presParOf" srcId="{68A25073-FDC1-475D-A3E7-C3DE882D92C8}" destId="{B599FDDD-F64A-48B0-95AD-4A38B3A950FC}" srcOrd="0" destOrd="0" presId="urn:microsoft.com/office/officeart/2018/2/layout/IconVerticalSolidList"/>
    <dgm:cxn modelId="{CC19A6C3-D03B-44B0-91BC-3B7683A60621}" type="presParOf" srcId="{B599FDDD-F64A-48B0-95AD-4A38B3A950FC}" destId="{D27C3ACB-76EB-4EE4-B4D9-62AC8F1274A2}" srcOrd="0" destOrd="0" presId="urn:microsoft.com/office/officeart/2018/2/layout/IconVerticalSolidList"/>
    <dgm:cxn modelId="{CFD46B85-D0C9-4657-90F6-3C14CE813455}" type="presParOf" srcId="{B599FDDD-F64A-48B0-95AD-4A38B3A950FC}" destId="{CA8E470D-CF3D-4098-A78F-B64AE758AEE1}" srcOrd="1" destOrd="0" presId="urn:microsoft.com/office/officeart/2018/2/layout/IconVerticalSolidList"/>
    <dgm:cxn modelId="{30A8F299-A805-490E-8B85-E34EEBAB1E33}" type="presParOf" srcId="{B599FDDD-F64A-48B0-95AD-4A38B3A950FC}" destId="{0263BF76-3E89-4082-A0A5-A0FE2E971F85}" srcOrd="2" destOrd="0" presId="urn:microsoft.com/office/officeart/2018/2/layout/IconVerticalSolidList"/>
    <dgm:cxn modelId="{B459C808-9F81-4E96-9890-F5DF074FAD2B}" type="presParOf" srcId="{B599FDDD-F64A-48B0-95AD-4A38B3A950FC}" destId="{63969ADA-AEAD-4BB9-BFBC-711ED1F89D4D}" srcOrd="3" destOrd="0" presId="urn:microsoft.com/office/officeart/2018/2/layout/IconVerticalSolidList"/>
    <dgm:cxn modelId="{50AD6300-D370-425E-BA58-CC2DE1D5EB05}" type="presParOf" srcId="{68A25073-FDC1-475D-A3E7-C3DE882D92C8}" destId="{5042517F-505A-4D68-B30E-BD657C0E1EB9}" srcOrd="1" destOrd="0" presId="urn:microsoft.com/office/officeart/2018/2/layout/IconVerticalSolidList"/>
    <dgm:cxn modelId="{AA63594F-0435-4A93-AD66-40AFEC7790C6}" type="presParOf" srcId="{68A25073-FDC1-475D-A3E7-C3DE882D92C8}" destId="{6C3AEB12-DFC1-47C3-B0A4-8FC090AD5A05}" srcOrd="2" destOrd="0" presId="urn:microsoft.com/office/officeart/2018/2/layout/IconVerticalSolidList"/>
    <dgm:cxn modelId="{D24D2402-F7A8-43C4-A09C-E9385EA002CF}" type="presParOf" srcId="{6C3AEB12-DFC1-47C3-B0A4-8FC090AD5A05}" destId="{58DC8388-C8FE-46E9-AF4C-4F5A163880A0}" srcOrd="0" destOrd="0" presId="urn:microsoft.com/office/officeart/2018/2/layout/IconVerticalSolidList"/>
    <dgm:cxn modelId="{4D1BBBE3-5426-4821-B581-87B88657D980}" type="presParOf" srcId="{6C3AEB12-DFC1-47C3-B0A4-8FC090AD5A05}" destId="{13826698-0E15-4733-8F46-E51C2799CBF8}" srcOrd="1" destOrd="0" presId="urn:microsoft.com/office/officeart/2018/2/layout/IconVerticalSolidList"/>
    <dgm:cxn modelId="{F14BD441-1A3C-4CED-994E-986D074994B8}" type="presParOf" srcId="{6C3AEB12-DFC1-47C3-B0A4-8FC090AD5A05}" destId="{6CDE4A9D-3416-488D-B91D-C2AD1AD9E86E}" srcOrd="2" destOrd="0" presId="urn:microsoft.com/office/officeart/2018/2/layout/IconVerticalSolidList"/>
    <dgm:cxn modelId="{8EF991AB-C12B-427D-A473-F1C7AE1D5667}" type="presParOf" srcId="{6C3AEB12-DFC1-47C3-B0A4-8FC090AD5A05}" destId="{38B8B6CC-C6E3-498D-9D8E-D2ADF7B1A221}" srcOrd="3" destOrd="0" presId="urn:microsoft.com/office/officeart/2018/2/layout/IconVerticalSolidList"/>
    <dgm:cxn modelId="{A458442C-884C-40E4-BD49-651D664ADEAF}" type="presParOf" srcId="{68A25073-FDC1-475D-A3E7-C3DE882D92C8}" destId="{EDD497B6-22FB-4B44-9C88-D04FAE36102E}" srcOrd="3" destOrd="0" presId="urn:microsoft.com/office/officeart/2018/2/layout/IconVerticalSolidList"/>
    <dgm:cxn modelId="{4B6B582B-D317-4FE5-A012-E10324A86B2A}" type="presParOf" srcId="{68A25073-FDC1-475D-A3E7-C3DE882D92C8}" destId="{DFE2E3CB-2D6C-4223-85FA-D755CC29BF89}" srcOrd="4" destOrd="0" presId="urn:microsoft.com/office/officeart/2018/2/layout/IconVerticalSolidList"/>
    <dgm:cxn modelId="{5922D7B2-2A30-45DF-B23A-CB89EB80A783}" type="presParOf" srcId="{DFE2E3CB-2D6C-4223-85FA-D755CC29BF89}" destId="{2B7A29BE-A71A-4F19-9531-F02C8302D8EB}" srcOrd="0" destOrd="0" presId="urn:microsoft.com/office/officeart/2018/2/layout/IconVerticalSolidList"/>
    <dgm:cxn modelId="{CDB85B72-4CE3-4984-AE0D-C3D40E0F0289}" type="presParOf" srcId="{DFE2E3CB-2D6C-4223-85FA-D755CC29BF89}" destId="{A1B7E2D8-954B-4B81-8834-60882072B4B1}" srcOrd="1" destOrd="0" presId="urn:microsoft.com/office/officeart/2018/2/layout/IconVerticalSolidList"/>
    <dgm:cxn modelId="{4A288A5C-A5B1-42FE-9D1C-DA507926B7AA}" type="presParOf" srcId="{DFE2E3CB-2D6C-4223-85FA-D755CC29BF89}" destId="{536957CD-62D4-4EA7-90C7-819780F2F4C6}" srcOrd="2" destOrd="0" presId="urn:microsoft.com/office/officeart/2018/2/layout/IconVerticalSolidList"/>
    <dgm:cxn modelId="{B298DA29-5E59-441B-8377-F80827FA761E}" type="presParOf" srcId="{DFE2E3CB-2D6C-4223-85FA-D755CC29BF89}" destId="{723336AD-AF56-4D9D-BCF5-4FF49772AAF4}" srcOrd="3" destOrd="0" presId="urn:microsoft.com/office/officeart/2018/2/layout/IconVerticalSolidList"/>
    <dgm:cxn modelId="{14EC4E65-8532-4B25-BD41-4E87EB45512C}" type="presParOf" srcId="{68A25073-FDC1-475D-A3E7-C3DE882D92C8}" destId="{20BE5E64-9142-49B4-9DA0-39AF64E5134F}" srcOrd="5" destOrd="0" presId="urn:microsoft.com/office/officeart/2018/2/layout/IconVerticalSolidList"/>
    <dgm:cxn modelId="{2C1A845C-1650-45E8-9E45-3642AD05A1A8}" type="presParOf" srcId="{68A25073-FDC1-475D-A3E7-C3DE882D92C8}" destId="{4A274768-7219-428B-BB8B-62F8C73BEA59}" srcOrd="6" destOrd="0" presId="urn:microsoft.com/office/officeart/2018/2/layout/IconVerticalSolidList"/>
    <dgm:cxn modelId="{24666D6D-E1F3-4C7E-BE14-13BBD691BB8E}" type="presParOf" srcId="{4A274768-7219-428B-BB8B-62F8C73BEA59}" destId="{3D186558-CF96-4C6C-A473-D343A79961FF}" srcOrd="0" destOrd="0" presId="urn:microsoft.com/office/officeart/2018/2/layout/IconVerticalSolidList"/>
    <dgm:cxn modelId="{5E6D960E-C895-48B7-925C-5DBBC14432A2}" type="presParOf" srcId="{4A274768-7219-428B-BB8B-62F8C73BEA59}" destId="{03DC1B48-3BAC-457F-AF67-E8C7140350A3}" srcOrd="1" destOrd="0" presId="urn:microsoft.com/office/officeart/2018/2/layout/IconVerticalSolidList"/>
    <dgm:cxn modelId="{37FF030A-3CB6-47C4-ADF9-16751D7EE137}" type="presParOf" srcId="{4A274768-7219-428B-BB8B-62F8C73BEA59}" destId="{F4D72D30-E75E-48F0-B685-79A7E2840C1F}" srcOrd="2" destOrd="0" presId="urn:microsoft.com/office/officeart/2018/2/layout/IconVerticalSolidList"/>
    <dgm:cxn modelId="{1D7CE848-EAC4-47FB-95B7-4567B2F74290}" type="presParOf" srcId="{4A274768-7219-428B-BB8B-62F8C73BEA59}" destId="{A8EDE622-600C-401E-86E1-749C50962EE2}" srcOrd="3" destOrd="0" presId="urn:microsoft.com/office/officeart/2018/2/layout/IconVerticalSolidList"/>
    <dgm:cxn modelId="{82A38F4B-3125-4AB0-B27F-B758CECF3627}" type="presParOf" srcId="{68A25073-FDC1-475D-A3E7-C3DE882D92C8}" destId="{54E74358-F063-4CC4-9BAB-DA9A543EA1D6}" srcOrd="7" destOrd="0" presId="urn:microsoft.com/office/officeart/2018/2/layout/IconVerticalSolidList"/>
    <dgm:cxn modelId="{7EAD5522-1327-4986-A6AA-9E05C51117A1}" type="presParOf" srcId="{68A25073-FDC1-475D-A3E7-C3DE882D92C8}" destId="{BA57133C-6DD3-4CE0-9A38-06541CA9B839}" srcOrd="8" destOrd="0" presId="urn:microsoft.com/office/officeart/2018/2/layout/IconVerticalSolidList"/>
    <dgm:cxn modelId="{A5D35BEE-041B-436C-AF24-B61781978571}" type="presParOf" srcId="{BA57133C-6DD3-4CE0-9A38-06541CA9B839}" destId="{18759CB6-9B80-4F8F-A91F-C45F22E5F966}" srcOrd="0" destOrd="0" presId="urn:microsoft.com/office/officeart/2018/2/layout/IconVerticalSolidList"/>
    <dgm:cxn modelId="{70D4BEB1-FDE3-43A6-8D5E-26529595048D}" type="presParOf" srcId="{BA57133C-6DD3-4CE0-9A38-06541CA9B839}" destId="{CD1564C6-0DF5-4961-91E9-8310AEC19BA1}" srcOrd="1" destOrd="0" presId="urn:microsoft.com/office/officeart/2018/2/layout/IconVerticalSolidList"/>
    <dgm:cxn modelId="{F8896156-797E-40BD-A745-A62EA347520A}" type="presParOf" srcId="{BA57133C-6DD3-4CE0-9A38-06541CA9B839}" destId="{B0854B59-2497-4D55-84FB-DCCB880B48DF}" srcOrd="2" destOrd="0" presId="urn:microsoft.com/office/officeart/2018/2/layout/IconVerticalSolidList"/>
    <dgm:cxn modelId="{25CC5951-9FCD-4549-8D29-D2CEE056050A}" type="presParOf" srcId="{BA57133C-6DD3-4CE0-9A38-06541CA9B839}" destId="{702EFEE2-8825-4378-A489-C833D4DF2032}" srcOrd="3" destOrd="0" presId="urn:microsoft.com/office/officeart/2018/2/layout/IconVerticalSolidList"/>
    <dgm:cxn modelId="{B477ABC8-4415-46BF-B0B4-AD94217A9D23}" type="presParOf" srcId="{68A25073-FDC1-475D-A3E7-C3DE882D92C8}" destId="{CD43BA41-04EC-4DEB-B688-1052FF7BD389}" srcOrd="9" destOrd="0" presId="urn:microsoft.com/office/officeart/2018/2/layout/IconVerticalSolidList"/>
    <dgm:cxn modelId="{A481B78B-2C6E-4A5F-92F6-B62D4D22AEF9}" type="presParOf" srcId="{68A25073-FDC1-475D-A3E7-C3DE882D92C8}" destId="{4A97BEFE-5CBA-4BF3-984D-4D750570AD14}" srcOrd="10" destOrd="0" presId="urn:microsoft.com/office/officeart/2018/2/layout/IconVerticalSolidList"/>
    <dgm:cxn modelId="{9B242AD7-78D0-40ED-B91C-25D3A2DAC14B}" type="presParOf" srcId="{4A97BEFE-5CBA-4BF3-984D-4D750570AD14}" destId="{64649B13-8326-4CD1-BAA1-3C9A5A61F6A9}" srcOrd="0" destOrd="0" presId="urn:microsoft.com/office/officeart/2018/2/layout/IconVerticalSolidList"/>
    <dgm:cxn modelId="{51360D9F-16CB-4ED3-A011-32AD66D12FC4}" type="presParOf" srcId="{4A97BEFE-5CBA-4BF3-984D-4D750570AD14}" destId="{8BB66925-672F-4420-BB5C-D063204C597A}" srcOrd="1" destOrd="0" presId="urn:microsoft.com/office/officeart/2018/2/layout/IconVerticalSolidList"/>
    <dgm:cxn modelId="{15838D66-9543-4B16-929B-86F5F72AB36A}" type="presParOf" srcId="{4A97BEFE-5CBA-4BF3-984D-4D750570AD14}" destId="{4DD3C620-0CCD-4A81-8F86-6809E49F2881}" srcOrd="2" destOrd="0" presId="urn:microsoft.com/office/officeart/2018/2/layout/IconVerticalSolidList"/>
    <dgm:cxn modelId="{0EFBA68C-8CFE-4149-9C96-C47BAC180AFA}" type="presParOf" srcId="{4A97BEFE-5CBA-4BF3-984D-4D750570AD14}" destId="{89EDD825-96A7-456D-96F0-CC7BAD9B278E}" srcOrd="3" destOrd="0" presId="urn:microsoft.com/office/officeart/2018/2/layout/IconVerticalSolidList"/>
    <dgm:cxn modelId="{0FEF060A-0888-4E67-9001-57AD3A983841}" type="presParOf" srcId="{68A25073-FDC1-475D-A3E7-C3DE882D92C8}" destId="{BB256E40-C888-4A34-A962-1059B8980CCC}" srcOrd="11" destOrd="0" presId="urn:microsoft.com/office/officeart/2018/2/layout/IconVerticalSolidList"/>
    <dgm:cxn modelId="{F43A37E4-6CF6-41C1-AAAA-90F12D02DABA}" type="presParOf" srcId="{68A25073-FDC1-475D-A3E7-C3DE882D92C8}" destId="{1797A381-BD81-4967-B488-F87106BD2E87}" srcOrd="12" destOrd="0" presId="urn:microsoft.com/office/officeart/2018/2/layout/IconVerticalSolidList"/>
    <dgm:cxn modelId="{49F0F54E-F1D0-4AD2-9BF9-E2F9098D9932}" type="presParOf" srcId="{1797A381-BD81-4967-B488-F87106BD2E87}" destId="{29E77164-99C5-4EE3-B3EF-C2BA6FEF1720}" srcOrd="0" destOrd="0" presId="urn:microsoft.com/office/officeart/2018/2/layout/IconVerticalSolidList"/>
    <dgm:cxn modelId="{52CB9C73-A740-45DB-9BCA-32247B6C9C70}" type="presParOf" srcId="{1797A381-BD81-4967-B488-F87106BD2E87}" destId="{6D270DA2-A5F6-4FD3-A0C2-1922054399A2}" srcOrd="1" destOrd="0" presId="urn:microsoft.com/office/officeart/2018/2/layout/IconVerticalSolidList"/>
    <dgm:cxn modelId="{2AC01BF4-40A8-4E02-804C-ACDD3D03BEB2}" type="presParOf" srcId="{1797A381-BD81-4967-B488-F87106BD2E87}" destId="{50202875-90E3-4DEC-8FD0-93B922403F05}" srcOrd="2" destOrd="0" presId="urn:microsoft.com/office/officeart/2018/2/layout/IconVerticalSolidList"/>
    <dgm:cxn modelId="{5F9ED0DB-3F80-45C6-9866-29A57B595519}" type="presParOf" srcId="{1797A381-BD81-4967-B488-F87106BD2E87}" destId="{F5F1BC39-8A42-4B31-A56A-692207BCFA1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0DE9EA8-5964-4E0C-9DE6-23DC7BD01C8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B864A1B-6B63-4C71-8144-1AFCB599FFF4}">
      <dgm:prSet/>
      <dgm:spPr/>
      <dgm:t>
        <a:bodyPr/>
        <a:lstStyle/>
        <a:p>
          <a:r>
            <a:rPr lang="en-US"/>
            <a:t>Not so difficult</a:t>
          </a:r>
        </a:p>
      </dgm:t>
    </dgm:pt>
    <dgm:pt modelId="{3E16E257-BF46-42EB-BF5F-1F0FBEDCCE8A}" type="parTrans" cxnId="{60EA8629-759B-4713-907C-2381591AB1BE}">
      <dgm:prSet/>
      <dgm:spPr/>
      <dgm:t>
        <a:bodyPr/>
        <a:lstStyle/>
        <a:p>
          <a:endParaRPr lang="en-US"/>
        </a:p>
      </dgm:t>
    </dgm:pt>
    <dgm:pt modelId="{D540CA05-76CB-43E3-B274-FF77444869D8}" type="sibTrans" cxnId="{60EA8629-759B-4713-907C-2381591AB1BE}">
      <dgm:prSet/>
      <dgm:spPr/>
      <dgm:t>
        <a:bodyPr/>
        <a:lstStyle/>
        <a:p>
          <a:endParaRPr lang="en-US"/>
        </a:p>
      </dgm:t>
    </dgm:pt>
    <dgm:pt modelId="{C0E915D6-E7A1-4420-9484-40AB7780DF33}">
      <dgm:prSet/>
      <dgm:spPr/>
      <dgm:t>
        <a:bodyPr/>
        <a:lstStyle/>
        <a:p>
          <a:r>
            <a:rPr lang="en-US"/>
            <a:t>Find your interest </a:t>
          </a:r>
        </a:p>
      </dgm:t>
    </dgm:pt>
    <dgm:pt modelId="{00163CB2-616D-4B37-AF31-0E1C1ECE46AC}" type="parTrans" cxnId="{97EF633A-B7E4-40A9-9508-2FCA8A49BC64}">
      <dgm:prSet/>
      <dgm:spPr/>
      <dgm:t>
        <a:bodyPr/>
        <a:lstStyle/>
        <a:p>
          <a:endParaRPr lang="en-US"/>
        </a:p>
      </dgm:t>
    </dgm:pt>
    <dgm:pt modelId="{D8DF27E3-C50A-414A-922D-96EADF40AA7E}" type="sibTrans" cxnId="{97EF633A-B7E4-40A9-9508-2FCA8A49BC64}">
      <dgm:prSet/>
      <dgm:spPr/>
      <dgm:t>
        <a:bodyPr/>
        <a:lstStyle/>
        <a:p>
          <a:endParaRPr lang="en-US"/>
        </a:p>
      </dgm:t>
    </dgm:pt>
    <dgm:pt modelId="{2A6D2AEA-D243-450A-8E3E-2E394EF42717}">
      <dgm:prSet/>
      <dgm:spPr/>
      <dgm:t>
        <a:bodyPr/>
        <a:lstStyle/>
        <a:p>
          <a:r>
            <a:rPr lang="en-US"/>
            <a:t>Look out for the programs matching your interests</a:t>
          </a:r>
        </a:p>
      </dgm:t>
    </dgm:pt>
    <dgm:pt modelId="{68336333-E3D8-4ED9-A422-C117C549D781}" type="parTrans" cxnId="{32DA08E6-AE06-4B9E-8374-9A3EBCC80B19}">
      <dgm:prSet/>
      <dgm:spPr/>
      <dgm:t>
        <a:bodyPr/>
        <a:lstStyle/>
        <a:p>
          <a:endParaRPr lang="en-US"/>
        </a:p>
      </dgm:t>
    </dgm:pt>
    <dgm:pt modelId="{2D967C21-B328-43EC-9A52-4AE3F705E921}" type="sibTrans" cxnId="{32DA08E6-AE06-4B9E-8374-9A3EBCC80B19}">
      <dgm:prSet/>
      <dgm:spPr/>
      <dgm:t>
        <a:bodyPr/>
        <a:lstStyle/>
        <a:p>
          <a:endParaRPr lang="en-US"/>
        </a:p>
      </dgm:t>
    </dgm:pt>
    <dgm:pt modelId="{028A4F9D-16E4-479F-BB2C-5910C4EBE8BE}">
      <dgm:prSet/>
      <dgm:spPr/>
      <dgm:t>
        <a:bodyPr/>
        <a:lstStyle/>
        <a:p>
          <a:r>
            <a:rPr lang="en-US"/>
            <a:t>Look out for the professors of different Universities matching your interest</a:t>
          </a:r>
        </a:p>
      </dgm:t>
    </dgm:pt>
    <dgm:pt modelId="{FC56BEB1-B198-4947-8175-7F699FAEE82D}" type="parTrans" cxnId="{04DE1034-2204-47F9-B289-83B135C3929A}">
      <dgm:prSet/>
      <dgm:spPr/>
      <dgm:t>
        <a:bodyPr/>
        <a:lstStyle/>
        <a:p>
          <a:endParaRPr lang="en-US"/>
        </a:p>
      </dgm:t>
    </dgm:pt>
    <dgm:pt modelId="{89160EEB-2A3E-45FF-8D35-775469C362FC}" type="sibTrans" cxnId="{04DE1034-2204-47F9-B289-83B135C3929A}">
      <dgm:prSet/>
      <dgm:spPr/>
      <dgm:t>
        <a:bodyPr/>
        <a:lstStyle/>
        <a:p>
          <a:endParaRPr lang="en-US"/>
        </a:p>
      </dgm:t>
    </dgm:pt>
    <dgm:pt modelId="{AEE08354-F885-40A5-AAA3-79C72A077C74}">
      <dgm:prSet/>
      <dgm:spPr/>
      <dgm:t>
        <a:bodyPr/>
        <a:lstStyle/>
        <a:p>
          <a:r>
            <a:rPr lang="en-US"/>
            <a:t>Then simply apply </a:t>
          </a:r>
        </a:p>
      </dgm:t>
    </dgm:pt>
    <dgm:pt modelId="{89F3C8EE-1069-4974-9CAB-2742D5CD5678}" type="parTrans" cxnId="{B20A075A-34FD-44B1-8323-639A252F2D20}">
      <dgm:prSet/>
      <dgm:spPr/>
      <dgm:t>
        <a:bodyPr/>
        <a:lstStyle/>
        <a:p>
          <a:endParaRPr lang="en-US"/>
        </a:p>
      </dgm:t>
    </dgm:pt>
    <dgm:pt modelId="{C0393426-40FF-4AF8-BF28-754AE8FF81E8}" type="sibTrans" cxnId="{B20A075A-34FD-44B1-8323-639A252F2D20}">
      <dgm:prSet/>
      <dgm:spPr/>
      <dgm:t>
        <a:bodyPr/>
        <a:lstStyle/>
        <a:p>
          <a:endParaRPr lang="en-US"/>
        </a:p>
      </dgm:t>
    </dgm:pt>
    <dgm:pt modelId="{9688D184-8CC8-48CC-979B-DDDEBB36FC5D}">
      <dgm:prSet/>
      <dgm:spPr/>
      <dgm:t>
        <a:bodyPr/>
        <a:lstStyle/>
        <a:p>
          <a:r>
            <a:rPr lang="en-US"/>
            <a:t>Don’t fear for rejections</a:t>
          </a:r>
        </a:p>
      </dgm:t>
    </dgm:pt>
    <dgm:pt modelId="{B77D760A-6CEF-4637-93CE-ABC3A0353A24}" type="parTrans" cxnId="{A85AD249-107F-4371-A7A8-D1CE2367FE23}">
      <dgm:prSet/>
      <dgm:spPr/>
      <dgm:t>
        <a:bodyPr/>
        <a:lstStyle/>
        <a:p>
          <a:endParaRPr lang="en-US"/>
        </a:p>
      </dgm:t>
    </dgm:pt>
    <dgm:pt modelId="{AB17E5DD-0DE4-4D27-A975-F8FB5F746BD1}" type="sibTrans" cxnId="{A85AD249-107F-4371-A7A8-D1CE2367FE23}">
      <dgm:prSet/>
      <dgm:spPr/>
      <dgm:t>
        <a:bodyPr/>
        <a:lstStyle/>
        <a:p>
          <a:endParaRPr lang="en-US"/>
        </a:p>
      </dgm:t>
    </dgm:pt>
    <dgm:pt modelId="{0D6C8B67-8CC9-47FE-8D68-F3729464F512}" type="pres">
      <dgm:prSet presAssocID="{50DE9EA8-5964-4E0C-9DE6-23DC7BD01C81}" presName="root" presStyleCnt="0">
        <dgm:presLayoutVars>
          <dgm:dir/>
          <dgm:resizeHandles val="exact"/>
        </dgm:presLayoutVars>
      </dgm:prSet>
      <dgm:spPr/>
    </dgm:pt>
    <dgm:pt modelId="{E5A54795-5474-4BCE-976A-8DD0AD9D643F}" type="pres">
      <dgm:prSet presAssocID="{9B864A1B-6B63-4C71-8144-1AFCB599FFF4}" presName="compNode" presStyleCnt="0"/>
      <dgm:spPr/>
    </dgm:pt>
    <dgm:pt modelId="{30BC5099-8E76-46AB-AC05-4326205E4B6B}" type="pres">
      <dgm:prSet presAssocID="{9B864A1B-6B63-4C71-8144-1AFCB599FFF4}" presName="bgRect" presStyleLbl="bgShp" presStyleIdx="0" presStyleCnt="6"/>
      <dgm:spPr/>
    </dgm:pt>
    <dgm:pt modelId="{536A1FA2-1168-43F1-B14B-46AD3939F5F8}" type="pres">
      <dgm:prSet presAssocID="{9B864A1B-6B63-4C71-8144-1AFCB599FFF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070DDE72-C47D-4D1A-B1E3-C7351D565CC3}" type="pres">
      <dgm:prSet presAssocID="{9B864A1B-6B63-4C71-8144-1AFCB599FFF4}" presName="spaceRect" presStyleCnt="0"/>
      <dgm:spPr/>
    </dgm:pt>
    <dgm:pt modelId="{6F3BD2B9-C6ED-4588-AA95-94E7DDF3DD94}" type="pres">
      <dgm:prSet presAssocID="{9B864A1B-6B63-4C71-8144-1AFCB599FFF4}" presName="parTx" presStyleLbl="revTx" presStyleIdx="0" presStyleCnt="6">
        <dgm:presLayoutVars>
          <dgm:chMax val="0"/>
          <dgm:chPref val="0"/>
        </dgm:presLayoutVars>
      </dgm:prSet>
      <dgm:spPr/>
    </dgm:pt>
    <dgm:pt modelId="{39E85267-DEB4-4178-B838-765ADAB1DEE3}" type="pres">
      <dgm:prSet presAssocID="{D540CA05-76CB-43E3-B274-FF77444869D8}" presName="sibTrans" presStyleCnt="0"/>
      <dgm:spPr/>
    </dgm:pt>
    <dgm:pt modelId="{E648CD5D-9065-43CA-BF54-7B68D466B1C3}" type="pres">
      <dgm:prSet presAssocID="{C0E915D6-E7A1-4420-9484-40AB7780DF33}" presName="compNode" presStyleCnt="0"/>
      <dgm:spPr/>
    </dgm:pt>
    <dgm:pt modelId="{9AC2AFBB-0B18-475B-8EDF-78943F09396D}" type="pres">
      <dgm:prSet presAssocID="{C0E915D6-E7A1-4420-9484-40AB7780DF33}" presName="bgRect" presStyleLbl="bgShp" presStyleIdx="1" presStyleCnt="6"/>
      <dgm:spPr/>
    </dgm:pt>
    <dgm:pt modelId="{753BBE60-F58E-40C8-ABC0-DBFE5F753A1F}" type="pres">
      <dgm:prSet presAssocID="{C0E915D6-E7A1-4420-9484-40AB7780DF3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0641C300-A8C5-40C3-AA6E-C7A525B4005F}" type="pres">
      <dgm:prSet presAssocID="{C0E915D6-E7A1-4420-9484-40AB7780DF33}" presName="spaceRect" presStyleCnt="0"/>
      <dgm:spPr/>
    </dgm:pt>
    <dgm:pt modelId="{A9A781A7-0A86-4043-9ED1-0DF88C701C5F}" type="pres">
      <dgm:prSet presAssocID="{C0E915D6-E7A1-4420-9484-40AB7780DF33}" presName="parTx" presStyleLbl="revTx" presStyleIdx="1" presStyleCnt="6">
        <dgm:presLayoutVars>
          <dgm:chMax val="0"/>
          <dgm:chPref val="0"/>
        </dgm:presLayoutVars>
      </dgm:prSet>
      <dgm:spPr/>
    </dgm:pt>
    <dgm:pt modelId="{2A71E590-4568-4991-835E-E3B71D27D80D}" type="pres">
      <dgm:prSet presAssocID="{D8DF27E3-C50A-414A-922D-96EADF40AA7E}" presName="sibTrans" presStyleCnt="0"/>
      <dgm:spPr/>
    </dgm:pt>
    <dgm:pt modelId="{BE24C1B7-822C-498B-8401-74A4757E6936}" type="pres">
      <dgm:prSet presAssocID="{2A6D2AEA-D243-450A-8E3E-2E394EF42717}" presName="compNode" presStyleCnt="0"/>
      <dgm:spPr/>
    </dgm:pt>
    <dgm:pt modelId="{571B7D32-A506-4E7F-8029-54999276D679}" type="pres">
      <dgm:prSet presAssocID="{2A6D2AEA-D243-450A-8E3E-2E394EF42717}" presName="bgRect" presStyleLbl="bgShp" presStyleIdx="2" presStyleCnt="6"/>
      <dgm:spPr/>
    </dgm:pt>
    <dgm:pt modelId="{82FEF64D-F65F-40AD-8477-BD02AE69F545}" type="pres">
      <dgm:prSet presAssocID="{2A6D2AEA-D243-450A-8E3E-2E394EF4271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ow"/>
        </a:ext>
      </dgm:extLst>
    </dgm:pt>
    <dgm:pt modelId="{7FA07580-B4DA-4BDD-A317-E910E2FAF24D}" type="pres">
      <dgm:prSet presAssocID="{2A6D2AEA-D243-450A-8E3E-2E394EF42717}" presName="spaceRect" presStyleCnt="0"/>
      <dgm:spPr/>
    </dgm:pt>
    <dgm:pt modelId="{8B46C082-E0F0-486A-BD4D-F18519089530}" type="pres">
      <dgm:prSet presAssocID="{2A6D2AEA-D243-450A-8E3E-2E394EF42717}" presName="parTx" presStyleLbl="revTx" presStyleIdx="2" presStyleCnt="6">
        <dgm:presLayoutVars>
          <dgm:chMax val="0"/>
          <dgm:chPref val="0"/>
        </dgm:presLayoutVars>
      </dgm:prSet>
      <dgm:spPr/>
    </dgm:pt>
    <dgm:pt modelId="{523E4BFE-7616-4BE5-B7B7-FEB4160935E4}" type="pres">
      <dgm:prSet presAssocID="{2D967C21-B328-43EC-9A52-4AE3F705E921}" presName="sibTrans" presStyleCnt="0"/>
      <dgm:spPr/>
    </dgm:pt>
    <dgm:pt modelId="{AE3409BB-0D00-4375-B951-FBC4BFA31FF7}" type="pres">
      <dgm:prSet presAssocID="{028A4F9D-16E4-479F-BB2C-5910C4EBE8BE}" presName="compNode" presStyleCnt="0"/>
      <dgm:spPr/>
    </dgm:pt>
    <dgm:pt modelId="{887C2ED6-348C-4EE5-9E0A-E26209E66BA2}" type="pres">
      <dgm:prSet presAssocID="{028A4F9D-16E4-479F-BB2C-5910C4EBE8BE}" presName="bgRect" presStyleLbl="bgShp" presStyleIdx="3" presStyleCnt="6"/>
      <dgm:spPr/>
    </dgm:pt>
    <dgm:pt modelId="{F0D770ED-AA18-43D1-9B79-5A5390A48E45}" type="pres">
      <dgm:prSet presAssocID="{028A4F9D-16E4-479F-BB2C-5910C4EBE8B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E454193D-63EB-450C-ADAD-2FC15DB69F36}" type="pres">
      <dgm:prSet presAssocID="{028A4F9D-16E4-479F-BB2C-5910C4EBE8BE}" presName="spaceRect" presStyleCnt="0"/>
      <dgm:spPr/>
    </dgm:pt>
    <dgm:pt modelId="{EB829685-924B-4DD8-BEF8-7ADF406E3A7E}" type="pres">
      <dgm:prSet presAssocID="{028A4F9D-16E4-479F-BB2C-5910C4EBE8BE}" presName="parTx" presStyleLbl="revTx" presStyleIdx="3" presStyleCnt="6">
        <dgm:presLayoutVars>
          <dgm:chMax val="0"/>
          <dgm:chPref val="0"/>
        </dgm:presLayoutVars>
      </dgm:prSet>
      <dgm:spPr/>
    </dgm:pt>
    <dgm:pt modelId="{B2107CF3-3C08-422E-88A6-2FB8C321470F}" type="pres">
      <dgm:prSet presAssocID="{89160EEB-2A3E-45FF-8D35-775469C362FC}" presName="sibTrans" presStyleCnt="0"/>
      <dgm:spPr/>
    </dgm:pt>
    <dgm:pt modelId="{1FF52CB4-09B1-43E2-AD79-6D92A7CF16A2}" type="pres">
      <dgm:prSet presAssocID="{AEE08354-F885-40A5-AAA3-79C72A077C74}" presName="compNode" presStyleCnt="0"/>
      <dgm:spPr/>
    </dgm:pt>
    <dgm:pt modelId="{8FA34DC1-B89F-44F0-8A6B-070C5A903445}" type="pres">
      <dgm:prSet presAssocID="{AEE08354-F885-40A5-AAA3-79C72A077C74}" presName="bgRect" presStyleLbl="bgShp" presStyleIdx="4" presStyleCnt="6"/>
      <dgm:spPr/>
    </dgm:pt>
    <dgm:pt modelId="{0966CD26-3F3C-4326-8E1C-297F512D48A4}" type="pres">
      <dgm:prSet presAssocID="{AEE08354-F885-40A5-AAA3-79C72A077C7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94817E77-999A-46A8-805D-00C23B02D93D}" type="pres">
      <dgm:prSet presAssocID="{AEE08354-F885-40A5-AAA3-79C72A077C74}" presName="spaceRect" presStyleCnt="0"/>
      <dgm:spPr/>
    </dgm:pt>
    <dgm:pt modelId="{9CE7C9CF-5977-4670-A0AB-8E46438DFC0C}" type="pres">
      <dgm:prSet presAssocID="{AEE08354-F885-40A5-AAA3-79C72A077C74}" presName="parTx" presStyleLbl="revTx" presStyleIdx="4" presStyleCnt="6">
        <dgm:presLayoutVars>
          <dgm:chMax val="0"/>
          <dgm:chPref val="0"/>
        </dgm:presLayoutVars>
      </dgm:prSet>
      <dgm:spPr/>
    </dgm:pt>
    <dgm:pt modelId="{99BD126C-1F52-4C3F-B8EA-2C51E0F28AEF}" type="pres">
      <dgm:prSet presAssocID="{C0393426-40FF-4AF8-BF28-754AE8FF81E8}" presName="sibTrans" presStyleCnt="0"/>
      <dgm:spPr/>
    </dgm:pt>
    <dgm:pt modelId="{F326B2B6-4E62-41F9-8040-7CA8124BDF76}" type="pres">
      <dgm:prSet presAssocID="{9688D184-8CC8-48CC-979B-DDDEBB36FC5D}" presName="compNode" presStyleCnt="0"/>
      <dgm:spPr/>
    </dgm:pt>
    <dgm:pt modelId="{093AD363-C257-4D42-890C-3A55215ED26D}" type="pres">
      <dgm:prSet presAssocID="{9688D184-8CC8-48CC-979B-DDDEBB36FC5D}" presName="bgRect" presStyleLbl="bgShp" presStyleIdx="5" presStyleCnt="6"/>
      <dgm:spPr/>
    </dgm:pt>
    <dgm:pt modelId="{14F11A0E-B8BF-4A23-AAD0-54653640F257}" type="pres">
      <dgm:prSet presAssocID="{9688D184-8CC8-48CC-979B-DDDEBB36FC5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uestion mark"/>
        </a:ext>
      </dgm:extLst>
    </dgm:pt>
    <dgm:pt modelId="{38E37895-BAAA-4F3C-A347-40380CE421F2}" type="pres">
      <dgm:prSet presAssocID="{9688D184-8CC8-48CC-979B-DDDEBB36FC5D}" presName="spaceRect" presStyleCnt="0"/>
      <dgm:spPr/>
    </dgm:pt>
    <dgm:pt modelId="{9CF35B84-C5B9-42F5-8F15-81528352246A}" type="pres">
      <dgm:prSet presAssocID="{9688D184-8CC8-48CC-979B-DDDEBB36FC5D}" presName="parTx" presStyleLbl="revTx" presStyleIdx="5" presStyleCnt="6">
        <dgm:presLayoutVars>
          <dgm:chMax val="0"/>
          <dgm:chPref val="0"/>
        </dgm:presLayoutVars>
      </dgm:prSet>
      <dgm:spPr/>
    </dgm:pt>
  </dgm:ptLst>
  <dgm:cxnLst>
    <dgm:cxn modelId="{60EA8629-759B-4713-907C-2381591AB1BE}" srcId="{50DE9EA8-5964-4E0C-9DE6-23DC7BD01C81}" destId="{9B864A1B-6B63-4C71-8144-1AFCB599FFF4}" srcOrd="0" destOrd="0" parTransId="{3E16E257-BF46-42EB-BF5F-1F0FBEDCCE8A}" sibTransId="{D540CA05-76CB-43E3-B274-FF77444869D8}"/>
    <dgm:cxn modelId="{8A5C582F-6229-4AA9-8F1C-142229D0E07F}" type="presOf" srcId="{C0E915D6-E7A1-4420-9484-40AB7780DF33}" destId="{A9A781A7-0A86-4043-9ED1-0DF88C701C5F}" srcOrd="0" destOrd="0" presId="urn:microsoft.com/office/officeart/2018/2/layout/IconVerticalSolidList"/>
    <dgm:cxn modelId="{04DE1034-2204-47F9-B289-83B135C3929A}" srcId="{50DE9EA8-5964-4E0C-9DE6-23DC7BD01C81}" destId="{028A4F9D-16E4-479F-BB2C-5910C4EBE8BE}" srcOrd="3" destOrd="0" parTransId="{FC56BEB1-B198-4947-8175-7F699FAEE82D}" sibTransId="{89160EEB-2A3E-45FF-8D35-775469C362FC}"/>
    <dgm:cxn modelId="{97EF633A-B7E4-40A9-9508-2FCA8A49BC64}" srcId="{50DE9EA8-5964-4E0C-9DE6-23DC7BD01C81}" destId="{C0E915D6-E7A1-4420-9484-40AB7780DF33}" srcOrd="1" destOrd="0" parTransId="{00163CB2-616D-4B37-AF31-0E1C1ECE46AC}" sibTransId="{D8DF27E3-C50A-414A-922D-96EADF40AA7E}"/>
    <dgm:cxn modelId="{A85AD249-107F-4371-A7A8-D1CE2367FE23}" srcId="{50DE9EA8-5964-4E0C-9DE6-23DC7BD01C81}" destId="{9688D184-8CC8-48CC-979B-DDDEBB36FC5D}" srcOrd="5" destOrd="0" parTransId="{B77D760A-6CEF-4637-93CE-ABC3A0353A24}" sibTransId="{AB17E5DD-0DE4-4D27-A975-F8FB5F746BD1}"/>
    <dgm:cxn modelId="{B20A075A-34FD-44B1-8323-639A252F2D20}" srcId="{50DE9EA8-5964-4E0C-9DE6-23DC7BD01C81}" destId="{AEE08354-F885-40A5-AAA3-79C72A077C74}" srcOrd="4" destOrd="0" parTransId="{89F3C8EE-1069-4974-9CAB-2742D5CD5678}" sibTransId="{C0393426-40FF-4AF8-BF28-754AE8FF81E8}"/>
    <dgm:cxn modelId="{27440DC7-5753-438F-918A-7AF7ADD8FDEF}" type="presOf" srcId="{50DE9EA8-5964-4E0C-9DE6-23DC7BD01C81}" destId="{0D6C8B67-8CC9-47FE-8D68-F3729464F512}" srcOrd="0" destOrd="0" presId="urn:microsoft.com/office/officeart/2018/2/layout/IconVerticalSolidList"/>
    <dgm:cxn modelId="{849795CF-967B-4DDC-AC45-F69CB8737E19}" type="presOf" srcId="{028A4F9D-16E4-479F-BB2C-5910C4EBE8BE}" destId="{EB829685-924B-4DD8-BEF8-7ADF406E3A7E}" srcOrd="0" destOrd="0" presId="urn:microsoft.com/office/officeart/2018/2/layout/IconVerticalSolidList"/>
    <dgm:cxn modelId="{6D13ECDC-CFEF-4853-A80E-80F9FD3707BA}" type="presOf" srcId="{9B864A1B-6B63-4C71-8144-1AFCB599FFF4}" destId="{6F3BD2B9-C6ED-4588-AA95-94E7DDF3DD94}" srcOrd="0" destOrd="0" presId="urn:microsoft.com/office/officeart/2018/2/layout/IconVerticalSolidList"/>
    <dgm:cxn modelId="{1E3584E2-F6DB-48E2-8047-834280D23E9D}" type="presOf" srcId="{2A6D2AEA-D243-450A-8E3E-2E394EF42717}" destId="{8B46C082-E0F0-486A-BD4D-F18519089530}" srcOrd="0" destOrd="0" presId="urn:microsoft.com/office/officeart/2018/2/layout/IconVerticalSolidList"/>
    <dgm:cxn modelId="{32DA08E6-AE06-4B9E-8374-9A3EBCC80B19}" srcId="{50DE9EA8-5964-4E0C-9DE6-23DC7BD01C81}" destId="{2A6D2AEA-D243-450A-8E3E-2E394EF42717}" srcOrd="2" destOrd="0" parTransId="{68336333-E3D8-4ED9-A422-C117C549D781}" sibTransId="{2D967C21-B328-43EC-9A52-4AE3F705E921}"/>
    <dgm:cxn modelId="{34A6BDE9-2F1B-4B5C-AC3E-76EF9B53E720}" type="presOf" srcId="{9688D184-8CC8-48CC-979B-DDDEBB36FC5D}" destId="{9CF35B84-C5B9-42F5-8F15-81528352246A}" srcOrd="0" destOrd="0" presId="urn:microsoft.com/office/officeart/2018/2/layout/IconVerticalSolidList"/>
    <dgm:cxn modelId="{372330F9-250C-48EC-BFA0-6205E334B5E7}" type="presOf" srcId="{AEE08354-F885-40A5-AAA3-79C72A077C74}" destId="{9CE7C9CF-5977-4670-A0AB-8E46438DFC0C}" srcOrd="0" destOrd="0" presId="urn:microsoft.com/office/officeart/2018/2/layout/IconVerticalSolidList"/>
    <dgm:cxn modelId="{A59C7F09-EC4E-486F-AB91-049AAD233B11}" type="presParOf" srcId="{0D6C8B67-8CC9-47FE-8D68-F3729464F512}" destId="{E5A54795-5474-4BCE-976A-8DD0AD9D643F}" srcOrd="0" destOrd="0" presId="urn:microsoft.com/office/officeart/2018/2/layout/IconVerticalSolidList"/>
    <dgm:cxn modelId="{B9D1632F-A279-463D-8233-CBE6A76EC7CF}" type="presParOf" srcId="{E5A54795-5474-4BCE-976A-8DD0AD9D643F}" destId="{30BC5099-8E76-46AB-AC05-4326205E4B6B}" srcOrd="0" destOrd="0" presId="urn:microsoft.com/office/officeart/2018/2/layout/IconVerticalSolidList"/>
    <dgm:cxn modelId="{A09A34B9-B651-4A65-850B-F4B5B550C04F}" type="presParOf" srcId="{E5A54795-5474-4BCE-976A-8DD0AD9D643F}" destId="{536A1FA2-1168-43F1-B14B-46AD3939F5F8}" srcOrd="1" destOrd="0" presId="urn:microsoft.com/office/officeart/2018/2/layout/IconVerticalSolidList"/>
    <dgm:cxn modelId="{066DAD5B-B148-4B5F-A593-10A4FFD52506}" type="presParOf" srcId="{E5A54795-5474-4BCE-976A-8DD0AD9D643F}" destId="{070DDE72-C47D-4D1A-B1E3-C7351D565CC3}" srcOrd="2" destOrd="0" presId="urn:microsoft.com/office/officeart/2018/2/layout/IconVerticalSolidList"/>
    <dgm:cxn modelId="{8FADFD68-DECE-4C3E-BB80-82DC3872D23D}" type="presParOf" srcId="{E5A54795-5474-4BCE-976A-8DD0AD9D643F}" destId="{6F3BD2B9-C6ED-4588-AA95-94E7DDF3DD94}" srcOrd="3" destOrd="0" presId="urn:microsoft.com/office/officeart/2018/2/layout/IconVerticalSolidList"/>
    <dgm:cxn modelId="{6A3612D1-2733-4E7F-93B0-0A115E88B476}" type="presParOf" srcId="{0D6C8B67-8CC9-47FE-8D68-F3729464F512}" destId="{39E85267-DEB4-4178-B838-765ADAB1DEE3}" srcOrd="1" destOrd="0" presId="urn:microsoft.com/office/officeart/2018/2/layout/IconVerticalSolidList"/>
    <dgm:cxn modelId="{C1A1EAC6-2563-4309-9663-3FCF17F05EE0}" type="presParOf" srcId="{0D6C8B67-8CC9-47FE-8D68-F3729464F512}" destId="{E648CD5D-9065-43CA-BF54-7B68D466B1C3}" srcOrd="2" destOrd="0" presId="urn:microsoft.com/office/officeart/2018/2/layout/IconVerticalSolidList"/>
    <dgm:cxn modelId="{CA5DC8A4-E22B-4573-A7A7-821642145F8D}" type="presParOf" srcId="{E648CD5D-9065-43CA-BF54-7B68D466B1C3}" destId="{9AC2AFBB-0B18-475B-8EDF-78943F09396D}" srcOrd="0" destOrd="0" presId="urn:microsoft.com/office/officeart/2018/2/layout/IconVerticalSolidList"/>
    <dgm:cxn modelId="{CE94F3B2-2AF2-4DDD-8057-F03EEF689F48}" type="presParOf" srcId="{E648CD5D-9065-43CA-BF54-7B68D466B1C3}" destId="{753BBE60-F58E-40C8-ABC0-DBFE5F753A1F}" srcOrd="1" destOrd="0" presId="urn:microsoft.com/office/officeart/2018/2/layout/IconVerticalSolidList"/>
    <dgm:cxn modelId="{6FB99C7E-DF67-413C-A394-EF93EC37D520}" type="presParOf" srcId="{E648CD5D-9065-43CA-BF54-7B68D466B1C3}" destId="{0641C300-A8C5-40C3-AA6E-C7A525B4005F}" srcOrd="2" destOrd="0" presId="urn:microsoft.com/office/officeart/2018/2/layout/IconVerticalSolidList"/>
    <dgm:cxn modelId="{D31C30C3-401A-440E-B8FA-32E6E6B6B42C}" type="presParOf" srcId="{E648CD5D-9065-43CA-BF54-7B68D466B1C3}" destId="{A9A781A7-0A86-4043-9ED1-0DF88C701C5F}" srcOrd="3" destOrd="0" presId="urn:microsoft.com/office/officeart/2018/2/layout/IconVerticalSolidList"/>
    <dgm:cxn modelId="{96D5088D-E52E-4F49-B99A-7315B6F402E8}" type="presParOf" srcId="{0D6C8B67-8CC9-47FE-8D68-F3729464F512}" destId="{2A71E590-4568-4991-835E-E3B71D27D80D}" srcOrd="3" destOrd="0" presId="urn:microsoft.com/office/officeart/2018/2/layout/IconVerticalSolidList"/>
    <dgm:cxn modelId="{C2D01C76-A23C-47E2-A2EA-9682E3F92264}" type="presParOf" srcId="{0D6C8B67-8CC9-47FE-8D68-F3729464F512}" destId="{BE24C1B7-822C-498B-8401-74A4757E6936}" srcOrd="4" destOrd="0" presId="urn:microsoft.com/office/officeart/2018/2/layout/IconVerticalSolidList"/>
    <dgm:cxn modelId="{3F23A306-7939-4F34-9A32-5CDE7776822F}" type="presParOf" srcId="{BE24C1B7-822C-498B-8401-74A4757E6936}" destId="{571B7D32-A506-4E7F-8029-54999276D679}" srcOrd="0" destOrd="0" presId="urn:microsoft.com/office/officeart/2018/2/layout/IconVerticalSolidList"/>
    <dgm:cxn modelId="{0FA7112A-4C95-4713-ABD9-A57CABAF5995}" type="presParOf" srcId="{BE24C1B7-822C-498B-8401-74A4757E6936}" destId="{82FEF64D-F65F-40AD-8477-BD02AE69F545}" srcOrd="1" destOrd="0" presId="urn:microsoft.com/office/officeart/2018/2/layout/IconVerticalSolidList"/>
    <dgm:cxn modelId="{A3F026DF-424A-4439-BE43-CCCDC0AB58AD}" type="presParOf" srcId="{BE24C1B7-822C-498B-8401-74A4757E6936}" destId="{7FA07580-B4DA-4BDD-A317-E910E2FAF24D}" srcOrd="2" destOrd="0" presId="urn:microsoft.com/office/officeart/2018/2/layout/IconVerticalSolidList"/>
    <dgm:cxn modelId="{C017A015-9340-409B-921B-01E7CAE354CB}" type="presParOf" srcId="{BE24C1B7-822C-498B-8401-74A4757E6936}" destId="{8B46C082-E0F0-486A-BD4D-F18519089530}" srcOrd="3" destOrd="0" presId="urn:microsoft.com/office/officeart/2018/2/layout/IconVerticalSolidList"/>
    <dgm:cxn modelId="{09665451-B900-4D8F-9254-05844E52E801}" type="presParOf" srcId="{0D6C8B67-8CC9-47FE-8D68-F3729464F512}" destId="{523E4BFE-7616-4BE5-B7B7-FEB4160935E4}" srcOrd="5" destOrd="0" presId="urn:microsoft.com/office/officeart/2018/2/layout/IconVerticalSolidList"/>
    <dgm:cxn modelId="{327A573F-AEA2-4F71-9DF6-EC4E5F8233B3}" type="presParOf" srcId="{0D6C8B67-8CC9-47FE-8D68-F3729464F512}" destId="{AE3409BB-0D00-4375-B951-FBC4BFA31FF7}" srcOrd="6" destOrd="0" presId="urn:microsoft.com/office/officeart/2018/2/layout/IconVerticalSolidList"/>
    <dgm:cxn modelId="{BA35DEB7-7B45-4350-BCC1-B7851BBBE336}" type="presParOf" srcId="{AE3409BB-0D00-4375-B951-FBC4BFA31FF7}" destId="{887C2ED6-348C-4EE5-9E0A-E26209E66BA2}" srcOrd="0" destOrd="0" presId="urn:microsoft.com/office/officeart/2018/2/layout/IconVerticalSolidList"/>
    <dgm:cxn modelId="{5A7A8D67-229A-4897-9E8A-3FF7E8242EE0}" type="presParOf" srcId="{AE3409BB-0D00-4375-B951-FBC4BFA31FF7}" destId="{F0D770ED-AA18-43D1-9B79-5A5390A48E45}" srcOrd="1" destOrd="0" presId="urn:microsoft.com/office/officeart/2018/2/layout/IconVerticalSolidList"/>
    <dgm:cxn modelId="{B6796B1B-5DAB-4A71-B06C-B1BE05D7E586}" type="presParOf" srcId="{AE3409BB-0D00-4375-B951-FBC4BFA31FF7}" destId="{E454193D-63EB-450C-ADAD-2FC15DB69F36}" srcOrd="2" destOrd="0" presId="urn:microsoft.com/office/officeart/2018/2/layout/IconVerticalSolidList"/>
    <dgm:cxn modelId="{C2FC6D3D-EF25-4C53-AFAD-999D6F993237}" type="presParOf" srcId="{AE3409BB-0D00-4375-B951-FBC4BFA31FF7}" destId="{EB829685-924B-4DD8-BEF8-7ADF406E3A7E}" srcOrd="3" destOrd="0" presId="urn:microsoft.com/office/officeart/2018/2/layout/IconVerticalSolidList"/>
    <dgm:cxn modelId="{A5066656-C3C3-4ED2-8977-4A6EF569F5C5}" type="presParOf" srcId="{0D6C8B67-8CC9-47FE-8D68-F3729464F512}" destId="{B2107CF3-3C08-422E-88A6-2FB8C321470F}" srcOrd="7" destOrd="0" presId="urn:microsoft.com/office/officeart/2018/2/layout/IconVerticalSolidList"/>
    <dgm:cxn modelId="{038027EB-76F4-4F3D-B812-221EF2030816}" type="presParOf" srcId="{0D6C8B67-8CC9-47FE-8D68-F3729464F512}" destId="{1FF52CB4-09B1-43E2-AD79-6D92A7CF16A2}" srcOrd="8" destOrd="0" presId="urn:microsoft.com/office/officeart/2018/2/layout/IconVerticalSolidList"/>
    <dgm:cxn modelId="{F23B2942-C80B-4FFF-9DC2-57EDA2460B79}" type="presParOf" srcId="{1FF52CB4-09B1-43E2-AD79-6D92A7CF16A2}" destId="{8FA34DC1-B89F-44F0-8A6B-070C5A903445}" srcOrd="0" destOrd="0" presId="urn:microsoft.com/office/officeart/2018/2/layout/IconVerticalSolidList"/>
    <dgm:cxn modelId="{6BC21568-F57E-45F8-A69E-D78D388A5139}" type="presParOf" srcId="{1FF52CB4-09B1-43E2-AD79-6D92A7CF16A2}" destId="{0966CD26-3F3C-4326-8E1C-297F512D48A4}" srcOrd="1" destOrd="0" presId="urn:microsoft.com/office/officeart/2018/2/layout/IconVerticalSolidList"/>
    <dgm:cxn modelId="{604E2C9D-6D3B-4FC8-AA77-4F2F6AE315E8}" type="presParOf" srcId="{1FF52CB4-09B1-43E2-AD79-6D92A7CF16A2}" destId="{94817E77-999A-46A8-805D-00C23B02D93D}" srcOrd="2" destOrd="0" presId="urn:microsoft.com/office/officeart/2018/2/layout/IconVerticalSolidList"/>
    <dgm:cxn modelId="{58030C68-2783-474B-910D-FF66B440AE79}" type="presParOf" srcId="{1FF52CB4-09B1-43E2-AD79-6D92A7CF16A2}" destId="{9CE7C9CF-5977-4670-A0AB-8E46438DFC0C}" srcOrd="3" destOrd="0" presId="urn:microsoft.com/office/officeart/2018/2/layout/IconVerticalSolidList"/>
    <dgm:cxn modelId="{6BC5544C-7A94-495E-A829-744B5240FF01}" type="presParOf" srcId="{0D6C8B67-8CC9-47FE-8D68-F3729464F512}" destId="{99BD126C-1F52-4C3F-B8EA-2C51E0F28AEF}" srcOrd="9" destOrd="0" presId="urn:microsoft.com/office/officeart/2018/2/layout/IconVerticalSolidList"/>
    <dgm:cxn modelId="{74426318-A903-4BEE-86BF-65797F3DFAFA}" type="presParOf" srcId="{0D6C8B67-8CC9-47FE-8D68-F3729464F512}" destId="{F326B2B6-4E62-41F9-8040-7CA8124BDF76}" srcOrd="10" destOrd="0" presId="urn:microsoft.com/office/officeart/2018/2/layout/IconVerticalSolidList"/>
    <dgm:cxn modelId="{8731C5C2-32F0-469C-86BC-98F1CF6183F9}" type="presParOf" srcId="{F326B2B6-4E62-41F9-8040-7CA8124BDF76}" destId="{093AD363-C257-4D42-890C-3A55215ED26D}" srcOrd="0" destOrd="0" presId="urn:microsoft.com/office/officeart/2018/2/layout/IconVerticalSolidList"/>
    <dgm:cxn modelId="{9AD93E25-BBD6-4249-805F-7047071B5661}" type="presParOf" srcId="{F326B2B6-4E62-41F9-8040-7CA8124BDF76}" destId="{14F11A0E-B8BF-4A23-AAD0-54653640F257}" srcOrd="1" destOrd="0" presId="urn:microsoft.com/office/officeart/2018/2/layout/IconVerticalSolidList"/>
    <dgm:cxn modelId="{EF5A6B34-E130-4B52-9A89-6D93F9860F82}" type="presParOf" srcId="{F326B2B6-4E62-41F9-8040-7CA8124BDF76}" destId="{38E37895-BAAA-4F3C-A347-40380CE421F2}" srcOrd="2" destOrd="0" presId="urn:microsoft.com/office/officeart/2018/2/layout/IconVerticalSolidList"/>
    <dgm:cxn modelId="{2615364C-A1BD-44B8-9B34-E9B6F9F24C65}" type="presParOf" srcId="{F326B2B6-4E62-41F9-8040-7CA8124BDF76}" destId="{9CF35B84-C5B9-42F5-8F15-8152835224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67435C-20AF-44CB-85EE-0B00DC0C1F2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2744A468-4333-4281-807E-C2347FA64FA3}">
      <dgm:prSet phldrT="[Text]"/>
      <dgm:spPr/>
      <dgm:t>
        <a:bodyPr/>
        <a:lstStyle/>
        <a:p>
          <a:r>
            <a:rPr lang="en-IN" dirty="0"/>
            <a:t>How to get started?</a:t>
          </a:r>
        </a:p>
      </dgm:t>
    </dgm:pt>
    <dgm:pt modelId="{2ADD5922-3937-42E6-A3DD-4B3BF7B60DF5}" type="parTrans" cxnId="{7873F452-4036-4EBF-B322-3ED1DAEE6034}">
      <dgm:prSet/>
      <dgm:spPr/>
      <dgm:t>
        <a:bodyPr/>
        <a:lstStyle/>
        <a:p>
          <a:endParaRPr lang="en-IN"/>
        </a:p>
      </dgm:t>
    </dgm:pt>
    <dgm:pt modelId="{E85BADC3-3397-47AF-A8DE-885F9698DF9F}" type="sibTrans" cxnId="{7873F452-4036-4EBF-B322-3ED1DAEE6034}">
      <dgm:prSet/>
      <dgm:spPr/>
      <dgm:t>
        <a:bodyPr/>
        <a:lstStyle/>
        <a:p>
          <a:endParaRPr lang="en-IN"/>
        </a:p>
      </dgm:t>
    </dgm:pt>
    <dgm:pt modelId="{F34F4C6D-6680-4FD5-AA4E-AAE4A7E761D9}">
      <dgm:prSet phldrT="[Text]"/>
      <dgm:spPr/>
      <dgm:t>
        <a:bodyPr/>
        <a:lstStyle/>
        <a:p>
          <a:r>
            <a:rPr lang="en-IN" dirty="0"/>
            <a:t>Start by Own</a:t>
          </a:r>
        </a:p>
      </dgm:t>
    </dgm:pt>
    <dgm:pt modelId="{17EEA7BD-2F87-4DDA-9C44-B03F15B71770}" type="parTrans" cxnId="{F659BCB9-C937-4418-B22F-1A7AB6F67A28}">
      <dgm:prSet/>
      <dgm:spPr/>
      <dgm:t>
        <a:bodyPr/>
        <a:lstStyle/>
        <a:p>
          <a:endParaRPr lang="en-IN"/>
        </a:p>
      </dgm:t>
    </dgm:pt>
    <dgm:pt modelId="{37E0CE69-D5EF-4261-A7A0-84300E7A62DA}" type="sibTrans" cxnId="{F659BCB9-C937-4418-B22F-1A7AB6F67A28}">
      <dgm:prSet/>
      <dgm:spPr/>
      <dgm:t>
        <a:bodyPr/>
        <a:lstStyle/>
        <a:p>
          <a:endParaRPr lang="en-IN"/>
        </a:p>
      </dgm:t>
    </dgm:pt>
    <dgm:pt modelId="{AD4C5E8A-7478-4BD8-AE43-AA32A38CE498}">
      <dgm:prSet phldrT="[Text]"/>
      <dgm:spPr/>
      <dgm:t>
        <a:bodyPr/>
        <a:lstStyle/>
        <a:p>
          <a:r>
            <a:rPr lang="en-IN" dirty="0"/>
            <a:t>Find an Research Internship</a:t>
          </a:r>
        </a:p>
      </dgm:t>
    </dgm:pt>
    <dgm:pt modelId="{FF3E7448-8A1E-4C15-9B14-C1930AF3CED3}" type="parTrans" cxnId="{DF6F1E7B-C571-4840-971D-44E69648DA5A}">
      <dgm:prSet/>
      <dgm:spPr/>
      <dgm:t>
        <a:bodyPr/>
        <a:lstStyle/>
        <a:p>
          <a:endParaRPr lang="en-IN"/>
        </a:p>
      </dgm:t>
    </dgm:pt>
    <dgm:pt modelId="{8F7E2E35-98AA-46EA-81C5-2C2039953CBE}" type="sibTrans" cxnId="{DF6F1E7B-C571-4840-971D-44E69648DA5A}">
      <dgm:prSet/>
      <dgm:spPr/>
      <dgm:t>
        <a:bodyPr/>
        <a:lstStyle/>
        <a:p>
          <a:endParaRPr lang="en-IN"/>
        </a:p>
      </dgm:t>
    </dgm:pt>
    <dgm:pt modelId="{CFCD4DFC-BF33-4F22-9292-D08F59B9B44B}" type="pres">
      <dgm:prSet presAssocID="{6A67435C-20AF-44CB-85EE-0B00DC0C1F28}" presName="hierChild1" presStyleCnt="0">
        <dgm:presLayoutVars>
          <dgm:orgChart val="1"/>
          <dgm:chPref val="1"/>
          <dgm:dir/>
          <dgm:animOne val="branch"/>
          <dgm:animLvl val="lvl"/>
          <dgm:resizeHandles/>
        </dgm:presLayoutVars>
      </dgm:prSet>
      <dgm:spPr/>
    </dgm:pt>
    <dgm:pt modelId="{24BA7EDD-AAEB-4B8F-8F4F-5D9623390449}" type="pres">
      <dgm:prSet presAssocID="{2744A468-4333-4281-807E-C2347FA64FA3}" presName="hierRoot1" presStyleCnt="0">
        <dgm:presLayoutVars>
          <dgm:hierBranch val="init"/>
        </dgm:presLayoutVars>
      </dgm:prSet>
      <dgm:spPr/>
    </dgm:pt>
    <dgm:pt modelId="{B6E5B246-0792-4166-94BF-A93432AB92EF}" type="pres">
      <dgm:prSet presAssocID="{2744A468-4333-4281-807E-C2347FA64FA3}" presName="rootComposite1" presStyleCnt="0"/>
      <dgm:spPr/>
    </dgm:pt>
    <dgm:pt modelId="{C2A70B9F-24C6-4BEC-BDFD-9991BA7B13AC}" type="pres">
      <dgm:prSet presAssocID="{2744A468-4333-4281-807E-C2347FA64FA3}" presName="rootText1" presStyleLbl="node0" presStyleIdx="0" presStyleCnt="1" custScaleX="303407" custLinFactNeighborX="0" custLinFactNeighborY="-1607">
        <dgm:presLayoutVars>
          <dgm:chPref val="3"/>
        </dgm:presLayoutVars>
      </dgm:prSet>
      <dgm:spPr/>
    </dgm:pt>
    <dgm:pt modelId="{986DF48D-3601-4053-A09A-E43AF19DFCF6}" type="pres">
      <dgm:prSet presAssocID="{2744A468-4333-4281-807E-C2347FA64FA3}" presName="rootConnector1" presStyleLbl="node1" presStyleIdx="0" presStyleCnt="0"/>
      <dgm:spPr/>
    </dgm:pt>
    <dgm:pt modelId="{5C9F9280-1103-4AF8-8E21-4F63D1CBC751}" type="pres">
      <dgm:prSet presAssocID="{2744A468-4333-4281-807E-C2347FA64FA3}" presName="hierChild2" presStyleCnt="0"/>
      <dgm:spPr/>
    </dgm:pt>
    <dgm:pt modelId="{22FECD57-A1BD-40E2-BA18-B325339014DC}" type="pres">
      <dgm:prSet presAssocID="{17EEA7BD-2F87-4DDA-9C44-B03F15B71770}" presName="Name37" presStyleLbl="parChTrans1D2" presStyleIdx="0" presStyleCnt="2"/>
      <dgm:spPr/>
    </dgm:pt>
    <dgm:pt modelId="{9744066A-A6D2-469D-AC22-D4A18C1F1559}" type="pres">
      <dgm:prSet presAssocID="{F34F4C6D-6680-4FD5-AA4E-AAE4A7E761D9}" presName="hierRoot2" presStyleCnt="0">
        <dgm:presLayoutVars>
          <dgm:hierBranch val="init"/>
        </dgm:presLayoutVars>
      </dgm:prSet>
      <dgm:spPr/>
    </dgm:pt>
    <dgm:pt modelId="{5B61DBED-AAF1-4695-BCD5-5CB39B83D9ED}" type="pres">
      <dgm:prSet presAssocID="{F34F4C6D-6680-4FD5-AA4E-AAE4A7E761D9}" presName="rootComposite" presStyleCnt="0"/>
      <dgm:spPr/>
    </dgm:pt>
    <dgm:pt modelId="{1036E8C2-0671-4AA4-8465-3083E0756065}" type="pres">
      <dgm:prSet presAssocID="{F34F4C6D-6680-4FD5-AA4E-AAE4A7E761D9}" presName="rootText" presStyleLbl="node2" presStyleIdx="0" presStyleCnt="2">
        <dgm:presLayoutVars>
          <dgm:chPref val="3"/>
        </dgm:presLayoutVars>
      </dgm:prSet>
      <dgm:spPr/>
    </dgm:pt>
    <dgm:pt modelId="{4E32762E-E897-4723-AA92-2224A4FAA559}" type="pres">
      <dgm:prSet presAssocID="{F34F4C6D-6680-4FD5-AA4E-AAE4A7E761D9}" presName="rootConnector" presStyleLbl="node2" presStyleIdx="0" presStyleCnt="2"/>
      <dgm:spPr/>
    </dgm:pt>
    <dgm:pt modelId="{EFE77074-046D-4CAC-AD07-AB68C02E1D82}" type="pres">
      <dgm:prSet presAssocID="{F34F4C6D-6680-4FD5-AA4E-AAE4A7E761D9}" presName="hierChild4" presStyleCnt="0"/>
      <dgm:spPr/>
    </dgm:pt>
    <dgm:pt modelId="{B1103888-A02A-4D09-9039-D9E1D9B0A658}" type="pres">
      <dgm:prSet presAssocID="{F34F4C6D-6680-4FD5-AA4E-AAE4A7E761D9}" presName="hierChild5" presStyleCnt="0"/>
      <dgm:spPr/>
    </dgm:pt>
    <dgm:pt modelId="{E2B7724E-3550-410C-A3EE-9A8DF7B338C4}" type="pres">
      <dgm:prSet presAssocID="{FF3E7448-8A1E-4C15-9B14-C1930AF3CED3}" presName="Name37" presStyleLbl="parChTrans1D2" presStyleIdx="1" presStyleCnt="2"/>
      <dgm:spPr/>
    </dgm:pt>
    <dgm:pt modelId="{AF453151-044C-444C-8573-A4F4311595B3}" type="pres">
      <dgm:prSet presAssocID="{AD4C5E8A-7478-4BD8-AE43-AA32A38CE498}" presName="hierRoot2" presStyleCnt="0">
        <dgm:presLayoutVars>
          <dgm:hierBranch val="init"/>
        </dgm:presLayoutVars>
      </dgm:prSet>
      <dgm:spPr/>
    </dgm:pt>
    <dgm:pt modelId="{AD294CBC-D471-4377-B7A4-5D1A6B5C376A}" type="pres">
      <dgm:prSet presAssocID="{AD4C5E8A-7478-4BD8-AE43-AA32A38CE498}" presName="rootComposite" presStyleCnt="0"/>
      <dgm:spPr/>
    </dgm:pt>
    <dgm:pt modelId="{342278FD-8B3A-4AA8-966D-B85727830C2A}" type="pres">
      <dgm:prSet presAssocID="{AD4C5E8A-7478-4BD8-AE43-AA32A38CE498}" presName="rootText" presStyleLbl="node2" presStyleIdx="1" presStyleCnt="2">
        <dgm:presLayoutVars>
          <dgm:chPref val="3"/>
        </dgm:presLayoutVars>
      </dgm:prSet>
      <dgm:spPr/>
    </dgm:pt>
    <dgm:pt modelId="{96127436-47C0-49FF-8D79-CCEAB769D2BB}" type="pres">
      <dgm:prSet presAssocID="{AD4C5E8A-7478-4BD8-AE43-AA32A38CE498}" presName="rootConnector" presStyleLbl="node2" presStyleIdx="1" presStyleCnt="2"/>
      <dgm:spPr/>
    </dgm:pt>
    <dgm:pt modelId="{10E5B0EA-BE6D-4829-8BB3-115E2A89ACA2}" type="pres">
      <dgm:prSet presAssocID="{AD4C5E8A-7478-4BD8-AE43-AA32A38CE498}" presName="hierChild4" presStyleCnt="0"/>
      <dgm:spPr/>
    </dgm:pt>
    <dgm:pt modelId="{0BE1BFDD-68B9-4EFB-B159-C31076838D02}" type="pres">
      <dgm:prSet presAssocID="{AD4C5E8A-7478-4BD8-AE43-AA32A38CE498}" presName="hierChild5" presStyleCnt="0"/>
      <dgm:spPr/>
    </dgm:pt>
    <dgm:pt modelId="{E30E356E-7984-4ACD-8CC1-D89BB8AADA7A}" type="pres">
      <dgm:prSet presAssocID="{2744A468-4333-4281-807E-C2347FA64FA3}" presName="hierChild3" presStyleCnt="0"/>
      <dgm:spPr/>
    </dgm:pt>
  </dgm:ptLst>
  <dgm:cxnLst>
    <dgm:cxn modelId="{FEEBD619-6D1F-4153-93DA-B4C093DBADA1}" type="presOf" srcId="{AD4C5E8A-7478-4BD8-AE43-AA32A38CE498}" destId="{96127436-47C0-49FF-8D79-CCEAB769D2BB}" srcOrd="1" destOrd="0" presId="urn:microsoft.com/office/officeart/2005/8/layout/orgChart1"/>
    <dgm:cxn modelId="{4CF46D37-30FC-4319-813B-F7B07EF4D7DD}" type="presOf" srcId="{2744A468-4333-4281-807E-C2347FA64FA3}" destId="{986DF48D-3601-4053-A09A-E43AF19DFCF6}" srcOrd="1" destOrd="0" presId="urn:microsoft.com/office/officeart/2005/8/layout/orgChart1"/>
    <dgm:cxn modelId="{1E794B6F-5E65-42D0-A355-340D2A32F411}" type="presOf" srcId="{6A67435C-20AF-44CB-85EE-0B00DC0C1F28}" destId="{CFCD4DFC-BF33-4F22-9292-D08F59B9B44B}" srcOrd="0" destOrd="0" presId="urn:microsoft.com/office/officeart/2005/8/layout/orgChart1"/>
    <dgm:cxn modelId="{D097B06F-E9E1-40A1-8C92-56C71CD0A0E2}" type="presOf" srcId="{F34F4C6D-6680-4FD5-AA4E-AAE4A7E761D9}" destId="{1036E8C2-0671-4AA4-8465-3083E0756065}" srcOrd="0" destOrd="0" presId="urn:microsoft.com/office/officeart/2005/8/layout/orgChart1"/>
    <dgm:cxn modelId="{7873F452-4036-4EBF-B322-3ED1DAEE6034}" srcId="{6A67435C-20AF-44CB-85EE-0B00DC0C1F28}" destId="{2744A468-4333-4281-807E-C2347FA64FA3}" srcOrd="0" destOrd="0" parTransId="{2ADD5922-3937-42E6-A3DD-4B3BF7B60DF5}" sibTransId="{E85BADC3-3397-47AF-A8DE-885F9698DF9F}"/>
    <dgm:cxn modelId="{DF6F1E7B-C571-4840-971D-44E69648DA5A}" srcId="{2744A468-4333-4281-807E-C2347FA64FA3}" destId="{AD4C5E8A-7478-4BD8-AE43-AA32A38CE498}" srcOrd="1" destOrd="0" parTransId="{FF3E7448-8A1E-4C15-9B14-C1930AF3CED3}" sibTransId="{8F7E2E35-98AA-46EA-81C5-2C2039953CBE}"/>
    <dgm:cxn modelId="{7F3B757E-F978-4664-B74E-7ECD2440FAE6}" type="presOf" srcId="{FF3E7448-8A1E-4C15-9B14-C1930AF3CED3}" destId="{E2B7724E-3550-410C-A3EE-9A8DF7B338C4}" srcOrd="0" destOrd="0" presId="urn:microsoft.com/office/officeart/2005/8/layout/orgChart1"/>
    <dgm:cxn modelId="{9BE7E6AF-21E9-4CF0-8EEA-12CCEDB7B3BF}" type="presOf" srcId="{2744A468-4333-4281-807E-C2347FA64FA3}" destId="{C2A70B9F-24C6-4BEC-BDFD-9991BA7B13AC}" srcOrd="0" destOrd="0" presId="urn:microsoft.com/office/officeart/2005/8/layout/orgChart1"/>
    <dgm:cxn modelId="{E62570B2-2341-4D09-A700-39D60328C35E}" type="presOf" srcId="{17EEA7BD-2F87-4DDA-9C44-B03F15B71770}" destId="{22FECD57-A1BD-40E2-BA18-B325339014DC}" srcOrd="0" destOrd="0" presId="urn:microsoft.com/office/officeart/2005/8/layout/orgChart1"/>
    <dgm:cxn modelId="{63FFE5B2-044B-4BCC-92B8-ADE2D47C3D16}" type="presOf" srcId="{F34F4C6D-6680-4FD5-AA4E-AAE4A7E761D9}" destId="{4E32762E-E897-4723-AA92-2224A4FAA559}" srcOrd="1" destOrd="0" presId="urn:microsoft.com/office/officeart/2005/8/layout/orgChart1"/>
    <dgm:cxn modelId="{F659BCB9-C937-4418-B22F-1A7AB6F67A28}" srcId="{2744A468-4333-4281-807E-C2347FA64FA3}" destId="{F34F4C6D-6680-4FD5-AA4E-AAE4A7E761D9}" srcOrd="0" destOrd="0" parTransId="{17EEA7BD-2F87-4DDA-9C44-B03F15B71770}" sibTransId="{37E0CE69-D5EF-4261-A7A0-84300E7A62DA}"/>
    <dgm:cxn modelId="{531D14D1-69AE-4137-BB72-500F2344D41D}" type="presOf" srcId="{AD4C5E8A-7478-4BD8-AE43-AA32A38CE498}" destId="{342278FD-8B3A-4AA8-966D-B85727830C2A}" srcOrd="0" destOrd="0" presId="urn:microsoft.com/office/officeart/2005/8/layout/orgChart1"/>
    <dgm:cxn modelId="{64C22DA5-ECC0-4405-8616-DA2C6115C689}" type="presParOf" srcId="{CFCD4DFC-BF33-4F22-9292-D08F59B9B44B}" destId="{24BA7EDD-AAEB-4B8F-8F4F-5D9623390449}" srcOrd="0" destOrd="0" presId="urn:microsoft.com/office/officeart/2005/8/layout/orgChart1"/>
    <dgm:cxn modelId="{BFE3BD16-0320-4B3B-871A-C0DBBA693B77}" type="presParOf" srcId="{24BA7EDD-AAEB-4B8F-8F4F-5D9623390449}" destId="{B6E5B246-0792-4166-94BF-A93432AB92EF}" srcOrd="0" destOrd="0" presId="urn:microsoft.com/office/officeart/2005/8/layout/orgChart1"/>
    <dgm:cxn modelId="{B5211639-6EAC-47B2-82A0-3E5DA65E1365}" type="presParOf" srcId="{B6E5B246-0792-4166-94BF-A93432AB92EF}" destId="{C2A70B9F-24C6-4BEC-BDFD-9991BA7B13AC}" srcOrd="0" destOrd="0" presId="urn:microsoft.com/office/officeart/2005/8/layout/orgChart1"/>
    <dgm:cxn modelId="{9F9181D5-1BB5-4E37-A855-34FB25D393C8}" type="presParOf" srcId="{B6E5B246-0792-4166-94BF-A93432AB92EF}" destId="{986DF48D-3601-4053-A09A-E43AF19DFCF6}" srcOrd="1" destOrd="0" presId="urn:microsoft.com/office/officeart/2005/8/layout/orgChart1"/>
    <dgm:cxn modelId="{A8C6AE87-C488-435A-BA3D-836D18DF1D99}" type="presParOf" srcId="{24BA7EDD-AAEB-4B8F-8F4F-5D9623390449}" destId="{5C9F9280-1103-4AF8-8E21-4F63D1CBC751}" srcOrd="1" destOrd="0" presId="urn:microsoft.com/office/officeart/2005/8/layout/orgChart1"/>
    <dgm:cxn modelId="{D225211D-58E5-40CF-A286-7E61C5A2D9D4}" type="presParOf" srcId="{5C9F9280-1103-4AF8-8E21-4F63D1CBC751}" destId="{22FECD57-A1BD-40E2-BA18-B325339014DC}" srcOrd="0" destOrd="0" presId="urn:microsoft.com/office/officeart/2005/8/layout/orgChart1"/>
    <dgm:cxn modelId="{9AF50C37-26ED-475E-B709-7AA0CFD3E040}" type="presParOf" srcId="{5C9F9280-1103-4AF8-8E21-4F63D1CBC751}" destId="{9744066A-A6D2-469D-AC22-D4A18C1F1559}" srcOrd="1" destOrd="0" presId="urn:microsoft.com/office/officeart/2005/8/layout/orgChart1"/>
    <dgm:cxn modelId="{4CB2B39E-BA49-405E-BEA0-CC8EB1FA676C}" type="presParOf" srcId="{9744066A-A6D2-469D-AC22-D4A18C1F1559}" destId="{5B61DBED-AAF1-4695-BCD5-5CB39B83D9ED}" srcOrd="0" destOrd="0" presId="urn:microsoft.com/office/officeart/2005/8/layout/orgChart1"/>
    <dgm:cxn modelId="{86B383EA-6C22-47A7-93BB-F8794C369E52}" type="presParOf" srcId="{5B61DBED-AAF1-4695-BCD5-5CB39B83D9ED}" destId="{1036E8C2-0671-4AA4-8465-3083E0756065}" srcOrd="0" destOrd="0" presId="urn:microsoft.com/office/officeart/2005/8/layout/orgChart1"/>
    <dgm:cxn modelId="{B3A4A2FF-A56E-42B0-A80D-3DA7E7D46FC2}" type="presParOf" srcId="{5B61DBED-AAF1-4695-BCD5-5CB39B83D9ED}" destId="{4E32762E-E897-4723-AA92-2224A4FAA559}" srcOrd="1" destOrd="0" presId="urn:microsoft.com/office/officeart/2005/8/layout/orgChart1"/>
    <dgm:cxn modelId="{323CFA2E-6FA0-47AB-B485-FA40671DBF88}" type="presParOf" srcId="{9744066A-A6D2-469D-AC22-D4A18C1F1559}" destId="{EFE77074-046D-4CAC-AD07-AB68C02E1D82}" srcOrd="1" destOrd="0" presId="urn:microsoft.com/office/officeart/2005/8/layout/orgChart1"/>
    <dgm:cxn modelId="{5C246A8F-0087-4CF0-AF6C-19F9EAFC3870}" type="presParOf" srcId="{9744066A-A6D2-469D-AC22-D4A18C1F1559}" destId="{B1103888-A02A-4D09-9039-D9E1D9B0A658}" srcOrd="2" destOrd="0" presId="urn:microsoft.com/office/officeart/2005/8/layout/orgChart1"/>
    <dgm:cxn modelId="{E53746ED-B0AD-40BA-9A10-61802A28400A}" type="presParOf" srcId="{5C9F9280-1103-4AF8-8E21-4F63D1CBC751}" destId="{E2B7724E-3550-410C-A3EE-9A8DF7B338C4}" srcOrd="2" destOrd="0" presId="urn:microsoft.com/office/officeart/2005/8/layout/orgChart1"/>
    <dgm:cxn modelId="{DB8EF6D8-8F2E-4EAE-A950-565330A980D9}" type="presParOf" srcId="{5C9F9280-1103-4AF8-8E21-4F63D1CBC751}" destId="{AF453151-044C-444C-8573-A4F4311595B3}" srcOrd="3" destOrd="0" presId="urn:microsoft.com/office/officeart/2005/8/layout/orgChart1"/>
    <dgm:cxn modelId="{9951D09B-577E-46C5-B855-C6F61825B838}" type="presParOf" srcId="{AF453151-044C-444C-8573-A4F4311595B3}" destId="{AD294CBC-D471-4377-B7A4-5D1A6B5C376A}" srcOrd="0" destOrd="0" presId="urn:microsoft.com/office/officeart/2005/8/layout/orgChart1"/>
    <dgm:cxn modelId="{CB84B88D-09F9-4CA4-A8CD-6BB7DEAFEFC4}" type="presParOf" srcId="{AD294CBC-D471-4377-B7A4-5D1A6B5C376A}" destId="{342278FD-8B3A-4AA8-966D-B85727830C2A}" srcOrd="0" destOrd="0" presId="urn:microsoft.com/office/officeart/2005/8/layout/orgChart1"/>
    <dgm:cxn modelId="{85FDA63B-3954-4802-920D-8F9207326103}" type="presParOf" srcId="{AD294CBC-D471-4377-B7A4-5D1A6B5C376A}" destId="{96127436-47C0-49FF-8D79-CCEAB769D2BB}" srcOrd="1" destOrd="0" presId="urn:microsoft.com/office/officeart/2005/8/layout/orgChart1"/>
    <dgm:cxn modelId="{8FF3B470-D6F0-44EC-8137-386D57954B35}" type="presParOf" srcId="{AF453151-044C-444C-8573-A4F4311595B3}" destId="{10E5B0EA-BE6D-4829-8BB3-115E2A89ACA2}" srcOrd="1" destOrd="0" presId="urn:microsoft.com/office/officeart/2005/8/layout/orgChart1"/>
    <dgm:cxn modelId="{7300B0AA-0F70-41CB-BDBE-FAEF6CD57610}" type="presParOf" srcId="{AF453151-044C-444C-8573-A4F4311595B3}" destId="{0BE1BFDD-68B9-4EFB-B159-C31076838D02}" srcOrd="2" destOrd="0" presId="urn:microsoft.com/office/officeart/2005/8/layout/orgChart1"/>
    <dgm:cxn modelId="{0EDA19D9-19D4-4412-96DD-C172F745A518}" type="presParOf" srcId="{24BA7EDD-AAEB-4B8F-8F4F-5D9623390449}" destId="{E30E356E-7984-4ACD-8CC1-D89BB8AADA7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556470-8FFE-4D08-9D7A-B3DCA9C02CED}"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5EF7C574-2A07-43BD-A1E1-409D0F3431FF}">
      <dgm:prSet/>
      <dgm:spPr/>
      <dgm:t>
        <a:bodyPr/>
        <a:lstStyle/>
        <a:p>
          <a:r>
            <a:rPr lang="en-IN"/>
            <a:t>Title</a:t>
          </a:r>
          <a:endParaRPr lang="en-US"/>
        </a:p>
      </dgm:t>
    </dgm:pt>
    <dgm:pt modelId="{63F85B94-CB13-4467-B041-AC2CBEAE5E31}" type="parTrans" cxnId="{2D606556-C277-460D-8B3D-FC64DC33726B}">
      <dgm:prSet/>
      <dgm:spPr/>
      <dgm:t>
        <a:bodyPr/>
        <a:lstStyle/>
        <a:p>
          <a:endParaRPr lang="en-US"/>
        </a:p>
      </dgm:t>
    </dgm:pt>
    <dgm:pt modelId="{E2099AFB-1157-4AF0-B2B2-650AB4D42376}" type="sibTrans" cxnId="{2D606556-C277-460D-8B3D-FC64DC33726B}">
      <dgm:prSet/>
      <dgm:spPr/>
      <dgm:t>
        <a:bodyPr/>
        <a:lstStyle/>
        <a:p>
          <a:endParaRPr lang="en-US"/>
        </a:p>
      </dgm:t>
    </dgm:pt>
    <dgm:pt modelId="{42C482EF-223D-43ED-885B-54060E2230CD}">
      <dgm:prSet/>
      <dgm:spPr/>
      <dgm:t>
        <a:bodyPr/>
        <a:lstStyle/>
        <a:p>
          <a:r>
            <a:rPr lang="en-IN"/>
            <a:t>Abstract</a:t>
          </a:r>
          <a:endParaRPr lang="en-US"/>
        </a:p>
      </dgm:t>
    </dgm:pt>
    <dgm:pt modelId="{4BD37D2F-0BCF-4C31-AF5A-2295164250D5}" type="parTrans" cxnId="{CA022125-1117-4711-B7D3-A805F986BF1B}">
      <dgm:prSet/>
      <dgm:spPr/>
      <dgm:t>
        <a:bodyPr/>
        <a:lstStyle/>
        <a:p>
          <a:endParaRPr lang="en-US"/>
        </a:p>
      </dgm:t>
    </dgm:pt>
    <dgm:pt modelId="{9BB83B76-15D5-4686-BF60-C52177CEFE25}" type="sibTrans" cxnId="{CA022125-1117-4711-B7D3-A805F986BF1B}">
      <dgm:prSet/>
      <dgm:spPr/>
      <dgm:t>
        <a:bodyPr/>
        <a:lstStyle/>
        <a:p>
          <a:endParaRPr lang="en-US"/>
        </a:p>
      </dgm:t>
    </dgm:pt>
    <dgm:pt modelId="{C1E74B35-54B1-4079-A784-2E3410AA52EA}">
      <dgm:prSet/>
      <dgm:spPr/>
      <dgm:t>
        <a:bodyPr/>
        <a:lstStyle/>
        <a:p>
          <a:r>
            <a:rPr lang="en-IN"/>
            <a:t>Introduction</a:t>
          </a:r>
          <a:endParaRPr lang="en-US"/>
        </a:p>
      </dgm:t>
    </dgm:pt>
    <dgm:pt modelId="{0F35699A-9E35-4A6A-8F82-320BBD309E28}" type="parTrans" cxnId="{38CB3DA3-56F7-4FC1-8012-A95995026ED2}">
      <dgm:prSet/>
      <dgm:spPr/>
      <dgm:t>
        <a:bodyPr/>
        <a:lstStyle/>
        <a:p>
          <a:endParaRPr lang="en-US"/>
        </a:p>
      </dgm:t>
    </dgm:pt>
    <dgm:pt modelId="{3F2AE14A-0DA9-437B-9AAA-FBFFD05D6498}" type="sibTrans" cxnId="{38CB3DA3-56F7-4FC1-8012-A95995026ED2}">
      <dgm:prSet/>
      <dgm:spPr/>
      <dgm:t>
        <a:bodyPr/>
        <a:lstStyle/>
        <a:p>
          <a:endParaRPr lang="en-US"/>
        </a:p>
      </dgm:t>
    </dgm:pt>
    <dgm:pt modelId="{FFBBC36E-7131-4F66-AE23-BC04A2B551DC}">
      <dgm:prSet/>
      <dgm:spPr/>
      <dgm:t>
        <a:bodyPr/>
        <a:lstStyle/>
        <a:p>
          <a:r>
            <a:rPr lang="en-IN" dirty="0"/>
            <a:t>Literature Review</a:t>
          </a:r>
          <a:endParaRPr lang="en-US" dirty="0"/>
        </a:p>
      </dgm:t>
    </dgm:pt>
    <dgm:pt modelId="{33087934-F20B-46A6-BF8F-DFA4A9DC410C}" type="parTrans" cxnId="{B58949F4-D31B-476F-AAF8-1F552E60C8C0}">
      <dgm:prSet/>
      <dgm:spPr/>
      <dgm:t>
        <a:bodyPr/>
        <a:lstStyle/>
        <a:p>
          <a:endParaRPr lang="en-US"/>
        </a:p>
      </dgm:t>
    </dgm:pt>
    <dgm:pt modelId="{876BD6E4-C2CA-4FE1-9A90-3862F3561B7B}" type="sibTrans" cxnId="{B58949F4-D31B-476F-AAF8-1F552E60C8C0}">
      <dgm:prSet/>
      <dgm:spPr/>
      <dgm:t>
        <a:bodyPr/>
        <a:lstStyle/>
        <a:p>
          <a:endParaRPr lang="en-US"/>
        </a:p>
      </dgm:t>
    </dgm:pt>
    <dgm:pt modelId="{0B2C7BC4-295F-4C5B-872B-AE82AA8876D5}">
      <dgm:prSet/>
      <dgm:spPr/>
      <dgm:t>
        <a:bodyPr/>
        <a:lstStyle/>
        <a:p>
          <a:r>
            <a:rPr lang="en-IN"/>
            <a:t>Methodology / Proposed Project</a:t>
          </a:r>
          <a:endParaRPr lang="en-US"/>
        </a:p>
      </dgm:t>
    </dgm:pt>
    <dgm:pt modelId="{3766FD2C-D487-4B96-B5C5-D9233768306B}" type="parTrans" cxnId="{8F860449-A977-4CE4-B47B-FC8482F46EC0}">
      <dgm:prSet/>
      <dgm:spPr/>
      <dgm:t>
        <a:bodyPr/>
        <a:lstStyle/>
        <a:p>
          <a:endParaRPr lang="en-US"/>
        </a:p>
      </dgm:t>
    </dgm:pt>
    <dgm:pt modelId="{91BDEAF4-692B-47D6-B577-E08CD3D0D648}" type="sibTrans" cxnId="{8F860449-A977-4CE4-B47B-FC8482F46EC0}">
      <dgm:prSet/>
      <dgm:spPr/>
      <dgm:t>
        <a:bodyPr/>
        <a:lstStyle/>
        <a:p>
          <a:endParaRPr lang="en-US"/>
        </a:p>
      </dgm:t>
    </dgm:pt>
    <dgm:pt modelId="{4D3BD170-7023-4C2A-B9B8-3885E18DFAEF}">
      <dgm:prSet/>
      <dgm:spPr/>
      <dgm:t>
        <a:bodyPr/>
        <a:lstStyle/>
        <a:p>
          <a:r>
            <a:rPr lang="en-IN"/>
            <a:t>Result &amp; Discussion</a:t>
          </a:r>
          <a:endParaRPr lang="en-US"/>
        </a:p>
      </dgm:t>
    </dgm:pt>
    <dgm:pt modelId="{875070DA-5A15-41C7-B7D2-545EC562FD07}" type="parTrans" cxnId="{270DA9BB-0D9F-4F1C-BDCA-153AA17B601E}">
      <dgm:prSet/>
      <dgm:spPr/>
      <dgm:t>
        <a:bodyPr/>
        <a:lstStyle/>
        <a:p>
          <a:endParaRPr lang="en-US"/>
        </a:p>
      </dgm:t>
    </dgm:pt>
    <dgm:pt modelId="{DEC1C83C-4C2D-4F27-9DB1-0E15492FB375}" type="sibTrans" cxnId="{270DA9BB-0D9F-4F1C-BDCA-153AA17B601E}">
      <dgm:prSet/>
      <dgm:spPr/>
      <dgm:t>
        <a:bodyPr/>
        <a:lstStyle/>
        <a:p>
          <a:endParaRPr lang="en-US"/>
        </a:p>
      </dgm:t>
    </dgm:pt>
    <dgm:pt modelId="{68557546-C97C-4F15-B85F-A83BF4E94BCA}">
      <dgm:prSet/>
      <dgm:spPr/>
      <dgm:t>
        <a:bodyPr/>
        <a:lstStyle/>
        <a:p>
          <a:r>
            <a:rPr lang="en-IN"/>
            <a:t>Conclusion</a:t>
          </a:r>
          <a:endParaRPr lang="en-US"/>
        </a:p>
      </dgm:t>
    </dgm:pt>
    <dgm:pt modelId="{459FB918-C9D8-44BB-952D-6AFE6B352E02}" type="parTrans" cxnId="{47B75C12-F6CE-4C52-9816-596305EDF23F}">
      <dgm:prSet/>
      <dgm:spPr/>
      <dgm:t>
        <a:bodyPr/>
        <a:lstStyle/>
        <a:p>
          <a:endParaRPr lang="en-US"/>
        </a:p>
      </dgm:t>
    </dgm:pt>
    <dgm:pt modelId="{B7A894F1-FA5F-4E80-832E-5174CCB31511}" type="sibTrans" cxnId="{47B75C12-F6CE-4C52-9816-596305EDF23F}">
      <dgm:prSet/>
      <dgm:spPr/>
      <dgm:t>
        <a:bodyPr/>
        <a:lstStyle/>
        <a:p>
          <a:endParaRPr lang="en-US"/>
        </a:p>
      </dgm:t>
    </dgm:pt>
    <dgm:pt modelId="{BC28C5B4-C72E-4EFA-9337-6D5465D919CB}">
      <dgm:prSet/>
      <dgm:spPr/>
      <dgm:t>
        <a:bodyPr/>
        <a:lstStyle/>
        <a:p>
          <a:r>
            <a:rPr lang="en-IN"/>
            <a:t>References</a:t>
          </a:r>
          <a:endParaRPr lang="en-US"/>
        </a:p>
      </dgm:t>
    </dgm:pt>
    <dgm:pt modelId="{241D80B2-E64D-41E4-9F9F-BFE1BD96F0F2}" type="parTrans" cxnId="{3D98D660-098F-4C0D-B686-6961016ED6D2}">
      <dgm:prSet/>
      <dgm:spPr/>
      <dgm:t>
        <a:bodyPr/>
        <a:lstStyle/>
        <a:p>
          <a:endParaRPr lang="en-US"/>
        </a:p>
      </dgm:t>
    </dgm:pt>
    <dgm:pt modelId="{8AF782D6-5DC5-4390-B2BC-22A05D435BC8}" type="sibTrans" cxnId="{3D98D660-098F-4C0D-B686-6961016ED6D2}">
      <dgm:prSet/>
      <dgm:spPr/>
      <dgm:t>
        <a:bodyPr/>
        <a:lstStyle/>
        <a:p>
          <a:endParaRPr lang="en-US"/>
        </a:p>
      </dgm:t>
    </dgm:pt>
    <dgm:pt modelId="{60A064C1-78ED-493A-8279-70D138E2B6C1}" type="pres">
      <dgm:prSet presAssocID="{1C556470-8FFE-4D08-9D7A-B3DCA9C02CED}" presName="vert0" presStyleCnt="0">
        <dgm:presLayoutVars>
          <dgm:dir/>
          <dgm:animOne val="branch"/>
          <dgm:animLvl val="lvl"/>
        </dgm:presLayoutVars>
      </dgm:prSet>
      <dgm:spPr/>
    </dgm:pt>
    <dgm:pt modelId="{18BA0A99-63E0-44B8-BEB5-A5C6D77AD215}" type="pres">
      <dgm:prSet presAssocID="{5EF7C574-2A07-43BD-A1E1-409D0F3431FF}" presName="thickLine" presStyleLbl="alignNode1" presStyleIdx="0" presStyleCnt="8"/>
      <dgm:spPr/>
    </dgm:pt>
    <dgm:pt modelId="{96E944A4-AFA9-4D36-B8EF-F90635695BBA}" type="pres">
      <dgm:prSet presAssocID="{5EF7C574-2A07-43BD-A1E1-409D0F3431FF}" presName="horz1" presStyleCnt="0"/>
      <dgm:spPr/>
    </dgm:pt>
    <dgm:pt modelId="{0415B170-E457-4018-A8E3-390043646186}" type="pres">
      <dgm:prSet presAssocID="{5EF7C574-2A07-43BD-A1E1-409D0F3431FF}" presName="tx1" presStyleLbl="revTx" presStyleIdx="0" presStyleCnt="8"/>
      <dgm:spPr/>
    </dgm:pt>
    <dgm:pt modelId="{092E37A1-9DAE-48D0-B907-DB1A8EC0FBBA}" type="pres">
      <dgm:prSet presAssocID="{5EF7C574-2A07-43BD-A1E1-409D0F3431FF}" presName="vert1" presStyleCnt="0"/>
      <dgm:spPr/>
    </dgm:pt>
    <dgm:pt modelId="{04A96528-D567-4E50-953E-76C1445E4EB3}" type="pres">
      <dgm:prSet presAssocID="{42C482EF-223D-43ED-885B-54060E2230CD}" presName="thickLine" presStyleLbl="alignNode1" presStyleIdx="1" presStyleCnt="8"/>
      <dgm:spPr/>
    </dgm:pt>
    <dgm:pt modelId="{F5B7AF0B-4DAB-43D7-8814-95DEB4779940}" type="pres">
      <dgm:prSet presAssocID="{42C482EF-223D-43ED-885B-54060E2230CD}" presName="horz1" presStyleCnt="0"/>
      <dgm:spPr/>
    </dgm:pt>
    <dgm:pt modelId="{7BAE222B-40E1-4DAB-BDD3-BC0A6673F7D3}" type="pres">
      <dgm:prSet presAssocID="{42C482EF-223D-43ED-885B-54060E2230CD}" presName="tx1" presStyleLbl="revTx" presStyleIdx="1" presStyleCnt="8"/>
      <dgm:spPr/>
    </dgm:pt>
    <dgm:pt modelId="{B2BD05D3-065B-436F-8729-DDF4E5441679}" type="pres">
      <dgm:prSet presAssocID="{42C482EF-223D-43ED-885B-54060E2230CD}" presName="vert1" presStyleCnt="0"/>
      <dgm:spPr/>
    </dgm:pt>
    <dgm:pt modelId="{44A09E68-6170-4A3B-971D-6BD5A1640882}" type="pres">
      <dgm:prSet presAssocID="{C1E74B35-54B1-4079-A784-2E3410AA52EA}" presName="thickLine" presStyleLbl="alignNode1" presStyleIdx="2" presStyleCnt="8"/>
      <dgm:spPr/>
    </dgm:pt>
    <dgm:pt modelId="{C89AE41D-1DED-4173-AE5A-1EAF5C0A04E5}" type="pres">
      <dgm:prSet presAssocID="{C1E74B35-54B1-4079-A784-2E3410AA52EA}" presName="horz1" presStyleCnt="0"/>
      <dgm:spPr/>
    </dgm:pt>
    <dgm:pt modelId="{48FBB363-B98D-4351-8C05-A1047A1ECA9D}" type="pres">
      <dgm:prSet presAssocID="{C1E74B35-54B1-4079-A784-2E3410AA52EA}" presName="tx1" presStyleLbl="revTx" presStyleIdx="2" presStyleCnt="8"/>
      <dgm:spPr/>
    </dgm:pt>
    <dgm:pt modelId="{952909A1-A2B6-4A1A-8D05-2CF959748B7D}" type="pres">
      <dgm:prSet presAssocID="{C1E74B35-54B1-4079-A784-2E3410AA52EA}" presName="vert1" presStyleCnt="0"/>
      <dgm:spPr/>
    </dgm:pt>
    <dgm:pt modelId="{A46CDDC0-1B3F-43B2-94AD-C25EAF5A4291}" type="pres">
      <dgm:prSet presAssocID="{FFBBC36E-7131-4F66-AE23-BC04A2B551DC}" presName="thickLine" presStyleLbl="alignNode1" presStyleIdx="3" presStyleCnt="8"/>
      <dgm:spPr/>
    </dgm:pt>
    <dgm:pt modelId="{F5F42668-0E96-40B0-BB48-E855E11023F5}" type="pres">
      <dgm:prSet presAssocID="{FFBBC36E-7131-4F66-AE23-BC04A2B551DC}" presName="horz1" presStyleCnt="0"/>
      <dgm:spPr/>
    </dgm:pt>
    <dgm:pt modelId="{1C68D5BC-8CEC-41C8-A83B-6C4FEE04055C}" type="pres">
      <dgm:prSet presAssocID="{FFBBC36E-7131-4F66-AE23-BC04A2B551DC}" presName="tx1" presStyleLbl="revTx" presStyleIdx="3" presStyleCnt="8"/>
      <dgm:spPr/>
    </dgm:pt>
    <dgm:pt modelId="{AA887D02-0AD4-4F99-A716-D00D81E6C726}" type="pres">
      <dgm:prSet presAssocID="{FFBBC36E-7131-4F66-AE23-BC04A2B551DC}" presName="vert1" presStyleCnt="0"/>
      <dgm:spPr/>
    </dgm:pt>
    <dgm:pt modelId="{C963EC8D-B813-4116-B945-AB90FFE0D1F8}" type="pres">
      <dgm:prSet presAssocID="{0B2C7BC4-295F-4C5B-872B-AE82AA8876D5}" presName="thickLine" presStyleLbl="alignNode1" presStyleIdx="4" presStyleCnt="8"/>
      <dgm:spPr/>
    </dgm:pt>
    <dgm:pt modelId="{B398A26B-D172-487B-A872-1484B8A851C4}" type="pres">
      <dgm:prSet presAssocID="{0B2C7BC4-295F-4C5B-872B-AE82AA8876D5}" presName="horz1" presStyleCnt="0"/>
      <dgm:spPr/>
    </dgm:pt>
    <dgm:pt modelId="{408B58CB-9362-4CAD-9F27-C7A1DB2FA953}" type="pres">
      <dgm:prSet presAssocID="{0B2C7BC4-295F-4C5B-872B-AE82AA8876D5}" presName="tx1" presStyleLbl="revTx" presStyleIdx="4" presStyleCnt="8"/>
      <dgm:spPr/>
    </dgm:pt>
    <dgm:pt modelId="{1B0C0080-5698-4188-8204-0DCC1101B885}" type="pres">
      <dgm:prSet presAssocID="{0B2C7BC4-295F-4C5B-872B-AE82AA8876D5}" presName="vert1" presStyleCnt="0"/>
      <dgm:spPr/>
    </dgm:pt>
    <dgm:pt modelId="{646BE2F4-A85B-4F5C-879C-32B1AE0D16C9}" type="pres">
      <dgm:prSet presAssocID="{4D3BD170-7023-4C2A-B9B8-3885E18DFAEF}" presName="thickLine" presStyleLbl="alignNode1" presStyleIdx="5" presStyleCnt="8"/>
      <dgm:spPr/>
    </dgm:pt>
    <dgm:pt modelId="{DD4119B8-717A-4F57-84C8-68CEC38D71FB}" type="pres">
      <dgm:prSet presAssocID="{4D3BD170-7023-4C2A-B9B8-3885E18DFAEF}" presName="horz1" presStyleCnt="0"/>
      <dgm:spPr/>
    </dgm:pt>
    <dgm:pt modelId="{F84DF2EB-9DE5-4F95-A4A7-697288CFCD1D}" type="pres">
      <dgm:prSet presAssocID="{4D3BD170-7023-4C2A-B9B8-3885E18DFAEF}" presName="tx1" presStyleLbl="revTx" presStyleIdx="5" presStyleCnt="8"/>
      <dgm:spPr/>
    </dgm:pt>
    <dgm:pt modelId="{492A675F-CC7A-43C2-9D0A-6B8378458FE4}" type="pres">
      <dgm:prSet presAssocID="{4D3BD170-7023-4C2A-B9B8-3885E18DFAEF}" presName="vert1" presStyleCnt="0"/>
      <dgm:spPr/>
    </dgm:pt>
    <dgm:pt modelId="{4F3A1FF5-6E1F-4C7A-9292-D0D4EB148285}" type="pres">
      <dgm:prSet presAssocID="{68557546-C97C-4F15-B85F-A83BF4E94BCA}" presName="thickLine" presStyleLbl="alignNode1" presStyleIdx="6" presStyleCnt="8"/>
      <dgm:spPr/>
    </dgm:pt>
    <dgm:pt modelId="{47F9B6C9-3439-4C65-AED9-172B16BB9FDA}" type="pres">
      <dgm:prSet presAssocID="{68557546-C97C-4F15-B85F-A83BF4E94BCA}" presName="horz1" presStyleCnt="0"/>
      <dgm:spPr/>
    </dgm:pt>
    <dgm:pt modelId="{FA32521A-0AE6-41C8-8173-034EDE023469}" type="pres">
      <dgm:prSet presAssocID="{68557546-C97C-4F15-B85F-A83BF4E94BCA}" presName="tx1" presStyleLbl="revTx" presStyleIdx="6" presStyleCnt="8"/>
      <dgm:spPr/>
    </dgm:pt>
    <dgm:pt modelId="{9124A90C-4CE8-476A-86C9-5C7A8F6945CD}" type="pres">
      <dgm:prSet presAssocID="{68557546-C97C-4F15-B85F-A83BF4E94BCA}" presName="vert1" presStyleCnt="0"/>
      <dgm:spPr/>
    </dgm:pt>
    <dgm:pt modelId="{B932B672-2FEB-4B5A-B4B2-13986619619F}" type="pres">
      <dgm:prSet presAssocID="{BC28C5B4-C72E-4EFA-9337-6D5465D919CB}" presName="thickLine" presStyleLbl="alignNode1" presStyleIdx="7" presStyleCnt="8"/>
      <dgm:spPr/>
    </dgm:pt>
    <dgm:pt modelId="{099B22FA-9685-4E9E-81EC-B7F98909EEAF}" type="pres">
      <dgm:prSet presAssocID="{BC28C5B4-C72E-4EFA-9337-6D5465D919CB}" presName="horz1" presStyleCnt="0"/>
      <dgm:spPr/>
    </dgm:pt>
    <dgm:pt modelId="{46CB6627-EF1A-472E-96E4-0C18ACEEA4F8}" type="pres">
      <dgm:prSet presAssocID="{BC28C5B4-C72E-4EFA-9337-6D5465D919CB}" presName="tx1" presStyleLbl="revTx" presStyleIdx="7" presStyleCnt="8"/>
      <dgm:spPr/>
    </dgm:pt>
    <dgm:pt modelId="{1BC0C651-C506-4004-BE25-EC1D75887F73}" type="pres">
      <dgm:prSet presAssocID="{BC28C5B4-C72E-4EFA-9337-6D5465D919CB}" presName="vert1" presStyleCnt="0"/>
      <dgm:spPr/>
    </dgm:pt>
  </dgm:ptLst>
  <dgm:cxnLst>
    <dgm:cxn modelId="{47B75C12-F6CE-4C52-9816-596305EDF23F}" srcId="{1C556470-8FFE-4D08-9D7A-B3DCA9C02CED}" destId="{68557546-C97C-4F15-B85F-A83BF4E94BCA}" srcOrd="6" destOrd="0" parTransId="{459FB918-C9D8-44BB-952D-6AFE6B352E02}" sibTransId="{B7A894F1-FA5F-4E80-832E-5174CCB31511}"/>
    <dgm:cxn modelId="{CA022125-1117-4711-B7D3-A805F986BF1B}" srcId="{1C556470-8FFE-4D08-9D7A-B3DCA9C02CED}" destId="{42C482EF-223D-43ED-885B-54060E2230CD}" srcOrd="1" destOrd="0" parTransId="{4BD37D2F-0BCF-4C31-AF5A-2295164250D5}" sibTransId="{9BB83B76-15D5-4686-BF60-C52177CEFE25}"/>
    <dgm:cxn modelId="{00674A38-E366-4265-AD2E-9F80486A6D6F}" type="presOf" srcId="{C1E74B35-54B1-4079-A784-2E3410AA52EA}" destId="{48FBB363-B98D-4351-8C05-A1047A1ECA9D}" srcOrd="0" destOrd="0" presId="urn:microsoft.com/office/officeart/2008/layout/LinedList"/>
    <dgm:cxn modelId="{3D98D660-098F-4C0D-B686-6961016ED6D2}" srcId="{1C556470-8FFE-4D08-9D7A-B3DCA9C02CED}" destId="{BC28C5B4-C72E-4EFA-9337-6D5465D919CB}" srcOrd="7" destOrd="0" parTransId="{241D80B2-E64D-41E4-9F9F-BFE1BD96F0F2}" sibTransId="{8AF782D6-5DC5-4390-B2BC-22A05D435BC8}"/>
    <dgm:cxn modelId="{8F860449-A977-4CE4-B47B-FC8482F46EC0}" srcId="{1C556470-8FFE-4D08-9D7A-B3DCA9C02CED}" destId="{0B2C7BC4-295F-4C5B-872B-AE82AA8876D5}" srcOrd="4" destOrd="0" parTransId="{3766FD2C-D487-4B96-B5C5-D9233768306B}" sibTransId="{91BDEAF4-692B-47D6-B577-E08CD3D0D648}"/>
    <dgm:cxn modelId="{66312574-1646-48A3-81D4-99905A99A136}" type="presOf" srcId="{68557546-C97C-4F15-B85F-A83BF4E94BCA}" destId="{FA32521A-0AE6-41C8-8173-034EDE023469}" srcOrd="0" destOrd="0" presId="urn:microsoft.com/office/officeart/2008/layout/LinedList"/>
    <dgm:cxn modelId="{2D606556-C277-460D-8B3D-FC64DC33726B}" srcId="{1C556470-8FFE-4D08-9D7A-B3DCA9C02CED}" destId="{5EF7C574-2A07-43BD-A1E1-409D0F3431FF}" srcOrd="0" destOrd="0" parTransId="{63F85B94-CB13-4467-B041-AC2CBEAE5E31}" sibTransId="{E2099AFB-1157-4AF0-B2B2-650AB4D42376}"/>
    <dgm:cxn modelId="{50CFB77C-FD25-4299-9E74-35E093149E0A}" type="presOf" srcId="{0B2C7BC4-295F-4C5B-872B-AE82AA8876D5}" destId="{408B58CB-9362-4CAD-9F27-C7A1DB2FA953}" srcOrd="0" destOrd="0" presId="urn:microsoft.com/office/officeart/2008/layout/LinedList"/>
    <dgm:cxn modelId="{FB5A4395-AF94-4A4B-9C95-E12BD230AB08}" type="presOf" srcId="{BC28C5B4-C72E-4EFA-9337-6D5465D919CB}" destId="{46CB6627-EF1A-472E-96E4-0C18ACEEA4F8}" srcOrd="0" destOrd="0" presId="urn:microsoft.com/office/officeart/2008/layout/LinedList"/>
    <dgm:cxn modelId="{38CB3DA3-56F7-4FC1-8012-A95995026ED2}" srcId="{1C556470-8FFE-4D08-9D7A-B3DCA9C02CED}" destId="{C1E74B35-54B1-4079-A784-2E3410AA52EA}" srcOrd="2" destOrd="0" parTransId="{0F35699A-9E35-4A6A-8F82-320BBD309E28}" sibTransId="{3F2AE14A-0DA9-437B-9AAA-FBFFD05D6498}"/>
    <dgm:cxn modelId="{C94C11B7-D9AE-4009-A790-5CDEB7410BBC}" type="presOf" srcId="{42C482EF-223D-43ED-885B-54060E2230CD}" destId="{7BAE222B-40E1-4DAB-BDD3-BC0A6673F7D3}" srcOrd="0" destOrd="0" presId="urn:microsoft.com/office/officeart/2008/layout/LinedList"/>
    <dgm:cxn modelId="{270DA9BB-0D9F-4F1C-BDCA-153AA17B601E}" srcId="{1C556470-8FFE-4D08-9D7A-B3DCA9C02CED}" destId="{4D3BD170-7023-4C2A-B9B8-3885E18DFAEF}" srcOrd="5" destOrd="0" parTransId="{875070DA-5A15-41C7-B7D2-545EC562FD07}" sibTransId="{DEC1C83C-4C2D-4F27-9DB1-0E15492FB375}"/>
    <dgm:cxn modelId="{49CAFEEC-D59B-4123-96B5-953A139F23CC}" type="presOf" srcId="{1C556470-8FFE-4D08-9D7A-B3DCA9C02CED}" destId="{60A064C1-78ED-493A-8279-70D138E2B6C1}" srcOrd="0" destOrd="0" presId="urn:microsoft.com/office/officeart/2008/layout/LinedList"/>
    <dgm:cxn modelId="{ABB751EE-A8E0-46F2-84F4-805F62D12242}" type="presOf" srcId="{4D3BD170-7023-4C2A-B9B8-3885E18DFAEF}" destId="{F84DF2EB-9DE5-4F95-A4A7-697288CFCD1D}" srcOrd="0" destOrd="0" presId="urn:microsoft.com/office/officeart/2008/layout/LinedList"/>
    <dgm:cxn modelId="{214C05F4-1BA1-4C36-A8AC-ED2ACC881016}" type="presOf" srcId="{FFBBC36E-7131-4F66-AE23-BC04A2B551DC}" destId="{1C68D5BC-8CEC-41C8-A83B-6C4FEE04055C}" srcOrd="0" destOrd="0" presId="urn:microsoft.com/office/officeart/2008/layout/LinedList"/>
    <dgm:cxn modelId="{B58949F4-D31B-476F-AAF8-1F552E60C8C0}" srcId="{1C556470-8FFE-4D08-9D7A-B3DCA9C02CED}" destId="{FFBBC36E-7131-4F66-AE23-BC04A2B551DC}" srcOrd="3" destOrd="0" parTransId="{33087934-F20B-46A6-BF8F-DFA4A9DC410C}" sibTransId="{876BD6E4-C2CA-4FE1-9A90-3862F3561B7B}"/>
    <dgm:cxn modelId="{59A848FD-9218-438C-9B01-53CC1B84B6E7}" type="presOf" srcId="{5EF7C574-2A07-43BD-A1E1-409D0F3431FF}" destId="{0415B170-E457-4018-A8E3-390043646186}" srcOrd="0" destOrd="0" presId="urn:microsoft.com/office/officeart/2008/layout/LinedList"/>
    <dgm:cxn modelId="{55E8886C-2312-4AAC-9BE5-B24CB845098D}" type="presParOf" srcId="{60A064C1-78ED-493A-8279-70D138E2B6C1}" destId="{18BA0A99-63E0-44B8-BEB5-A5C6D77AD215}" srcOrd="0" destOrd="0" presId="urn:microsoft.com/office/officeart/2008/layout/LinedList"/>
    <dgm:cxn modelId="{A378B3D0-8E83-41F8-B148-AFB89A5EA15E}" type="presParOf" srcId="{60A064C1-78ED-493A-8279-70D138E2B6C1}" destId="{96E944A4-AFA9-4D36-B8EF-F90635695BBA}" srcOrd="1" destOrd="0" presId="urn:microsoft.com/office/officeart/2008/layout/LinedList"/>
    <dgm:cxn modelId="{0D6BDB57-69C5-45B1-A7D9-F4842FE6A014}" type="presParOf" srcId="{96E944A4-AFA9-4D36-B8EF-F90635695BBA}" destId="{0415B170-E457-4018-A8E3-390043646186}" srcOrd="0" destOrd="0" presId="urn:microsoft.com/office/officeart/2008/layout/LinedList"/>
    <dgm:cxn modelId="{C0C21D56-384D-4B98-93E0-17AF96525B25}" type="presParOf" srcId="{96E944A4-AFA9-4D36-B8EF-F90635695BBA}" destId="{092E37A1-9DAE-48D0-B907-DB1A8EC0FBBA}" srcOrd="1" destOrd="0" presId="urn:microsoft.com/office/officeart/2008/layout/LinedList"/>
    <dgm:cxn modelId="{4CAD8E48-9282-4179-8CC3-C41BC13C13BB}" type="presParOf" srcId="{60A064C1-78ED-493A-8279-70D138E2B6C1}" destId="{04A96528-D567-4E50-953E-76C1445E4EB3}" srcOrd="2" destOrd="0" presId="urn:microsoft.com/office/officeart/2008/layout/LinedList"/>
    <dgm:cxn modelId="{1091E122-DAF4-4C14-A68B-E3EC7FE7F5F3}" type="presParOf" srcId="{60A064C1-78ED-493A-8279-70D138E2B6C1}" destId="{F5B7AF0B-4DAB-43D7-8814-95DEB4779940}" srcOrd="3" destOrd="0" presId="urn:microsoft.com/office/officeart/2008/layout/LinedList"/>
    <dgm:cxn modelId="{6AD3958F-9E14-4F8C-B6D8-6CA7097E3E63}" type="presParOf" srcId="{F5B7AF0B-4DAB-43D7-8814-95DEB4779940}" destId="{7BAE222B-40E1-4DAB-BDD3-BC0A6673F7D3}" srcOrd="0" destOrd="0" presId="urn:microsoft.com/office/officeart/2008/layout/LinedList"/>
    <dgm:cxn modelId="{5C61F38D-2AB8-470F-8DC3-DE76B6F47CA9}" type="presParOf" srcId="{F5B7AF0B-4DAB-43D7-8814-95DEB4779940}" destId="{B2BD05D3-065B-436F-8729-DDF4E5441679}" srcOrd="1" destOrd="0" presId="urn:microsoft.com/office/officeart/2008/layout/LinedList"/>
    <dgm:cxn modelId="{25D77BCE-47F3-4A05-B0A0-2D6B01CA92C7}" type="presParOf" srcId="{60A064C1-78ED-493A-8279-70D138E2B6C1}" destId="{44A09E68-6170-4A3B-971D-6BD5A1640882}" srcOrd="4" destOrd="0" presId="urn:microsoft.com/office/officeart/2008/layout/LinedList"/>
    <dgm:cxn modelId="{9852411F-B89B-4DA4-A355-D65E91617EFA}" type="presParOf" srcId="{60A064C1-78ED-493A-8279-70D138E2B6C1}" destId="{C89AE41D-1DED-4173-AE5A-1EAF5C0A04E5}" srcOrd="5" destOrd="0" presId="urn:microsoft.com/office/officeart/2008/layout/LinedList"/>
    <dgm:cxn modelId="{83FD9C33-B07E-4BBD-A0F1-EDD4DFDF95FB}" type="presParOf" srcId="{C89AE41D-1DED-4173-AE5A-1EAF5C0A04E5}" destId="{48FBB363-B98D-4351-8C05-A1047A1ECA9D}" srcOrd="0" destOrd="0" presId="urn:microsoft.com/office/officeart/2008/layout/LinedList"/>
    <dgm:cxn modelId="{09D62AF3-E43A-4779-8A40-5E931945DD67}" type="presParOf" srcId="{C89AE41D-1DED-4173-AE5A-1EAF5C0A04E5}" destId="{952909A1-A2B6-4A1A-8D05-2CF959748B7D}" srcOrd="1" destOrd="0" presId="urn:microsoft.com/office/officeart/2008/layout/LinedList"/>
    <dgm:cxn modelId="{2080BA27-1F13-48A0-B9F7-396956FFC8AF}" type="presParOf" srcId="{60A064C1-78ED-493A-8279-70D138E2B6C1}" destId="{A46CDDC0-1B3F-43B2-94AD-C25EAF5A4291}" srcOrd="6" destOrd="0" presId="urn:microsoft.com/office/officeart/2008/layout/LinedList"/>
    <dgm:cxn modelId="{5A221BBD-BCFD-4CEE-9695-8157F516710E}" type="presParOf" srcId="{60A064C1-78ED-493A-8279-70D138E2B6C1}" destId="{F5F42668-0E96-40B0-BB48-E855E11023F5}" srcOrd="7" destOrd="0" presId="urn:microsoft.com/office/officeart/2008/layout/LinedList"/>
    <dgm:cxn modelId="{B066BBAE-2CCA-4B8A-8C8C-37658C1CB203}" type="presParOf" srcId="{F5F42668-0E96-40B0-BB48-E855E11023F5}" destId="{1C68D5BC-8CEC-41C8-A83B-6C4FEE04055C}" srcOrd="0" destOrd="0" presId="urn:microsoft.com/office/officeart/2008/layout/LinedList"/>
    <dgm:cxn modelId="{4481380C-B485-46FB-889C-8DB386475CC5}" type="presParOf" srcId="{F5F42668-0E96-40B0-BB48-E855E11023F5}" destId="{AA887D02-0AD4-4F99-A716-D00D81E6C726}" srcOrd="1" destOrd="0" presId="urn:microsoft.com/office/officeart/2008/layout/LinedList"/>
    <dgm:cxn modelId="{FC34D848-8190-4402-A083-9B3A79F7B27D}" type="presParOf" srcId="{60A064C1-78ED-493A-8279-70D138E2B6C1}" destId="{C963EC8D-B813-4116-B945-AB90FFE0D1F8}" srcOrd="8" destOrd="0" presId="urn:microsoft.com/office/officeart/2008/layout/LinedList"/>
    <dgm:cxn modelId="{871FD70C-47BE-4F04-BE6A-5DE39ED12E48}" type="presParOf" srcId="{60A064C1-78ED-493A-8279-70D138E2B6C1}" destId="{B398A26B-D172-487B-A872-1484B8A851C4}" srcOrd="9" destOrd="0" presId="urn:microsoft.com/office/officeart/2008/layout/LinedList"/>
    <dgm:cxn modelId="{68D7222D-D81D-485C-BC79-8EB6216B04B4}" type="presParOf" srcId="{B398A26B-D172-487B-A872-1484B8A851C4}" destId="{408B58CB-9362-4CAD-9F27-C7A1DB2FA953}" srcOrd="0" destOrd="0" presId="urn:microsoft.com/office/officeart/2008/layout/LinedList"/>
    <dgm:cxn modelId="{191701FE-11D9-4228-B2BF-AB153CF5CBF6}" type="presParOf" srcId="{B398A26B-D172-487B-A872-1484B8A851C4}" destId="{1B0C0080-5698-4188-8204-0DCC1101B885}" srcOrd="1" destOrd="0" presId="urn:microsoft.com/office/officeart/2008/layout/LinedList"/>
    <dgm:cxn modelId="{F9218814-8912-4339-84BE-6F58DE241DDB}" type="presParOf" srcId="{60A064C1-78ED-493A-8279-70D138E2B6C1}" destId="{646BE2F4-A85B-4F5C-879C-32B1AE0D16C9}" srcOrd="10" destOrd="0" presId="urn:microsoft.com/office/officeart/2008/layout/LinedList"/>
    <dgm:cxn modelId="{822D3A1B-A5DD-4D49-B509-89542A8F8968}" type="presParOf" srcId="{60A064C1-78ED-493A-8279-70D138E2B6C1}" destId="{DD4119B8-717A-4F57-84C8-68CEC38D71FB}" srcOrd="11" destOrd="0" presId="urn:microsoft.com/office/officeart/2008/layout/LinedList"/>
    <dgm:cxn modelId="{C1766C54-D38B-4044-A68D-74879D73C389}" type="presParOf" srcId="{DD4119B8-717A-4F57-84C8-68CEC38D71FB}" destId="{F84DF2EB-9DE5-4F95-A4A7-697288CFCD1D}" srcOrd="0" destOrd="0" presId="urn:microsoft.com/office/officeart/2008/layout/LinedList"/>
    <dgm:cxn modelId="{ACE42811-C65E-4CA1-9A9B-DC004A1FA1DD}" type="presParOf" srcId="{DD4119B8-717A-4F57-84C8-68CEC38D71FB}" destId="{492A675F-CC7A-43C2-9D0A-6B8378458FE4}" srcOrd="1" destOrd="0" presId="urn:microsoft.com/office/officeart/2008/layout/LinedList"/>
    <dgm:cxn modelId="{E9E11C80-BC5B-48AB-AC4A-4A2AA372E12D}" type="presParOf" srcId="{60A064C1-78ED-493A-8279-70D138E2B6C1}" destId="{4F3A1FF5-6E1F-4C7A-9292-D0D4EB148285}" srcOrd="12" destOrd="0" presId="urn:microsoft.com/office/officeart/2008/layout/LinedList"/>
    <dgm:cxn modelId="{0AAE40DC-183F-4CA0-BFE6-CEDC4D9AA2EB}" type="presParOf" srcId="{60A064C1-78ED-493A-8279-70D138E2B6C1}" destId="{47F9B6C9-3439-4C65-AED9-172B16BB9FDA}" srcOrd="13" destOrd="0" presId="urn:microsoft.com/office/officeart/2008/layout/LinedList"/>
    <dgm:cxn modelId="{1493F378-69D8-4E1F-ACC3-594DF6CF61BF}" type="presParOf" srcId="{47F9B6C9-3439-4C65-AED9-172B16BB9FDA}" destId="{FA32521A-0AE6-41C8-8173-034EDE023469}" srcOrd="0" destOrd="0" presId="urn:microsoft.com/office/officeart/2008/layout/LinedList"/>
    <dgm:cxn modelId="{27EF3481-73E4-4947-9036-4195E66789F9}" type="presParOf" srcId="{47F9B6C9-3439-4C65-AED9-172B16BB9FDA}" destId="{9124A90C-4CE8-476A-86C9-5C7A8F6945CD}" srcOrd="1" destOrd="0" presId="urn:microsoft.com/office/officeart/2008/layout/LinedList"/>
    <dgm:cxn modelId="{8DDCAEBC-0296-4200-8625-5308122B1DF4}" type="presParOf" srcId="{60A064C1-78ED-493A-8279-70D138E2B6C1}" destId="{B932B672-2FEB-4B5A-B4B2-13986619619F}" srcOrd="14" destOrd="0" presId="urn:microsoft.com/office/officeart/2008/layout/LinedList"/>
    <dgm:cxn modelId="{A9F6D1BB-C849-4717-89ED-ADCB2160FEDE}" type="presParOf" srcId="{60A064C1-78ED-493A-8279-70D138E2B6C1}" destId="{099B22FA-9685-4E9E-81EC-B7F98909EEAF}" srcOrd="15" destOrd="0" presId="urn:microsoft.com/office/officeart/2008/layout/LinedList"/>
    <dgm:cxn modelId="{D24E5308-20A6-4AC0-9931-06948813B483}" type="presParOf" srcId="{099B22FA-9685-4E9E-81EC-B7F98909EEAF}" destId="{46CB6627-EF1A-472E-96E4-0C18ACEEA4F8}" srcOrd="0" destOrd="0" presId="urn:microsoft.com/office/officeart/2008/layout/LinedList"/>
    <dgm:cxn modelId="{CD920618-93AE-4244-B01C-C96386ECCA39}" type="presParOf" srcId="{099B22FA-9685-4E9E-81EC-B7F98909EEAF}" destId="{1BC0C651-C506-4004-BE25-EC1D75887F7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D820EB-A1E0-48FE-B2EF-6697A5D86A2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9C63B66-5805-44BC-B88B-0F13ABF26E7C}">
      <dgm:prSet/>
      <dgm:spPr/>
      <dgm:t>
        <a:bodyPr/>
        <a:lstStyle/>
        <a:p>
          <a:pPr>
            <a:defRPr cap="all"/>
          </a:pPr>
          <a:r>
            <a:rPr lang="en-IN"/>
            <a:t>Look for some relevant Conference &amp; Journal </a:t>
          </a:r>
          <a:endParaRPr lang="en-US"/>
        </a:p>
      </dgm:t>
    </dgm:pt>
    <dgm:pt modelId="{57DA138D-D564-43C0-B7C9-0D6AA95A9767}" type="parTrans" cxnId="{4D9F1DB2-6909-4ED2-BFB9-CD4521615467}">
      <dgm:prSet/>
      <dgm:spPr/>
      <dgm:t>
        <a:bodyPr/>
        <a:lstStyle/>
        <a:p>
          <a:endParaRPr lang="en-US"/>
        </a:p>
      </dgm:t>
    </dgm:pt>
    <dgm:pt modelId="{AA2FC97A-EE86-45CE-B27F-E9C6CC437E70}" type="sibTrans" cxnId="{4D9F1DB2-6909-4ED2-BFB9-CD4521615467}">
      <dgm:prSet/>
      <dgm:spPr/>
      <dgm:t>
        <a:bodyPr/>
        <a:lstStyle/>
        <a:p>
          <a:endParaRPr lang="en-US"/>
        </a:p>
      </dgm:t>
    </dgm:pt>
    <dgm:pt modelId="{2630AB5D-1ECE-4828-AC2A-1EE4F1A7DA83}">
      <dgm:prSet/>
      <dgm:spPr/>
      <dgm:t>
        <a:bodyPr/>
        <a:lstStyle/>
        <a:p>
          <a:pPr>
            <a:defRPr cap="all"/>
          </a:pPr>
          <a:r>
            <a:rPr lang="en-IN"/>
            <a:t>Put it into the format</a:t>
          </a:r>
          <a:endParaRPr lang="en-US"/>
        </a:p>
      </dgm:t>
    </dgm:pt>
    <dgm:pt modelId="{B9BB9186-F9E9-4D82-BF06-FFF694ABB3F4}" type="parTrans" cxnId="{A2F16FC6-558F-46CB-9F6C-2EB4BBC74028}">
      <dgm:prSet/>
      <dgm:spPr/>
      <dgm:t>
        <a:bodyPr/>
        <a:lstStyle/>
        <a:p>
          <a:endParaRPr lang="en-US"/>
        </a:p>
      </dgm:t>
    </dgm:pt>
    <dgm:pt modelId="{67E44F4D-A669-41A6-9B1E-ACF04569FD0E}" type="sibTrans" cxnId="{A2F16FC6-558F-46CB-9F6C-2EB4BBC74028}">
      <dgm:prSet/>
      <dgm:spPr/>
      <dgm:t>
        <a:bodyPr/>
        <a:lstStyle/>
        <a:p>
          <a:endParaRPr lang="en-US"/>
        </a:p>
      </dgm:t>
    </dgm:pt>
    <dgm:pt modelId="{6FFD8EEE-FFF9-4A03-83A5-4F3FAA0AC28D}">
      <dgm:prSet/>
      <dgm:spPr/>
      <dgm:t>
        <a:bodyPr/>
        <a:lstStyle/>
        <a:p>
          <a:pPr>
            <a:defRPr cap="all"/>
          </a:pPr>
          <a:r>
            <a:rPr lang="en-IN"/>
            <a:t>Submit the paper</a:t>
          </a:r>
          <a:endParaRPr lang="en-US"/>
        </a:p>
      </dgm:t>
    </dgm:pt>
    <dgm:pt modelId="{820A564A-DF9B-44F6-A1C5-A97633EF5DA3}" type="parTrans" cxnId="{14D5A153-178C-4254-9DDA-AD94E6BE72DD}">
      <dgm:prSet/>
      <dgm:spPr/>
      <dgm:t>
        <a:bodyPr/>
        <a:lstStyle/>
        <a:p>
          <a:endParaRPr lang="en-US"/>
        </a:p>
      </dgm:t>
    </dgm:pt>
    <dgm:pt modelId="{8C0D9AD1-B51E-48FE-8A70-5FD05FB5CE86}" type="sibTrans" cxnId="{14D5A153-178C-4254-9DDA-AD94E6BE72DD}">
      <dgm:prSet/>
      <dgm:spPr/>
      <dgm:t>
        <a:bodyPr/>
        <a:lstStyle/>
        <a:p>
          <a:endParaRPr lang="en-US"/>
        </a:p>
      </dgm:t>
    </dgm:pt>
    <dgm:pt modelId="{C1E2DBCF-79EF-48FF-9C72-6E3C339306B8}">
      <dgm:prSet/>
      <dgm:spPr/>
      <dgm:t>
        <a:bodyPr/>
        <a:lstStyle/>
        <a:p>
          <a:pPr>
            <a:defRPr cap="all"/>
          </a:pPr>
          <a:r>
            <a:rPr lang="en-IN"/>
            <a:t>Wait for your acceptance</a:t>
          </a:r>
          <a:endParaRPr lang="en-US"/>
        </a:p>
      </dgm:t>
    </dgm:pt>
    <dgm:pt modelId="{0D6D1FC3-7C4B-4CE3-9168-434B4C9503DB}" type="parTrans" cxnId="{9B381FE5-06DB-42C6-BDB6-8BE7BBB747E8}">
      <dgm:prSet/>
      <dgm:spPr/>
      <dgm:t>
        <a:bodyPr/>
        <a:lstStyle/>
        <a:p>
          <a:endParaRPr lang="en-US"/>
        </a:p>
      </dgm:t>
    </dgm:pt>
    <dgm:pt modelId="{6746FE5A-3B70-41B3-8A46-4C1342365F07}" type="sibTrans" cxnId="{9B381FE5-06DB-42C6-BDB6-8BE7BBB747E8}">
      <dgm:prSet/>
      <dgm:spPr/>
      <dgm:t>
        <a:bodyPr/>
        <a:lstStyle/>
        <a:p>
          <a:endParaRPr lang="en-US"/>
        </a:p>
      </dgm:t>
    </dgm:pt>
    <dgm:pt modelId="{560579CC-D244-4FEF-BCC0-C21E9F957F9A}">
      <dgm:prSet/>
      <dgm:spPr/>
      <dgm:t>
        <a:bodyPr/>
        <a:lstStyle/>
        <a:p>
          <a:pPr>
            <a:defRPr cap="all"/>
          </a:pPr>
          <a:r>
            <a:rPr lang="en-IN"/>
            <a:t>Congrats! You are a #Researcher</a:t>
          </a:r>
          <a:endParaRPr lang="en-US"/>
        </a:p>
      </dgm:t>
    </dgm:pt>
    <dgm:pt modelId="{A19F8FBE-8F6F-439C-84BF-52C42CCFE757}" type="parTrans" cxnId="{427D41CE-3A0F-4BD0-8BF6-F4AF0961863C}">
      <dgm:prSet/>
      <dgm:spPr/>
      <dgm:t>
        <a:bodyPr/>
        <a:lstStyle/>
        <a:p>
          <a:endParaRPr lang="en-US"/>
        </a:p>
      </dgm:t>
    </dgm:pt>
    <dgm:pt modelId="{5F069B97-67F0-4B77-B21D-7F7B45901B01}" type="sibTrans" cxnId="{427D41CE-3A0F-4BD0-8BF6-F4AF0961863C}">
      <dgm:prSet/>
      <dgm:spPr/>
      <dgm:t>
        <a:bodyPr/>
        <a:lstStyle/>
        <a:p>
          <a:endParaRPr lang="en-US"/>
        </a:p>
      </dgm:t>
    </dgm:pt>
    <dgm:pt modelId="{45F19AAF-5A62-4B05-B99A-F580151E088E}" type="pres">
      <dgm:prSet presAssocID="{4DD820EB-A1E0-48FE-B2EF-6697A5D86A26}" presName="root" presStyleCnt="0">
        <dgm:presLayoutVars>
          <dgm:dir/>
          <dgm:resizeHandles val="exact"/>
        </dgm:presLayoutVars>
      </dgm:prSet>
      <dgm:spPr/>
    </dgm:pt>
    <dgm:pt modelId="{A23F9484-FFD7-4604-95E0-037CA95AA4CC}" type="pres">
      <dgm:prSet presAssocID="{C9C63B66-5805-44BC-B88B-0F13ABF26E7C}" presName="compNode" presStyleCnt="0"/>
      <dgm:spPr/>
    </dgm:pt>
    <dgm:pt modelId="{AD0E7859-94EA-465D-895B-D14D5FC3DFE9}" type="pres">
      <dgm:prSet presAssocID="{C9C63B66-5805-44BC-B88B-0F13ABF26E7C}" presName="iconBgRect" presStyleLbl="bgShp" presStyleIdx="0" presStyleCnt="5"/>
      <dgm:spPr/>
    </dgm:pt>
    <dgm:pt modelId="{9E2EDC49-EC50-498C-8219-1707A056CD43}" type="pres">
      <dgm:prSet presAssocID="{C9C63B66-5805-44BC-B88B-0F13ABF26E7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DAB04A4B-79A5-440C-95A8-DF6830B4E61B}" type="pres">
      <dgm:prSet presAssocID="{C9C63B66-5805-44BC-B88B-0F13ABF26E7C}" presName="spaceRect" presStyleCnt="0"/>
      <dgm:spPr/>
    </dgm:pt>
    <dgm:pt modelId="{349E1DAA-498A-48C8-807A-E1F7955109A8}" type="pres">
      <dgm:prSet presAssocID="{C9C63B66-5805-44BC-B88B-0F13ABF26E7C}" presName="textRect" presStyleLbl="revTx" presStyleIdx="0" presStyleCnt="5">
        <dgm:presLayoutVars>
          <dgm:chMax val="1"/>
          <dgm:chPref val="1"/>
        </dgm:presLayoutVars>
      </dgm:prSet>
      <dgm:spPr/>
    </dgm:pt>
    <dgm:pt modelId="{DD7E8764-8D72-44DC-94AA-B5E663860C48}" type="pres">
      <dgm:prSet presAssocID="{AA2FC97A-EE86-45CE-B27F-E9C6CC437E70}" presName="sibTrans" presStyleCnt="0"/>
      <dgm:spPr/>
    </dgm:pt>
    <dgm:pt modelId="{BE4F7B4A-8E5E-439B-BC6A-AB6B7EAAFBB4}" type="pres">
      <dgm:prSet presAssocID="{2630AB5D-1ECE-4828-AC2A-1EE4F1A7DA83}" presName="compNode" presStyleCnt="0"/>
      <dgm:spPr/>
    </dgm:pt>
    <dgm:pt modelId="{D66E7B20-A6C9-4AAD-A41F-E7580EDD7FA6}" type="pres">
      <dgm:prSet presAssocID="{2630AB5D-1ECE-4828-AC2A-1EE4F1A7DA83}" presName="iconBgRect" presStyleLbl="bgShp" presStyleIdx="1" presStyleCnt="5"/>
      <dgm:spPr/>
    </dgm:pt>
    <dgm:pt modelId="{2BA86A96-7B65-40EA-A798-396C347DA162}" type="pres">
      <dgm:prSet presAssocID="{2630AB5D-1ECE-4828-AC2A-1EE4F1A7DA8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hotocopier"/>
        </a:ext>
      </dgm:extLst>
    </dgm:pt>
    <dgm:pt modelId="{02FE747F-BC47-4D7E-A0A3-FE2A34F0C3D0}" type="pres">
      <dgm:prSet presAssocID="{2630AB5D-1ECE-4828-AC2A-1EE4F1A7DA83}" presName="spaceRect" presStyleCnt="0"/>
      <dgm:spPr/>
    </dgm:pt>
    <dgm:pt modelId="{C288857D-A79E-406E-95E1-C4E408835BB8}" type="pres">
      <dgm:prSet presAssocID="{2630AB5D-1ECE-4828-AC2A-1EE4F1A7DA83}" presName="textRect" presStyleLbl="revTx" presStyleIdx="1" presStyleCnt="5">
        <dgm:presLayoutVars>
          <dgm:chMax val="1"/>
          <dgm:chPref val="1"/>
        </dgm:presLayoutVars>
      </dgm:prSet>
      <dgm:spPr/>
    </dgm:pt>
    <dgm:pt modelId="{4A3DCBA6-3DC4-4B88-A0EA-57C4A8219F69}" type="pres">
      <dgm:prSet presAssocID="{67E44F4D-A669-41A6-9B1E-ACF04569FD0E}" presName="sibTrans" presStyleCnt="0"/>
      <dgm:spPr/>
    </dgm:pt>
    <dgm:pt modelId="{25CD1B1D-2217-4D6E-9568-E580DA5829AA}" type="pres">
      <dgm:prSet presAssocID="{6FFD8EEE-FFF9-4A03-83A5-4F3FAA0AC28D}" presName="compNode" presStyleCnt="0"/>
      <dgm:spPr/>
    </dgm:pt>
    <dgm:pt modelId="{74BF8771-AE21-4C24-9532-D5F09120EC0E}" type="pres">
      <dgm:prSet presAssocID="{6FFD8EEE-FFF9-4A03-83A5-4F3FAA0AC28D}" presName="iconBgRect" presStyleLbl="bgShp" presStyleIdx="2" presStyleCnt="5"/>
      <dgm:spPr/>
    </dgm:pt>
    <dgm:pt modelId="{D5938D8D-3736-4274-9AAF-D3B1D0DED0A4}" type="pres">
      <dgm:prSet presAssocID="{6FFD8EEE-FFF9-4A03-83A5-4F3FAA0AC28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2DB5687C-6FC4-458A-9983-413A84ABBB9B}" type="pres">
      <dgm:prSet presAssocID="{6FFD8EEE-FFF9-4A03-83A5-4F3FAA0AC28D}" presName="spaceRect" presStyleCnt="0"/>
      <dgm:spPr/>
    </dgm:pt>
    <dgm:pt modelId="{105EF92B-15AC-4160-B47E-BEF822F0C8CC}" type="pres">
      <dgm:prSet presAssocID="{6FFD8EEE-FFF9-4A03-83A5-4F3FAA0AC28D}" presName="textRect" presStyleLbl="revTx" presStyleIdx="2" presStyleCnt="5">
        <dgm:presLayoutVars>
          <dgm:chMax val="1"/>
          <dgm:chPref val="1"/>
        </dgm:presLayoutVars>
      </dgm:prSet>
      <dgm:spPr/>
    </dgm:pt>
    <dgm:pt modelId="{A0468124-4A05-4E56-830A-14C8E653CFB9}" type="pres">
      <dgm:prSet presAssocID="{8C0D9AD1-B51E-48FE-8A70-5FD05FB5CE86}" presName="sibTrans" presStyleCnt="0"/>
      <dgm:spPr/>
    </dgm:pt>
    <dgm:pt modelId="{A6983DCB-848E-4A91-B22A-B6CB6B7C5C61}" type="pres">
      <dgm:prSet presAssocID="{C1E2DBCF-79EF-48FF-9C72-6E3C339306B8}" presName="compNode" presStyleCnt="0"/>
      <dgm:spPr/>
    </dgm:pt>
    <dgm:pt modelId="{AA50FADB-9365-42DD-87EB-38CFABB63B6C}" type="pres">
      <dgm:prSet presAssocID="{C1E2DBCF-79EF-48FF-9C72-6E3C339306B8}" presName="iconBgRect" presStyleLbl="bgShp" presStyleIdx="3" presStyleCnt="5"/>
      <dgm:spPr/>
    </dgm:pt>
    <dgm:pt modelId="{59904B59-E71E-4715-A5B0-DC210B2B7223}" type="pres">
      <dgm:prSet presAssocID="{C1E2DBCF-79EF-48FF-9C72-6E3C339306B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1720EEF6-5615-4120-8D67-4ECF55316ED5}" type="pres">
      <dgm:prSet presAssocID="{C1E2DBCF-79EF-48FF-9C72-6E3C339306B8}" presName="spaceRect" presStyleCnt="0"/>
      <dgm:spPr/>
    </dgm:pt>
    <dgm:pt modelId="{78D3635B-DF72-4BF8-B6CC-589990AC2BA5}" type="pres">
      <dgm:prSet presAssocID="{C1E2DBCF-79EF-48FF-9C72-6E3C339306B8}" presName="textRect" presStyleLbl="revTx" presStyleIdx="3" presStyleCnt="5">
        <dgm:presLayoutVars>
          <dgm:chMax val="1"/>
          <dgm:chPref val="1"/>
        </dgm:presLayoutVars>
      </dgm:prSet>
      <dgm:spPr/>
    </dgm:pt>
    <dgm:pt modelId="{04F7E7FA-CFA4-4539-A310-3D9122CCBECC}" type="pres">
      <dgm:prSet presAssocID="{6746FE5A-3B70-41B3-8A46-4C1342365F07}" presName="sibTrans" presStyleCnt="0"/>
      <dgm:spPr/>
    </dgm:pt>
    <dgm:pt modelId="{D46C279D-AE6A-406B-B6BC-8F86D4E94399}" type="pres">
      <dgm:prSet presAssocID="{560579CC-D244-4FEF-BCC0-C21E9F957F9A}" presName="compNode" presStyleCnt="0"/>
      <dgm:spPr/>
    </dgm:pt>
    <dgm:pt modelId="{F4039C65-7739-45AC-973C-48CC1C02503D}" type="pres">
      <dgm:prSet presAssocID="{560579CC-D244-4FEF-BCC0-C21E9F957F9A}" presName="iconBgRect" presStyleLbl="bgShp" presStyleIdx="4" presStyleCnt="5"/>
      <dgm:spPr/>
    </dgm:pt>
    <dgm:pt modelId="{A55FF903-B6D5-4930-94B0-9604D408E5F6}" type="pres">
      <dgm:prSet presAssocID="{560579CC-D244-4FEF-BCC0-C21E9F957F9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817C74EB-373C-430E-96B1-00ACD096722F}" type="pres">
      <dgm:prSet presAssocID="{560579CC-D244-4FEF-BCC0-C21E9F957F9A}" presName="spaceRect" presStyleCnt="0"/>
      <dgm:spPr/>
    </dgm:pt>
    <dgm:pt modelId="{6A04DDA4-7AB2-4AA7-834D-23626C0AC5B6}" type="pres">
      <dgm:prSet presAssocID="{560579CC-D244-4FEF-BCC0-C21E9F957F9A}" presName="textRect" presStyleLbl="revTx" presStyleIdx="4" presStyleCnt="5">
        <dgm:presLayoutVars>
          <dgm:chMax val="1"/>
          <dgm:chPref val="1"/>
        </dgm:presLayoutVars>
      </dgm:prSet>
      <dgm:spPr/>
    </dgm:pt>
  </dgm:ptLst>
  <dgm:cxnLst>
    <dgm:cxn modelId="{0B871C01-D82B-4C51-AF75-E6836A42CF92}" type="presOf" srcId="{C9C63B66-5805-44BC-B88B-0F13ABF26E7C}" destId="{349E1DAA-498A-48C8-807A-E1F7955109A8}" srcOrd="0" destOrd="0" presId="urn:microsoft.com/office/officeart/2018/5/layout/IconCircleLabelList"/>
    <dgm:cxn modelId="{69C5032B-7CBD-4545-82F5-88CCEE9D2CC4}" type="presOf" srcId="{560579CC-D244-4FEF-BCC0-C21E9F957F9A}" destId="{6A04DDA4-7AB2-4AA7-834D-23626C0AC5B6}" srcOrd="0" destOrd="0" presId="urn:microsoft.com/office/officeart/2018/5/layout/IconCircleLabelList"/>
    <dgm:cxn modelId="{C060B22C-F818-4E9E-B9C6-BAC2A87EF333}" type="presOf" srcId="{6FFD8EEE-FFF9-4A03-83A5-4F3FAA0AC28D}" destId="{105EF92B-15AC-4160-B47E-BEF822F0C8CC}" srcOrd="0" destOrd="0" presId="urn:microsoft.com/office/officeart/2018/5/layout/IconCircleLabelList"/>
    <dgm:cxn modelId="{89CAEE62-DDAC-4437-BBED-70E6457CFC55}" type="presOf" srcId="{C1E2DBCF-79EF-48FF-9C72-6E3C339306B8}" destId="{78D3635B-DF72-4BF8-B6CC-589990AC2BA5}" srcOrd="0" destOrd="0" presId="urn:microsoft.com/office/officeart/2018/5/layout/IconCircleLabelList"/>
    <dgm:cxn modelId="{8B450553-1EB1-465B-8912-E2C7FBB422E3}" type="presOf" srcId="{4DD820EB-A1E0-48FE-B2EF-6697A5D86A26}" destId="{45F19AAF-5A62-4B05-B99A-F580151E088E}" srcOrd="0" destOrd="0" presId="urn:microsoft.com/office/officeart/2018/5/layout/IconCircleLabelList"/>
    <dgm:cxn modelId="{14D5A153-178C-4254-9DDA-AD94E6BE72DD}" srcId="{4DD820EB-A1E0-48FE-B2EF-6697A5D86A26}" destId="{6FFD8EEE-FFF9-4A03-83A5-4F3FAA0AC28D}" srcOrd="2" destOrd="0" parTransId="{820A564A-DF9B-44F6-A1C5-A97633EF5DA3}" sibTransId="{8C0D9AD1-B51E-48FE-8A70-5FD05FB5CE86}"/>
    <dgm:cxn modelId="{381FDA95-1DDD-40F6-A4D0-21556B88686F}" type="presOf" srcId="{2630AB5D-1ECE-4828-AC2A-1EE4F1A7DA83}" destId="{C288857D-A79E-406E-95E1-C4E408835BB8}" srcOrd="0" destOrd="0" presId="urn:microsoft.com/office/officeart/2018/5/layout/IconCircleLabelList"/>
    <dgm:cxn modelId="{4D9F1DB2-6909-4ED2-BFB9-CD4521615467}" srcId="{4DD820EB-A1E0-48FE-B2EF-6697A5D86A26}" destId="{C9C63B66-5805-44BC-B88B-0F13ABF26E7C}" srcOrd="0" destOrd="0" parTransId="{57DA138D-D564-43C0-B7C9-0D6AA95A9767}" sibTransId="{AA2FC97A-EE86-45CE-B27F-E9C6CC437E70}"/>
    <dgm:cxn modelId="{A2F16FC6-558F-46CB-9F6C-2EB4BBC74028}" srcId="{4DD820EB-A1E0-48FE-B2EF-6697A5D86A26}" destId="{2630AB5D-1ECE-4828-AC2A-1EE4F1A7DA83}" srcOrd="1" destOrd="0" parTransId="{B9BB9186-F9E9-4D82-BF06-FFF694ABB3F4}" sibTransId="{67E44F4D-A669-41A6-9B1E-ACF04569FD0E}"/>
    <dgm:cxn modelId="{427D41CE-3A0F-4BD0-8BF6-F4AF0961863C}" srcId="{4DD820EB-A1E0-48FE-B2EF-6697A5D86A26}" destId="{560579CC-D244-4FEF-BCC0-C21E9F957F9A}" srcOrd="4" destOrd="0" parTransId="{A19F8FBE-8F6F-439C-84BF-52C42CCFE757}" sibTransId="{5F069B97-67F0-4B77-B21D-7F7B45901B01}"/>
    <dgm:cxn modelId="{9B381FE5-06DB-42C6-BDB6-8BE7BBB747E8}" srcId="{4DD820EB-A1E0-48FE-B2EF-6697A5D86A26}" destId="{C1E2DBCF-79EF-48FF-9C72-6E3C339306B8}" srcOrd="3" destOrd="0" parTransId="{0D6D1FC3-7C4B-4CE3-9168-434B4C9503DB}" sibTransId="{6746FE5A-3B70-41B3-8A46-4C1342365F07}"/>
    <dgm:cxn modelId="{71F4FA92-5ACC-4B9B-9692-DFF17DFEC7A9}" type="presParOf" srcId="{45F19AAF-5A62-4B05-B99A-F580151E088E}" destId="{A23F9484-FFD7-4604-95E0-037CA95AA4CC}" srcOrd="0" destOrd="0" presId="urn:microsoft.com/office/officeart/2018/5/layout/IconCircleLabelList"/>
    <dgm:cxn modelId="{BF2B6B03-7E26-4734-B8FC-BA42C3E7C9C2}" type="presParOf" srcId="{A23F9484-FFD7-4604-95E0-037CA95AA4CC}" destId="{AD0E7859-94EA-465D-895B-D14D5FC3DFE9}" srcOrd="0" destOrd="0" presId="urn:microsoft.com/office/officeart/2018/5/layout/IconCircleLabelList"/>
    <dgm:cxn modelId="{AD3091CB-F610-4A6E-9932-A1A15BA01391}" type="presParOf" srcId="{A23F9484-FFD7-4604-95E0-037CA95AA4CC}" destId="{9E2EDC49-EC50-498C-8219-1707A056CD43}" srcOrd="1" destOrd="0" presId="urn:microsoft.com/office/officeart/2018/5/layout/IconCircleLabelList"/>
    <dgm:cxn modelId="{142452EB-819F-4F69-8546-1B655769212B}" type="presParOf" srcId="{A23F9484-FFD7-4604-95E0-037CA95AA4CC}" destId="{DAB04A4B-79A5-440C-95A8-DF6830B4E61B}" srcOrd="2" destOrd="0" presId="urn:microsoft.com/office/officeart/2018/5/layout/IconCircleLabelList"/>
    <dgm:cxn modelId="{662CBB7B-E176-40ED-B8AB-131F97341E21}" type="presParOf" srcId="{A23F9484-FFD7-4604-95E0-037CA95AA4CC}" destId="{349E1DAA-498A-48C8-807A-E1F7955109A8}" srcOrd="3" destOrd="0" presId="urn:microsoft.com/office/officeart/2018/5/layout/IconCircleLabelList"/>
    <dgm:cxn modelId="{F63BCD78-D161-473C-B772-AA8C386FE97B}" type="presParOf" srcId="{45F19AAF-5A62-4B05-B99A-F580151E088E}" destId="{DD7E8764-8D72-44DC-94AA-B5E663860C48}" srcOrd="1" destOrd="0" presId="urn:microsoft.com/office/officeart/2018/5/layout/IconCircleLabelList"/>
    <dgm:cxn modelId="{3973DBDA-8577-4F7C-9D31-0CCD738B1B8B}" type="presParOf" srcId="{45F19AAF-5A62-4B05-B99A-F580151E088E}" destId="{BE4F7B4A-8E5E-439B-BC6A-AB6B7EAAFBB4}" srcOrd="2" destOrd="0" presId="urn:microsoft.com/office/officeart/2018/5/layout/IconCircleLabelList"/>
    <dgm:cxn modelId="{FEA204A2-36B3-4C91-B509-FA43872AC8B5}" type="presParOf" srcId="{BE4F7B4A-8E5E-439B-BC6A-AB6B7EAAFBB4}" destId="{D66E7B20-A6C9-4AAD-A41F-E7580EDD7FA6}" srcOrd="0" destOrd="0" presId="urn:microsoft.com/office/officeart/2018/5/layout/IconCircleLabelList"/>
    <dgm:cxn modelId="{5980FB56-B1CB-4AFB-A56A-512178B683AC}" type="presParOf" srcId="{BE4F7B4A-8E5E-439B-BC6A-AB6B7EAAFBB4}" destId="{2BA86A96-7B65-40EA-A798-396C347DA162}" srcOrd="1" destOrd="0" presId="urn:microsoft.com/office/officeart/2018/5/layout/IconCircleLabelList"/>
    <dgm:cxn modelId="{70BDB93A-E323-40C5-AC37-099077266A42}" type="presParOf" srcId="{BE4F7B4A-8E5E-439B-BC6A-AB6B7EAAFBB4}" destId="{02FE747F-BC47-4D7E-A0A3-FE2A34F0C3D0}" srcOrd="2" destOrd="0" presId="urn:microsoft.com/office/officeart/2018/5/layout/IconCircleLabelList"/>
    <dgm:cxn modelId="{2C5C2500-8673-4D7D-957A-831F9326A9D8}" type="presParOf" srcId="{BE4F7B4A-8E5E-439B-BC6A-AB6B7EAAFBB4}" destId="{C288857D-A79E-406E-95E1-C4E408835BB8}" srcOrd="3" destOrd="0" presId="urn:microsoft.com/office/officeart/2018/5/layout/IconCircleLabelList"/>
    <dgm:cxn modelId="{0887C050-B816-4423-B048-4429AB770288}" type="presParOf" srcId="{45F19AAF-5A62-4B05-B99A-F580151E088E}" destId="{4A3DCBA6-3DC4-4B88-A0EA-57C4A8219F69}" srcOrd="3" destOrd="0" presId="urn:microsoft.com/office/officeart/2018/5/layout/IconCircleLabelList"/>
    <dgm:cxn modelId="{17772857-97A7-430C-9E47-2A1BD909FF6A}" type="presParOf" srcId="{45F19AAF-5A62-4B05-B99A-F580151E088E}" destId="{25CD1B1D-2217-4D6E-9568-E580DA5829AA}" srcOrd="4" destOrd="0" presId="urn:microsoft.com/office/officeart/2018/5/layout/IconCircleLabelList"/>
    <dgm:cxn modelId="{9F1B5D71-D441-488C-B7DB-04C7392DBDFA}" type="presParOf" srcId="{25CD1B1D-2217-4D6E-9568-E580DA5829AA}" destId="{74BF8771-AE21-4C24-9532-D5F09120EC0E}" srcOrd="0" destOrd="0" presId="urn:microsoft.com/office/officeart/2018/5/layout/IconCircleLabelList"/>
    <dgm:cxn modelId="{21C24F40-B588-49EF-B01A-9A8C4BB24FF0}" type="presParOf" srcId="{25CD1B1D-2217-4D6E-9568-E580DA5829AA}" destId="{D5938D8D-3736-4274-9AAF-D3B1D0DED0A4}" srcOrd="1" destOrd="0" presId="urn:microsoft.com/office/officeart/2018/5/layout/IconCircleLabelList"/>
    <dgm:cxn modelId="{9B948F93-0F1F-49A6-94C3-94D7F920527C}" type="presParOf" srcId="{25CD1B1D-2217-4D6E-9568-E580DA5829AA}" destId="{2DB5687C-6FC4-458A-9983-413A84ABBB9B}" srcOrd="2" destOrd="0" presId="urn:microsoft.com/office/officeart/2018/5/layout/IconCircleLabelList"/>
    <dgm:cxn modelId="{9531ABF3-FEB4-4BB1-B0B5-08467FE98083}" type="presParOf" srcId="{25CD1B1D-2217-4D6E-9568-E580DA5829AA}" destId="{105EF92B-15AC-4160-B47E-BEF822F0C8CC}" srcOrd="3" destOrd="0" presId="urn:microsoft.com/office/officeart/2018/5/layout/IconCircleLabelList"/>
    <dgm:cxn modelId="{45A2660D-EBD7-468E-9449-ECF6363CA76F}" type="presParOf" srcId="{45F19AAF-5A62-4B05-B99A-F580151E088E}" destId="{A0468124-4A05-4E56-830A-14C8E653CFB9}" srcOrd="5" destOrd="0" presId="urn:microsoft.com/office/officeart/2018/5/layout/IconCircleLabelList"/>
    <dgm:cxn modelId="{507D5EAE-7FDB-438A-AB71-89CF408D6FD2}" type="presParOf" srcId="{45F19AAF-5A62-4B05-B99A-F580151E088E}" destId="{A6983DCB-848E-4A91-B22A-B6CB6B7C5C61}" srcOrd="6" destOrd="0" presId="urn:microsoft.com/office/officeart/2018/5/layout/IconCircleLabelList"/>
    <dgm:cxn modelId="{595F2010-431D-49F9-A356-B43FB6695C26}" type="presParOf" srcId="{A6983DCB-848E-4A91-B22A-B6CB6B7C5C61}" destId="{AA50FADB-9365-42DD-87EB-38CFABB63B6C}" srcOrd="0" destOrd="0" presId="urn:microsoft.com/office/officeart/2018/5/layout/IconCircleLabelList"/>
    <dgm:cxn modelId="{DF3C0D9A-826B-4FB8-A04A-83D0BC3627E2}" type="presParOf" srcId="{A6983DCB-848E-4A91-B22A-B6CB6B7C5C61}" destId="{59904B59-E71E-4715-A5B0-DC210B2B7223}" srcOrd="1" destOrd="0" presId="urn:microsoft.com/office/officeart/2018/5/layout/IconCircleLabelList"/>
    <dgm:cxn modelId="{025CD900-A83D-4CC1-BBF1-7EA55795DADB}" type="presParOf" srcId="{A6983DCB-848E-4A91-B22A-B6CB6B7C5C61}" destId="{1720EEF6-5615-4120-8D67-4ECF55316ED5}" srcOrd="2" destOrd="0" presId="urn:microsoft.com/office/officeart/2018/5/layout/IconCircleLabelList"/>
    <dgm:cxn modelId="{4CE1F8E1-1388-47D8-BDD3-BCBFD46CA7FE}" type="presParOf" srcId="{A6983DCB-848E-4A91-B22A-B6CB6B7C5C61}" destId="{78D3635B-DF72-4BF8-B6CC-589990AC2BA5}" srcOrd="3" destOrd="0" presId="urn:microsoft.com/office/officeart/2018/5/layout/IconCircleLabelList"/>
    <dgm:cxn modelId="{F696BC52-7136-49F7-B252-86C3E958D62B}" type="presParOf" srcId="{45F19AAF-5A62-4B05-B99A-F580151E088E}" destId="{04F7E7FA-CFA4-4539-A310-3D9122CCBECC}" srcOrd="7" destOrd="0" presId="urn:microsoft.com/office/officeart/2018/5/layout/IconCircleLabelList"/>
    <dgm:cxn modelId="{131270A2-1425-49CC-8378-BDA41079275E}" type="presParOf" srcId="{45F19AAF-5A62-4B05-B99A-F580151E088E}" destId="{D46C279D-AE6A-406B-B6BC-8F86D4E94399}" srcOrd="8" destOrd="0" presId="urn:microsoft.com/office/officeart/2018/5/layout/IconCircleLabelList"/>
    <dgm:cxn modelId="{21A09FA4-28CF-4399-A697-BCD81DAD3F41}" type="presParOf" srcId="{D46C279D-AE6A-406B-B6BC-8F86D4E94399}" destId="{F4039C65-7739-45AC-973C-48CC1C02503D}" srcOrd="0" destOrd="0" presId="urn:microsoft.com/office/officeart/2018/5/layout/IconCircleLabelList"/>
    <dgm:cxn modelId="{60CD0148-1D62-4953-B363-FC31560EB600}" type="presParOf" srcId="{D46C279D-AE6A-406B-B6BC-8F86D4E94399}" destId="{A55FF903-B6D5-4930-94B0-9604D408E5F6}" srcOrd="1" destOrd="0" presId="urn:microsoft.com/office/officeart/2018/5/layout/IconCircleLabelList"/>
    <dgm:cxn modelId="{4A8B1F81-108A-4D35-9C27-84FB8DCDCA02}" type="presParOf" srcId="{D46C279D-AE6A-406B-B6BC-8F86D4E94399}" destId="{817C74EB-373C-430E-96B1-00ACD096722F}" srcOrd="2" destOrd="0" presId="urn:microsoft.com/office/officeart/2018/5/layout/IconCircleLabelList"/>
    <dgm:cxn modelId="{F70A16B4-6911-4267-B3A7-533129661C2B}" type="presParOf" srcId="{D46C279D-AE6A-406B-B6BC-8F86D4E94399}" destId="{6A04DDA4-7AB2-4AA7-834D-23626C0AC5B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9FD865-F402-4E9C-9B49-8AFCC46FF64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8780401-AF81-4D6E-B1AE-CF0F9B5DCD9D}">
      <dgm:prSet/>
      <dgm:spPr/>
      <dgm:t>
        <a:bodyPr/>
        <a:lstStyle/>
        <a:p>
          <a:r>
            <a:rPr lang="en-US"/>
            <a:t>Experience a professional working environment</a:t>
          </a:r>
        </a:p>
      </dgm:t>
    </dgm:pt>
    <dgm:pt modelId="{4DF81466-EA24-4B46-9C9C-F16FC653E08B}" type="parTrans" cxnId="{FE88A3A9-5DB0-4F98-A3EF-316CF644E3EA}">
      <dgm:prSet/>
      <dgm:spPr/>
      <dgm:t>
        <a:bodyPr/>
        <a:lstStyle/>
        <a:p>
          <a:endParaRPr lang="en-US"/>
        </a:p>
      </dgm:t>
    </dgm:pt>
    <dgm:pt modelId="{D556DBEB-C144-40A6-8A70-1E58C6DB83D6}" type="sibTrans" cxnId="{FE88A3A9-5DB0-4F98-A3EF-316CF644E3EA}">
      <dgm:prSet/>
      <dgm:spPr/>
      <dgm:t>
        <a:bodyPr/>
        <a:lstStyle/>
        <a:p>
          <a:endParaRPr lang="en-US"/>
        </a:p>
      </dgm:t>
    </dgm:pt>
    <dgm:pt modelId="{66EF70F5-73CB-479D-BD51-B4F43A8C1207}">
      <dgm:prSet/>
      <dgm:spPr/>
      <dgm:t>
        <a:bodyPr/>
        <a:lstStyle/>
        <a:p>
          <a:r>
            <a:rPr lang="en-US"/>
            <a:t>Build and practice new skills</a:t>
          </a:r>
        </a:p>
      </dgm:t>
    </dgm:pt>
    <dgm:pt modelId="{A97332D1-C0CC-4FA0-A935-0D7AFE90444B}" type="parTrans" cxnId="{C90A5620-BE8E-4B3E-BBDD-3D91F48EE6F3}">
      <dgm:prSet/>
      <dgm:spPr/>
      <dgm:t>
        <a:bodyPr/>
        <a:lstStyle/>
        <a:p>
          <a:endParaRPr lang="en-US"/>
        </a:p>
      </dgm:t>
    </dgm:pt>
    <dgm:pt modelId="{DB2E00CF-ECEB-4297-90F3-F6081EC92D24}" type="sibTrans" cxnId="{C90A5620-BE8E-4B3E-BBDD-3D91F48EE6F3}">
      <dgm:prSet/>
      <dgm:spPr/>
      <dgm:t>
        <a:bodyPr/>
        <a:lstStyle/>
        <a:p>
          <a:endParaRPr lang="en-US"/>
        </a:p>
      </dgm:t>
    </dgm:pt>
    <dgm:pt modelId="{53596BF5-13C3-4B22-B712-50F8728D0526}">
      <dgm:prSet/>
      <dgm:spPr/>
      <dgm:t>
        <a:bodyPr/>
        <a:lstStyle/>
        <a:p>
          <a:r>
            <a:rPr lang="en-US"/>
            <a:t>In-depth knowledge of technologies</a:t>
          </a:r>
        </a:p>
      </dgm:t>
    </dgm:pt>
    <dgm:pt modelId="{A7F62DAB-2B8F-4965-AF27-F881BFD37AC3}" type="parTrans" cxnId="{A08349C8-E59A-490B-889E-2A9EFBC86DD2}">
      <dgm:prSet/>
      <dgm:spPr/>
      <dgm:t>
        <a:bodyPr/>
        <a:lstStyle/>
        <a:p>
          <a:endParaRPr lang="en-US"/>
        </a:p>
      </dgm:t>
    </dgm:pt>
    <dgm:pt modelId="{E4436649-93E8-4082-9EEB-A2C4FBE84942}" type="sibTrans" cxnId="{A08349C8-E59A-490B-889E-2A9EFBC86DD2}">
      <dgm:prSet/>
      <dgm:spPr/>
      <dgm:t>
        <a:bodyPr/>
        <a:lstStyle/>
        <a:p>
          <a:endParaRPr lang="en-US"/>
        </a:p>
      </dgm:t>
    </dgm:pt>
    <dgm:pt modelId="{BA1C8148-86E4-4B93-B118-D36ACF06F15E}">
      <dgm:prSet/>
      <dgm:spPr/>
      <dgm:t>
        <a:bodyPr/>
        <a:lstStyle/>
        <a:p>
          <a:r>
            <a:rPr lang="en-US"/>
            <a:t>Get a perspective on the current on-going research and helps you decide if you wish to pursue higher studies or work.</a:t>
          </a:r>
        </a:p>
      </dgm:t>
    </dgm:pt>
    <dgm:pt modelId="{C392F0CB-0E8A-4ECF-8DBE-B4FCE46A131B}" type="parTrans" cxnId="{135FA22A-16B4-4F0A-94F3-C68820EF078E}">
      <dgm:prSet/>
      <dgm:spPr/>
      <dgm:t>
        <a:bodyPr/>
        <a:lstStyle/>
        <a:p>
          <a:endParaRPr lang="en-US"/>
        </a:p>
      </dgm:t>
    </dgm:pt>
    <dgm:pt modelId="{43A38503-B246-44E2-8342-A133D99ED437}" type="sibTrans" cxnId="{135FA22A-16B4-4F0A-94F3-C68820EF078E}">
      <dgm:prSet/>
      <dgm:spPr/>
      <dgm:t>
        <a:bodyPr/>
        <a:lstStyle/>
        <a:p>
          <a:endParaRPr lang="en-US"/>
        </a:p>
      </dgm:t>
    </dgm:pt>
    <dgm:pt modelId="{B2EBE905-41B8-4015-B4C6-3506B0C7AF5A}">
      <dgm:prSet/>
      <dgm:spPr/>
      <dgm:t>
        <a:bodyPr/>
        <a:lstStyle/>
        <a:p>
          <a:r>
            <a:rPr lang="en-US"/>
            <a:t>Letter of recommendations</a:t>
          </a:r>
        </a:p>
      </dgm:t>
    </dgm:pt>
    <dgm:pt modelId="{997A1BE0-6C51-4B32-8623-EA014C1A75A7}" type="parTrans" cxnId="{3ACD9974-6DF9-43BE-A83E-B0E89806A428}">
      <dgm:prSet/>
      <dgm:spPr/>
      <dgm:t>
        <a:bodyPr/>
        <a:lstStyle/>
        <a:p>
          <a:endParaRPr lang="en-US"/>
        </a:p>
      </dgm:t>
    </dgm:pt>
    <dgm:pt modelId="{F8814D4F-C613-403A-A878-1A7E00207D12}" type="sibTrans" cxnId="{3ACD9974-6DF9-43BE-A83E-B0E89806A428}">
      <dgm:prSet/>
      <dgm:spPr/>
      <dgm:t>
        <a:bodyPr/>
        <a:lstStyle/>
        <a:p>
          <a:endParaRPr lang="en-US"/>
        </a:p>
      </dgm:t>
    </dgm:pt>
    <dgm:pt modelId="{D4682911-3298-4D8C-B5AA-D61602DF7145}">
      <dgm:prSet/>
      <dgm:spPr/>
      <dgm:t>
        <a:bodyPr/>
        <a:lstStyle/>
        <a:p>
          <a:r>
            <a:rPr lang="en-US"/>
            <a:t>Writing and publishing of research papers</a:t>
          </a:r>
        </a:p>
      </dgm:t>
    </dgm:pt>
    <dgm:pt modelId="{9BF2F6FC-197C-4BB1-BE80-E2C1500888A5}" type="parTrans" cxnId="{E70CB260-9F82-4B8D-9E03-1061E847215E}">
      <dgm:prSet/>
      <dgm:spPr/>
      <dgm:t>
        <a:bodyPr/>
        <a:lstStyle/>
        <a:p>
          <a:endParaRPr lang="en-US"/>
        </a:p>
      </dgm:t>
    </dgm:pt>
    <dgm:pt modelId="{A26A5F73-0690-4517-8DCD-D43390074F53}" type="sibTrans" cxnId="{E70CB260-9F82-4B8D-9E03-1061E847215E}">
      <dgm:prSet/>
      <dgm:spPr/>
      <dgm:t>
        <a:bodyPr/>
        <a:lstStyle/>
        <a:p>
          <a:endParaRPr lang="en-US"/>
        </a:p>
      </dgm:t>
    </dgm:pt>
    <dgm:pt modelId="{01EEBF9B-2B30-4FB1-A771-FBC7753719A8}">
      <dgm:prSet/>
      <dgm:spPr/>
      <dgm:t>
        <a:bodyPr/>
        <a:lstStyle/>
        <a:p>
          <a:r>
            <a:rPr lang="en-US"/>
            <a:t>Boost your resume while applying for masters or for any research-based job</a:t>
          </a:r>
        </a:p>
      </dgm:t>
    </dgm:pt>
    <dgm:pt modelId="{7EE74670-23E3-4421-AF49-86D8EA1B0032}" type="parTrans" cxnId="{AECFC8DE-244B-48F3-AD41-CF7D4DE74943}">
      <dgm:prSet/>
      <dgm:spPr/>
      <dgm:t>
        <a:bodyPr/>
        <a:lstStyle/>
        <a:p>
          <a:endParaRPr lang="en-US"/>
        </a:p>
      </dgm:t>
    </dgm:pt>
    <dgm:pt modelId="{A56CFFB7-F798-47AF-8061-B3EF695745DF}" type="sibTrans" cxnId="{AECFC8DE-244B-48F3-AD41-CF7D4DE74943}">
      <dgm:prSet/>
      <dgm:spPr/>
      <dgm:t>
        <a:bodyPr/>
        <a:lstStyle/>
        <a:p>
          <a:endParaRPr lang="en-US"/>
        </a:p>
      </dgm:t>
    </dgm:pt>
    <dgm:pt modelId="{E46BDA1E-56B1-40D7-BBAD-000CD8210698}" type="pres">
      <dgm:prSet presAssocID="{1A9FD865-F402-4E9C-9B49-8AFCC46FF644}" presName="root" presStyleCnt="0">
        <dgm:presLayoutVars>
          <dgm:dir/>
          <dgm:resizeHandles val="exact"/>
        </dgm:presLayoutVars>
      </dgm:prSet>
      <dgm:spPr/>
    </dgm:pt>
    <dgm:pt modelId="{B46327F4-24C4-44FF-AAB8-DB6B2DEE3CF6}" type="pres">
      <dgm:prSet presAssocID="{A8780401-AF81-4D6E-B1AE-CF0F9B5DCD9D}" presName="compNode" presStyleCnt="0"/>
      <dgm:spPr/>
    </dgm:pt>
    <dgm:pt modelId="{C736BD44-5A89-40FB-A3EE-572D00686EF4}" type="pres">
      <dgm:prSet presAssocID="{A8780401-AF81-4D6E-B1AE-CF0F9B5DCD9D}" presName="bgRect" presStyleLbl="bgShp" presStyleIdx="0" presStyleCnt="7"/>
      <dgm:spPr/>
    </dgm:pt>
    <dgm:pt modelId="{DB84E160-DA50-43DC-9319-D5357077D366}" type="pres">
      <dgm:prSet presAssocID="{A8780401-AF81-4D6E-B1AE-CF0F9B5DCD9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efcase"/>
        </a:ext>
      </dgm:extLst>
    </dgm:pt>
    <dgm:pt modelId="{5BB80EAA-CD5E-49FB-98BE-FF644131808B}" type="pres">
      <dgm:prSet presAssocID="{A8780401-AF81-4D6E-B1AE-CF0F9B5DCD9D}" presName="spaceRect" presStyleCnt="0"/>
      <dgm:spPr/>
    </dgm:pt>
    <dgm:pt modelId="{951C6F26-BEEA-4B90-BEA3-926974AE5520}" type="pres">
      <dgm:prSet presAssocID="{A8780401-AF81-4D6E-B1AE-CF0F9B5DCD9D}" presName="parTx" presStyleLbl="revTx" presStyleIdx="0" presStyleCnt="7">
        <dgm:presLayoutVars>
          <dgm:chMax val="0"/>
          <dgm:chPref val="0"/>
        </dgm:presLayoutVars>
      </dgm:prSet>
      <dgm:spPr/>
    </dgm:pt>
    <dgm:pt modelId="{9116B0AE-0CFA-4AA1-88AC-EB4CD2869EEB}" type="pres">
      <dgm:prSet presAssocID="{D556DBEB-C144-40A6-8A70-1E58C6DB83D6}" presName="sibTrans" presStyleCnt="0"/>
      <dgm:spPr/>
    </dgm:pt>
    <dgm:pt modelId="{5DC1A611-9E3F-467A-B619-8F448442BD2D}" type="pres">
      <dgm:prSet presAssocID="{66EF70F5-73CB-479D-BD51-B4F43A8C1207}" presName="compNode" presStyleCnt="0"/>
      <dgm:spPr/>
    </dgm:pt>
    <dgm:pt modelId="{85A3C046-CC37-4264-AFDE-5A93EF994FA7}" type="pres">
      <dgm:prSet presAssocID="{66EF70F5-73CB-479D-BD51-B4F43A8C1207}" presName="bgRect" presStyleLbl="bgShp" presStyleIdx="1" presStyleCnt="7"/>
      <dgm:spPr/>
    </dgm:pt>
    <dgm:pt modelId="{C9D25F84-4AB1-4E3B-BDEF-DC82300020BB}" type="pres">
      <dgm:prSet presAssocID="{66EF70F5-73CB-479D-BD51-B4F43A8C120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A9091D0D-9D30-4A92-8F2C-A29879395CF0}" type="pres">
      <dgm:prSet presAssocID="{66EF70F5-73CB-479D-BD51-B4F43A8C1207}" presName="spaceRect" presStyleCnt="0"/>
      <dgm:spPr/>
    </dgm:pt>
    <dgm:pt modelId="{600AFAC2-C0A2-4C55-8C47-F3386B544F9B}" type="pres">
      <dgm:prSet presAssocID="{66EF70F5-73CB-479D-BD51-B4F43A8C1207}" presName="parTx" presStyleLbl="revTx" presStyleIdx="1" presStyleCnt="7">
        <dgm:presLayoutVars>
          <dgm:chMax val="0"/>
          <dgm:chPref val="0"/>
        </dgm:presLayoutVars>
      </dgm:prSet>
      <dgm:spPr/>
    </dgm:pt>
    <dgm:pt modelId="{4D54B5D2-C0ED-4E56-A4FA-0A89AF5BFC03}" type="pres">
      <dgm:prSet presAssocID="{DB2E00CF-ECEB-4297-90F3-F6081EC92D24}" presName="sibTrans" presStyleCnt="0"/>
      <dgm:spPr/>
    </dgm:pt>
    <dgm:pt modelId="{E541017F-61EE-4EAA-8A79-A3579E14492D}" type="pres">
      <dgm:prSet presAssocID="{53596BF5-13C3-4B22-B712-50F8728D0526}" presName="compNode" presStyleCnt="0"/>
      <dgm:spPr/>
    </dgm:pt>
    <dgm:pt modelId="{54A2AC5D-BBBB-4DE5-B38E-E5F743E0E87F}" type="pres">
      <dgm:prSet presAssocID="{53596BF5-13C3-4B22-B712-50F8728D0526}" presName="bgRect" presStyleLbl="bgShp" presStyleIdx="2" presStyleCnt="7"/>
      <dgm:spPr/>
    </dgm:pt>
    <dgm:pt modelId="{65D01498-2A88-4CD5-89EB-255E66F17A5B}" type="pres">
      <dgm:prSet presAssocID="{53596BF5-13C3-4B22-B712-50F8728D052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EFC11FEE-5880-44A8-9A94-7D4EA5AD0B93}" type="pres">
      <dgm:prSet presAssocID="{53596BF5-13C3-4B22-B712-50F8728D0526}" presName="spaceRect" presStyleCnt="0"/>
      <dgm:spPr/>
    </dgm:pt>
    <dgm:pt modelId="{248332E6-22BA-4591-A193-DF28456B0F15}" type="pres">
      <dgm:prSet presAssocID="{53596BF5-13C3-4B22-B712-50F8728D0526}" presName="parTx" presStyleLbl="revTx" presStyleIdx="2" presStyleCnt="7">
        <dgm:presLayoutVars>
          <dgm:chMax val="0"/>
          <dgm:chPref val="0"/>
        </dgm:presLayoutVars>
      </dgm:prSet>
      <dgm:spPr/>
    </dgm:pt>
    <dgm:pt modelId="{BEB447B8-6C83-48EE-8444-418E10C3EA4F}" type="pres">
      <dgm:prSet presAssocID="{E4436649-93E8-4082-9EEB-A2C4FBE84942}" presName="sibTrans" presStyleCnt="0"/>
      <dgm:spPr/>
    </dgm:pt>
    <dgm:pt modelId="{D5DB1839-25B1-4CD9-8CB5-6CFE5E7134E1}" type="pres">
      <dgm:prSet presAssocID="{BA1C8148-86E4-4B93-B118-D36ACF06F15E}" presName="compNode" presStyleCnt="0"/>
      <dgm:spPr/>
    </dgm:pt>
    <dgm:pt modelId="{0D9DBA73-8A42-4CDD-9323-FE88EE3F2401}" type="pres">
      <dgm:prSet presAssocID="{BA1C8148-86E4-4B93-B118-D36ACF06F15E}" presName="bgRect" presStyleLbl="bgShp" presStyleIdx="3" presStyleCnt="7"/>
      <dgm:spPr/>
    </dgm:pt>
    <dgm:pt modelId="{D0F970F7-2CB5-4E19-B68F-C5057E72E540}" type="pres">
      <dgm:prSet presAssocID="{BA1C8148-86E4-4B93-B118-D36ACF06F15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1363C7E8-DFEE-4CF9-892A-2F1A161FFE58}" type="pres">
      <dgm:prSet presAssocID="{BA1C8148-86E4-4B93-B118-D36ACF06F15E}" presName="spaceRect" presStyleCnt="0"/>
      <dgm:spPr/>
    </dgm:pt>
    <dgm:pt modelId="{06F56DFA-AEC9-490F-8BAE-88A8295FD365}" type="pres">
      <dgm:prSet presAssocID="{BA1C8148-86E4-4B93-B118-D36ACF06F15E}" presName="parTx" presStyleLbl="revTx" presStyleIdx="3" presStyleCnt="7">
        <dgm:presLayoutVars>
          <dgm:chMax val="0"/>
          <dgm:chPref val="0"/>
        </dgm:presLayoutVars>
      </dgm:prSet>
      <dgm:spPr/>
    </dgm:pt>
    <dgm:pt modelId="{6A3EC03E-5D68-4449-A180-0D71BB8F802D}" type="pres">
      <dgm:prSet presAssocID="{43A38503-B246-44E2-8342-A133D99ED437}" presName="sibTrans" presStyleCnt="0"/>
      <dgm:spPr/>
    </dgm:pt>
    <dgm:pt modelId="{E01D8183-D40A-474E-A259-A2A378811F31}" type="pres">
      <dgm:prSet presAssocID="{B2EBE905-41B8-4015-B4C6-3506B0C7AF5A}" presName="compNode" presStyleCnt="0"/>
      <dgm:spPr/>
    </dgm:pt>
    <dgm:pt modelId="{BEFFE864-BA10-4DAC-808C-CF7E95543A7F}" type="pres">
      <dgm:prSet presAssocID="{B2EBE905-41B8-4015-B4C6-3506B0C7AF5A}" presName="bgRect" presStyleLbl="bgShp" presStyleIdx="4" presStyleCnt="7"/>
      <dgm:spPr/>
    </dgm:pt>
    <dgm:pt modelId="{DFE7E4C6-F8A7-47E2-AC5D-9BA443D8C74E}" type="pres">
      <dgm:prSet presAssocID="{B2EBE905-41B8-4015-B4C6-3506B0C7AF5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686DE808-2500-4D2E-BAC4-D48A5018ECC9}" type="pres">
      <dgm:prSet presAssocID="{B2EBE905-41B8-4015-B4C6-3506B0C7AF5A}" presName="spaceRect" presStyleCnt="0"/>
      <dgm:spPr/>
    </dgm:pt>
    <dgm:pt modelId="{C9333340-8355-41A4-B131-0B67E7E92C8F}" type="pres">
      <dgm:prSet presAssocID="{B2EBE905-41B8-4015-B4C6-3506B0C7AF5A}" presName="parTx" presStyleLbl="revTx" presStyleIdx="4" presStyleCnt="7">
        <dgm:presLayoutVars>
          <dgm:chMax val="0"/>
          <dgm:chPref val="0"/>
        </dgm:presLayoutVars>
      </dgm:prSet>
      <dgm:spPr/>
    </dgm:pt>
    <dgm:pt modelId="{2ADE7949-0C8E-43FA-9428-A69D891B8B10}" type="pres">
      <dgm:prSet presAssocID="{F8814D4F-C613-403A-A878-1A7E00207D12}" presName="sibTrans" presStyleCnt="0"/>
      <dgm:spPr/>
    </dgm:pt>
    <dgm:pt modelId="{279BC2EC-5826-448A-9451-0A125FC9A899}" type="pres">
      <dgm:prSet presAssocID="{D4682911-3298-4D8C-B5AA-D61602DF7145}" presName="compNode" presStyleCnt="0"/>
      <dgm:spPr/>
    </dgm:pt>
    <dgm:pt modelId="{BCE7619A-EAF6-444F-8D4E-68104637C106}" type="pres">
      <dgm:prSet presAssocID="{D4682911-3298-4D8C-B5AA-D61602DF7145}" presName="bgRect" presStyleLbl="bgShp" presStyleIdx="5" presStyleCnt="7"/>
      <dgm:spPr/>
    </dgm:pt>
    <dgm:pt modelId="{5C7472FC-591A-45C4-952A-F73AF8FDBFB7}" type="pres">
      <dgm:prSet presAssocID="{D4682911-3298-4D8C-B5AA-D61602DF714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Open Book"/>
        </a:ext>
      </dgm:extLst>
    </dgm:pt>
    <dgm:pt modelId="{B7839CBA-B8FA-4CBD-A51F-7375457251D8}" type="pres">
      <dgm:prSet presAssocID="{D4682911-3298-4D8C-B5AA-D61602DF7145}" presName="spaceRect" presStyleCnt="0"/>
      <dgm:spPr/>
    </dgm:pt>
    <dgm:pt modelId="{B7419155-B205-401D-AB7F-BC5A3A30A122}" type="pres">
      <dgm:prSet presAssocID="{D4682911-3298-4D8C-B5AA-D61602DF7145}" presName="parTx" presStyleLbl="revTx" presStyleIdx="5" presStyleCnt="7">
        <dgm:presLayoutVars>
          <dgm:chMax val="0"/>
          <dgm:chPref val="0"/>
        </dgm:presLayoutVars>
      </dgm:prSet>
      <dgm:spPr/>
    </dgm:pt>
    <dgm:pt modelId="{42E556D8-15A8-417B-8947-CD26CC5EF5F2}" type="pres">
      <dgm:prSet presAssocID="{A26A5F73-0690-4517-8DCD-D43390074F53}" presName="sibTrans" presStyleCnt="0"/>
      <dgm:spPr/>
    </dgm:pt>
    <dgm:pt modelId="{2F919F49-7D84-4DAB-B312-8AC13FB59280}" type="pres">
      <dgm:prSet presAssocID="{01EEBF9B-2B30-4FB1-A771-FBC7753719A8}" presName="compNode" presStyleCnt="0"/>
      <dgm:spPr/>
    </dgm:pt>
    <dgm:pt modelId="{BAE3F778-FF8E-4D71-9613-A2BE3C32963B}" type="pres">
      <dgm:prSet presAssocID="{01EEBF9B-2B30-4FB1-A771-FBC7753719A8}" presName="bgRect" presStyleLbl="bgShp" presStyleIdx="6" presStyleCnt="7"/>
      <dgm:spPr/>
    </dgm:pt>
    <dgm:pt modelId="{AE340E0C-A320-4DDB-B248-8447E76D2942}" type="pres">
      <dgm:prSet presAssocID="{01EEBF9B-2B30-4FB1-A771-FBC7753719A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Office Worker"/>
        </a:ext>
      </dgm:extLst>
    </dgm:pt>
    <dgm:pt modelId="{99DC53D9-BE28-416E-90A9-3A9760AC43DC}" type="pres">
      <dgm:prSet presAssocID="{01EEBF9B-2B30-4FB1-A771-FBC7753719A8}" presName="spaceRect" presStyleCnt="0"/>
      <dgm:spPr/>
    </dgm:pt>
    <dgm:pt modelId="{27323366-2977-41D1-8B64-7465D0EE02CA}" type="pres">
      <dgm:prSet presAssocID="{01EEBF9B-2B30-4FB1-A771-FBC7753719A8}" presName="parTx" presStyleLbl="revTx" presStyleIdx="6" presStyleCnt="7">
        <dgm:presLayoutVars>
          <dgm:chMax val="0"/>
          <dgm:chPref val="0"/>
        </dgm:presLayoutVars>
      </dgm:prSet>
      <dgm:spPr/>
    </dgm:pt>
  </dgm:ptLst>
  <dgm:cxnLst>
    <dgm:cxn modelId="{0F760E01-FA17-4F39-9AB9-72481106BAC4}" type="presOf" srcId="{D4682911-3298-4D8C-B5AA-D61602DF7145}" destId="{B7419155-B205-401D-AB7F-BC5A3A30A122}" srcOrd="0" destOrd="0" presId="urn:microsoft.com/office/officeart/2018/2/layout/IconVerticalSolidList"/>
    <dgm:cxn modelId="{232CF813-673D-4E29-A808-65F51A99974D}" type="presOf" srcId="{B2EBE905-41B8-4015-B4C6-3506B0C7AF5A}" destId="{C9333340-8355-41A4-B131-0B67E7E92C8F}" srcOrd="0" destOrd="0" presId="urn:microsoft.com/office/officeart/2018/2/layout/IconVerticalSolidList"/>
    <dgm:cxn modelId="{B07C461B-C8C4-4100-BC16-DA3D09E139EB}" type="presOf" srcId="{66EF70F5-73CB-479D-BD51-B4F43A8C1207}" destId="{600AFAC2-C0A2-4C55-8C47-F3386B544F9B}" srcOrd="0" destOrd="0" presId="urn:microsoft.com/office/officeart/2018/2/layout/IconVerticalSolidList"/>
    <dgm:cxn modelId="{C90A5620-BE8E-4B3E-BBDD-3D91F48EE6F3}" srcId="{1A9FD865-F402-4E9C-9B49-8AFCC46FF644}" destId="{66EF70F5-73CB-479D-BD51-B4F43A8C1207}" srcOrd="1" destOrd="0" parTransId="{A97332D1-C0CC-4FA0-A935-0D7AFE90444B}" sibTransId="{DB2E00CF-ECEB-4297-90F3-F6081EC92D24}"/>
    <dgm:cxn modelId="{135FA22A-16B4-4F0A-94F3-C68820EF078E}" srcId="{1A9FD865-F402-4E9C-9B49-8AFCC46FF644}" destId="{BA1C8148-86E4-4B93-B118-D36ACF06F15E}" srcOrd="3" destOrd="0" parTransId="{C392F0CB-0E8A-4ECF-8DBE-B4FCE46A131B}" sibTransId="{43A38503-B246-44E2-8342-A133D99ED437}"/>
    <dgm:cxn modelId="{E70CB260-9F82-4B8D-9E03-1061E847215E}" srcId="{1A9FD865-F402-4E9C-9B49-8AFCC46FF644}" destId="{D4682911-3298-4D8C-B5AA-D61602DF7145}" srcOrd="5" destOrd="0" parTransId="{9BF2F6FC-197C-4BB1-BE80-E2C1500888A5}" sibTransId="{A26A5F73-0690-4517-8DCD-D43390074F53}"/>
    <dgm:cxn modelId="{32E46649-242F-43EA-BA7C-A00435BD6F96}" type="presOf" srcId="{1A9FD865-F402-4E9C-9B49-8AFCC46FF644}" destId="{E46BDA1E-56B1-40D7-BBAD-000CD8210698}" srcOrd="0" destOrd="0" presId="urn:microsoft.com/office/officeart/2018/2/layout/IconVerticalSolidList"/>
    <dgm:cxn modelId="{5746AA6F-4280-43B8-990F-EF6B2B087170}" type="presOf" srcId="{A8780401-AF81-4D6E-B1AE-CF0F9B5DCD9D}" destId="{951C6F26-BEEA-4B90-BEA3-926974AE5520}" srcOrd="0" destOrd="0" presId="urn:microsoft.com/office/officeart/2018/2/layout/IconVerticalSolidList"/>
    <dgm:cxn modelId="{3ACD9974-6DF9-43BE-A83E-B0E89806A428}" srcId="{1A9FD865-F402-4E9C-9B49-8AFCC46FF644}" destId="{B2EBE905-41B8-4015-B4C6-3506B0C7AF5A}" srcOrd="4" destOrd="0" parTransId="{997A1BE0-6C51-4B32-8623-EA014C1A75A7}" sibTransId="{F8814D4F-C613-403A-A878-1A7E00207D12}"/>
    <dgm:cxn modelId="{68AC3658-0125-49B0-9978-5B3E1490D9C7}" type="presOf" srcId="{01EEBF9B-2B30-4FB1-A771-FBC7753719A8}" destId="{27323366-2977-41D1-8B64-7465D0EE02CA}" srcOrd="0" destOrd="0" presId="urn:microsoft.com/office/officeart/2018/2/layout/IconVerticalSolidList"/>
    <dgm:cxn modelId="{2D509E9D-79F5-4AFF-B095-6696BC2C07EC}" type="presOf" srcId="{53596BF5-13C3-4B22-B712-50F8728D0526}" destId="{248332E6-22BA-4591-A193-DF28456B0F15}" srcOrd="0" destOrd="0" presId="urn:microsoft.com/office/officeart/2018/2/layout/IconVerticalSolidList"/>
    <dgm:cxn modelId="{FE88A3A9-5DB0-4F98-A3EF-316CF644E3EA}" srcId="{1A9FD865-F402-4E9C-9B49-8AFCC46FF644}" destId="{A8780401-AF81-4D6E-B1AE-CF0F9B5DCD9D}" srcOrd="0" destOrd="0" parTransId="{4DF81466-EA24-4B46-9C9C-F16FC653E08B}" sibTransId="{D556DBEB-C144-40A6-8A70-1E58C6DB83D6}"/>
    <dgm:cxn modelId="{A08349C8-E59A-490B-889E-2A9EFBC86DD2}" srcId="{1A9FD865-F402-4E9C-9B49-8AFCC46FF644}" destId="{53596BF5-13C3-4B22-B712-50F8728D0526}" srcOrd="2" destOrd="0" parTransId="{A7F62DAB-2B8F-4965-AF27-F881BFD37AC3}" sibTransId="{E4436649-93E8-4082-9EEB-A2C4FBE84942}"/>
    <dgm:cxn modelId="{98BFD0CA-5C29-42E6-8298-4CFAE1D644C5}" type="presOf" srcId="{BA1C8148-86E4-4B93-B118-D36ACF06F15E}" destId="{06F56DFA-AEC9-490F-8BAE-88A8295FD365}" srcOrd="0" destOrd="0" presId="urn:microsoft.com/office/officeart/2018/2/layout/IconVerticalSolidList"/>
    <dgm:cxn modelId="{AECFC8DE-244B-48F3-AD41-CF7D4DE74943}" srcId="{1A9FD865-F402-4E9C-9B49-8AFCC46FF644}" destId="{01EEBF9B-2B30-4FB1-A771-FBC7753719A8}" srcOrd="6" destOrd="0" parTransId="{7EE74670-23E3-4421-AF49-86D8EA1B0032}" sibTransId="{A56CFFB7-F798-47AF-8061-B3EF695745DF}"/>
    <dgm:cxn modelId="{706E8773-E237-4973-BF22-E0DEC3138E25}" type="presParOf" srcId="{E46BDA1E-56B1-40D7-BBAD-000CD8210698}" destId="{B46327F4-24C4-44FF-AAB8-DB6B2DEE3CF6}" srcOrd="0" destOrd="0" presId="urn:microsoft.com/office/officeart/2018/2/layout/IconVerticalSolidList"/>
    <dgm:cxn modelId="{B1B47E97-60A0-40A0-BA10-FDC1FB9388BA}" type="presParOf" srcId="{B46327F4-24C4-44FF-AAB8-DB6B2DEE3CF6}" destId="{C736BD44-5A89-40FB-A3EE-572D00686EF4}" srcOrd="0" destOrd="0" presId="urn:microsoft.com/office/officeart/2018/2/layout/IconVerticalSolidList"/>
    <dgm:cxn modelId="{A899D259-E552-4E46-9325-54F20E5DC80B}" type="presParOf" srcId="{B46327F4-24C4-44FF-AAB8-DB6B2DEE3CF6}" destId="{DB84E160-DA50-43DC-9319-D5357077D366}" srcOrd="1" destOrd="0" presId="urn:microsoft.com/office/officeart/2018/2/layout/IconVerticalSolidList"/>
    <dgm:cxn modelId="{B9974F97-54E4-4771-914F-72928E91C48B}" type="presParOf" srcId="{B46327F4-24C4-44FF-AAB8-DB6B2DEE3CF6}" destId="{5BB80EAA-CD5E-49FB-98BE-FF644131808B}" srcOrd="2" destOrd="0" presId="urn:microsoft.com/office/officeart/2018/2/layout/IconVerticalSolidList"/>
    <dgm:cxn modelId="{B174F501-B8EF-435B-B627-C747A409FE26}" type="presParOf" srcId="{B46327F4-24C4-44FF-AAB8-DB6B2DEE3CF6}" destId="{951C6F26-BEEA-4B90-BEA3-926974AE5520}" srcOrd="3" destOrd="0" presId="urn:microsoft.com/office/officeart/2018/2/layout/IconVerticalSolidList"/>
    <dgm:cxn modelId="{BD2189E8-063D-4108-B5B9-03754DA3B140}" type="presParOf" srcId="{E46BDA1E-56B1-40D7-BBAD-000CD8210698}" destId="{9116B0AE-0CFA-4AA1-88AC-EB4CD2869EEB}" srcOrd="1" destOrd="0" presId="urn:microsoft.com/office/officeart/2018/2/layout/IconVerticalSolidList"/>
    <dgm:cxn modelId="{0829EBAE-2C22-4290-8622-16F2D35F52C2}" type="presParOf" srcId="{E46BDA1E-56B1-40D7-BBAD-000CD8210698}" destId="{5DC1A611-9E3F-467A-B619-8F448442BD2D}" srcOrd="2" destOrd="0" presId="urn:microsoft.com/office/officeart/2018/2/layout/IconVerticalSolidList"/>
    <dgm:cxn modelId="{2D3DC3E0-6FA5-4F5E-B902-12C945E4D06E}" type="presParOf" srcId="{5DC1A611-9E3F-467A-B619-8F448442BD2D}" destId="{85A3C046-CC37-4264-AFDE-5A93EF994FA7}" srcOrd="0" destOrd="0" presId="urn:microsoft.com/office/officeart/2018/2/layout/IconVerticalSolidList"/>
    <dgm:cxn modelId="{9BC8430B-663C-48C9-BC64-4B23813D8406}" type="presParOf" srcId="{5DC1A611-9E3F-467A-B619-8F448442BD2D}" destId="{C9D25F84-4AB1-4E3B-BDEF-DC82300020BB}" srcOrd="1" destOrd="0" presId="urn:microsoft.com/office/officeart/2018/2/layout/IconVerticalSolidList"/>
    <dgm:cxn modelId="{308FE3C7-EAA1-4988-8241-83AED13D6004}" type="presParOf" srcId="{5DC1A611-9E3F-467A-B619-8F448442BD2D}" destId="{A9091D0D-9D30-4A92-8F2C-A29879395CF0}" srcOrd="2" destOrd="0" presId="urn:microsoft.com/office/officeart/2018/2/layout/IconVerticalSolidList"/>
    <dgm:cxn modelId="{FEC62622-15E0-47DF-BEED-69BFB3785354}" type="presParOf" srcId="{5DC1A611-9E3F-467A-B619-8F448442BD2D}" destId="{600AFAC2-C0A2-4C55-8C47-F3386B544F9B}" srcOrd="3" destOrd="0" presId="urn:microsoft.com/office/officeart/2018/2/layout/IconVerticalSolidList"/>
    <dgm:cxn modelId="{0B9DB80A-7D7F-4050-AFC8-2E4293A5C869}" type="presParOf" srcId="{E46BDA1E-56B1-40D7-BBAD-000CD8210698}" destId="{4D54B5D2-C0ED-4E56-A4FA-0A89AF5BFC03}" srcOrd="3" destOrd="0" presId="urn:microsoft.com/office/officeart/2018/2/layout/IconVerticalSolidList"/>
    <dgm:cxn modelId="{9CC42B30-CBE8-4FFC-BC5B-10D188C489A1}" type="presParOf" srcId="{E46BDA1E-56B1-40D7-BBAD-000CD8210698}" destId="{E541017F-61EE-4EAA-8A79-A3579E14492D}" srcOrd="4" destOrd="0" presId="urn:microsoft.com/office/officeart/2018/2/layout/IconVerticalSolidList"/>
    <dgm:cxn modelId="{3165CF64-0A01-4B71-BABA-A88B87D760BF}" type="presParOf" srcId="{E541017F-61EE-4EAA-8A79-A3579E14492D}" destId="{54A2AC5D-BBBB-4DE5-B38E-E5F743E0E87F}" srcOrd="0" destOrd="0" presId="urn:microsoft.com/office/officeart/2018/2/layout/IconVerticalSolidList"/>
    <dgm:cxn modelId="{4447E428-D2D5-4E94-BD8C-C1A763DEAEF9}" type="presParOf" srcId="{E541017F-61EE-4EAA-8A79-A3579E14492D}" destId="{65D01498-2A88-4CD5-89EB-255E66F17A5B}" srcOrd="1" destOrd="0" presId="urn:microsoft.com/office/officeart/2018/2/layout/IconVerticalSolidList"/>
    <dgm:cxn modelId="{62C4FC51-E73B-485D-AB8D-7A2BA61DDCE4}" type="presParOf" srcId="{E541017F-61EE-4EAA-8A79-A3579E14492D}" destId="{EFC11FEE-5880-44A8-9A94-7D4EA5AD0B93}" srcOrd="2" destOrd="0" presId="urn:microsoft.com/office/officeart/2018/2/layout/IconVerticalSolidList"/>
    <dgm:cxn modelId="{F07ACD4A-EF1A-422A-8851-BE6DE4ABB542}" type="presParOf" srcId="{E541017F-61EE-4EAA-8A79-A3579E14492D}" destId="{248332E6-22BA-4591-A193-DF28456B0F15}" srcOrd="3" destOrd="0" presId="urn:microsoft.com/office/officeart/2018/2/layout/IconVerticalSolidList"/>
    <dgm:cxn modelId="{2415DAB4-6B9A-4341-B438-CE1D8ECC59B9}" type="presParOf" srcId="{E46BDA1E-56B1-40D7-BBAD-000CD8210698}" destId="{BEB447B8-6C83-48EE-8444-418E10C3EA4F}" srcOrd="5" destOrd="0" presId="urn:microsoft.com/office/officeart/2018/2/layout/IconVerticalSolidList"/>
    <dgm:cxn modelId="{F5CB746A-E0A9-42BB-82C1-CE3CCDC686E7}" type="presParOf" srcId="{E46BDA1E-56B1-40D7-BBAD-000CD8210698}" destId="{D5DB1839-25B1-4CD9-8CB5-6CFE5E7134E1}" srcOrd="6" destOrd="0" presId="urn:microsoft.com/office/officeart/2018/2/layout/IconVerticalSolidList"/>
    <dgm:cxn modelId="{C3B3F40E-2D48-4215-A778-8017C541E223}" type="presParOf" srcId="{D5DB1839-25B1-4CD9-8CB5-6CFE5E7134E1}" destId="{0D9DBA73-8A42-4CDD-9323-FE88EE3F2401}" srcOrd="0" destOrd="0" presId="urn:microsoft.com/office/officeart/2018/2/layout/IconVerticalSolidList"/>
    <dgm:cxn modelId="{C4693BC3-56F9-4361-8DA4-E6803066A7E2}" type="presParOf" srcId="{D5DB1839-25B1-4CD9-8CB5-6CFE5E7134E1}" destId="{D0F970F7-2CB5-4E19-B68F-C5057E72E540}" srcOrd="1" destOrd="0" presId="urn:microsoft.com/office/officeart/2018/2/layout/IconVerticalSolidList"/>
    <dgm:cxn modelId="{D9C7D38B-7162-427D-9520-43970B7602AA}" type="presParOf" srcId="{D5DB1839-25B1-4CD9-8CB5-6CFE5E7134E1}" destId="{1363C7E8-DFEE-4CF9-892A-2F1A161FFE58}" srcOrd="2" destOrd="0" presId="urn:microsoft.com/office/officeart/2018/2/layout/IconVerticalSolidList"/>
    <dgm:cxn modelId="{96381284-626C-4351-A5EE-E24E5139517F}" type="presParOf" srcId="{D5DB1839-25B1-4CD9-8CB5-6CFE5E7134E1}" destId="{06F56DFA-AEC9-490F-8BAE-88A8295FD365}" srcOrd="3" destOrd="0" presId="urn:microsoft.com/office/officeart/2018/2/layout/IconVerticalSolidList"/>
    <dgm:cxn modelId="{269ACFA4-4177-46A5-AC18-9D10E6B0CFE5}" type="presParOf" srcId="{E46BDA1E-56B1-40D7-BBAD-000CD8210698}" destId="{6A3EC03E-5D68-4449-A180-0D71BB8F802D}" srcOrd="7" destOrd="0" presId="urn:microsoft.com/office/officeart/2018/2/layout/IconVerticalSolidList"/>
    <dgm:cxn modelId="{5D8817BC-1CD6-4668-B99E-99816E6DC19C}" type="presParOf" srcId="{E46BDA1E-56B1-40D7-BBAD-000CD8210698}" destId="{E01D8183-D40A-474E-A259-A2A378811F31}" srcOrd="8" destOrd="0" presId="urn:microsoft.com/office/officeart/2018/2/layout/IconVerticalSolidList"/>
    <dgm:cxn modelId="{8CC8D4FC-6A79-4888-B05F-7946C2453303}" type="presParOf" srcId="{E01D8183-D40A-474E-A259-A2A378811F31}" destId="{BEFFE864-BA10-4DAC-808C-CF7E95543A7F}" srcOrd="0" destOrd="0" presId="urn:microsoft.com/office/officeart/2018/2/layout/IconVerticalSolidList"/>
    <dgm:cxn modelId="{34969F6D-9571-4EEF-B969-6209FC4CF87D}" type="presParOf" srcId="{E01D8183-D40A-474E-A259-A2A378811F31}" destId="{DFE7E4C6-F8A7-47E2-AC5D-9BA443D8C74E}" srcOrd="1" destOrd="0" presId="urn:microsoft.com/office/officeart/2018/2/layout/IconVerticalSolidList"/>
    <dgm:cxn modelId="{F593A8B5-4F8E-40F4-826C-4836FB812E97}" type="presParOf" srcId="{E01D8183-D40A-474E-A259-A2A378811F31}" destId="{686DE808-2500-4D2E-BAC4-D48A5018ECC9}" srcOrd="2" destOrd="0" presId="urn:microsoft.com/office/officeart/2018/2/layout/IconVerticalSolidList"/>
    <dgm:cxn modelId="{1DEF0FA0-5F82-4F6D-8D35-F8623A91DE51}" type="presParOf" srcId="{E01D8183-D40A-474E-A259-A2A378811F31}" destId="{C9333340-8355-41A4-B131-0B67E7E92C8F}" srcOrd="3" destOrd="0" presId="urn:microsoft.com/office/officeart/2018/2/layout/IconVerticalSolidList"/>
    <dgm:cxn modelId="{2F92BCE9-83F9-4A7A-996F-46625AA54C9A}" type="presParOf" srcId="{E46BDA1E-56B1-40D7-BBAD-000CD8210698}" destId="{2ADE7949-0C8E-43FA-9428-A69D891B8B10}" srcOrd="9" destOrd="0" presId="urn:microsoft.com/office/officeart/2018/2/layout/IconVerticalSolidList"/>
    <dgm:cxn modelId="{0C9AAD68-39ED-4DBD-A4B6-F92D21311DDF}" type="presParOf" srcId="{E46BDA1E-56B1-40D7-BBAD-000CD8210698}" destId="{279BC2EC-5826-448A-9451-0A125FC9A899}" srcOrd="10" destOrd="0" presId="urn:microsoft.com/office/officeart/2018/2/layout/IconVerticalSolidList"/>
    <dgm:cxn modelId="{3EB67D87-CA53-41AB-B60B-23A25D32117A}" type="presParOf" srcId="{279BC2EC-5826-448A-9451-0A125FC9A899}" destId="{BCE7619A-EAF6-444F-8D4E-68104637C106}" srcOrd="0" destOrd="0" presId="urn:microsoft.com/office/officeart/2018/2/layout/IconVerticalSolidList"/>
    <dgm:cxn modelId="{A478401D-6CDC-4F8E-BC4C-8CEB6B60BDDB}" type="presParOf" srcId="{279BC2EC-5826-448A-9451-0A125FC9A899}" destId="{5C7472FC-591A-45C4-952A-F73AF8FDBFB7}" srcOrd="1" destOrd="0" presId="urn:microsoft.com/office/officeart/2018/2/layout/IconVerticalSolidList"/>
    <dgm:cxn modelId="{35CD4316-2D68-4808-9A18-59ED199C7EED}" type="presParOf" srcId="{279BC2EC-5826-448A-9451-0A125FC9A899}" destId="{B7839CBA-B8FA-4CBD-A51F-7375457251D8}" srcOrd="2" destOrd="0" presId="urn:microsoft.com/office/officeart/2018/2/layout/IconVerticalSolidList"/>
    <dgm:cxn modelId="{45AFB5C1-C19D-4E22-BD32-D3127943AC9B}" type="presParOf" srcId="{279BC2EC-5826-448A-9451-0A125FC9A899}" destId="{B7419155-B205-401D-AB7F-BC5A3A30A122}" srcOrd="3" destOrd="0" presId="urn:microsoft.com/office/officeart/2018/2/layout/IconVerticalSolidList"/>
    <dgm:cxn modelId="{6E177AB8-C440-426E-8C4C-85B239182EA8}" type="presParOf" srcId="{E46BDA1E-56B1-40D7-BBAD-000CD8210698}" destId="{42E556D8-15A8-417B-8947-CD26CC5EF5F2}" srcOrd="11" destOrd="0" presId="urn:microsoft.com/office/officeart/2018/2/layout/IconVerticalSolidList"/>
    <dgm:cxn modelId="{1F9F57F5-C254-47A6-A357-CEF2C5B14846}" type="presParOf" srcId="{E46BDA1E-56B1-40D7-BBAD-000CD8210698}" destId="{2F919F49-7D84-4DAB-B312-8AC13FB59280}" srcOrd="12" destOrd="0" presId="urn:microsoft.com/office/officeart/2018/2/layout/IconVerticalSolidList"/>
    <dgm:cxn modelId="{B80EFB7C-40CB-43B4-93BB-3C42BDE07163}" type="presParOf" srcId="{2F919F49-7D84-4DAB-B312-8AC13FB59280}" destId="{BAE3F778-FF8E-4D71-9613-A2BE3C32963B}" srcOrd="0" destOrd="0" presId="urn:microsoft.com/office/officeart/2018/2/layout/IconVerticalSolidList"/>
    <dgm:cxn modelId="{DC6A496F-157C-428C-944F-7D33DCE51E7E}" type="presParOf" srcId="{2F919F49-7D84-4DAB-B312-8AC13FB59280}" destId="{AE340E0C-A320-4DDB-B248-8447E76D2942}" srcOrd="1" destOrd="0" presId="urn:microsoft.com/office/officeart/2018/2/layout/IconVerticalSolidList"/>
    <dgm:cxn modelId="{A4C04F55-83B6-45C3-B7E7-735229EA8188}" type="presParOf" srcId="{2F919F49-7D84-4DAB-B312-8AC13FB59280}" destId="{99DC53D9-BE28-416E-90A9-3A9760AC43DC}" srcOrd="2" destOrd="0" presId="urn:microsoft.com/office/officeart/2018/2/layout/IconVerticalSolidList"/>
    <dgm:cxn modelId="{F6D91999-E015-4D54-BA91-870F1B470C18}" type="presParOf" srcId="{2F919F49-7D84-4DAB-B312-8AC13FB59280}" destId="{27323366-2977-41D1-8B64-7465D0EE02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6A76C6-165F-4F50-9F0E-8A1961B5198E}" type="doc">
      <dgm:prSet loTypeId="urn:microsoft.com/office/officeart/2005/8/layout/matrix3" loCatId="matrix" qsTypeId="urn:microsoft.com/office/officeart/2005/8/quickstyle/simple1" qsCatId="simple" csTypeId="urn:microsoft.com/office/officeart/2005/8/colors/colorful2" csCatId="colorful" phldr="1"/>
      <dgm:spPr/>
      <dgm:t>
        <a:bodyPr/>
        <a:lstStyle/>
        <a:p>
          <a:endParaRPr lang="en-US"/>
        </a:p>
      </dgm:t>
    </dgm:pt>
    <dgm:pt modelId="{8521A5B4-62AE-49B6-A496-CF9FDEE2D513}">
      <dgm:prSet/>
      <dgm:spPr/>
      <dgm:t>
        <a:bodyPr/>
        <a:lstStyle/>
        <a:p>
          <a:r>
            <a:rPr lang="en-US"/>
            <a:t>Celestini Program India - IIT Delhi</a:t>
          </a:r>
        </a:p>
      </dgm:t>
    </dgm:pt>
    <dgm:pt modelId="{5412FCF2-1411-4CA7-84FD-6B6A8366CA4A}" type="parTrans" cxnId="{D484B7DF-93BD-496D-9DD9-53A7B4DF0F7D}">
      <dgm:prSet/>
      <dgm:spPr/>
      <dgm:t>
        <a:bodyPr/>
        <a:lstStyle/>
        <a:p>
          <a:endParaRPr lang="en-US"/>
        </a:p>
      </dgm:t>
    </dgm:pt>
    <dgm:pt modelId="{FA1042FC-5B7C-44C1-8764-E5AB038A1B5E}" type="sibTrans" cxnId="{D484B7DF-93BD-496D-9DD9-53A7B4DF0F7D}">
      <dgm:prSet/>
      <dgm:spPr/>
      <dgm:t>
        <a:bodyPr/>
        <a:lstStyle/>
        <a:p>
          <a:endParaRPr lang="en-US"/>
        </a:p>
      </dgm:t>
    </dgm:pt>
    <dgm:pt modelId="{CE28BB77-0C1C-4193-90D5-8D006CD5B501}">
      <dgm:prSet/>
      <dgm:spPr/>
      <dgm:t>
        <a:bodyPr/>
        <a:lstStyle/>
        <a:p>
          <a:r>
            <a:rPr lang="en-US"/>
            <a:t>Precog Research group - IIIT Delhi</a:t>
          </a:r>
        </a:p>
      </dgm:t>
    </dgm:pt>
    <dgm:pt modelId="{3CF42B61-471C-4B31-B1E4-972CC2D18135}" type="parTrans" cxnId="{6B1C13EB-0C1C-4AB8-806C-57BAB2BE759F}">
      <dgm:prSet/>
      <dgm:spPr/>
      <dgm:t>
        <a:bodyPr/>
        <a:lstStyle/>
        <a:p>
          <a:endParaRPr lang="en-US"/>
        </a:p>
      </dgm:t>
    </dgm:pt>
    <dgm:pt modelId="{5AB468F5-7043-4556-B910-F22BCCC13117}" type="sibTrans" cxnId="{6B1C13EB-0C1C-4AB8-806C-57BAB2BE759F}">
      <dgm:prSet/>
      <dgm:spPr/>
      <dgm:t>
        <a:bodyPr/>
        <a:lstStyle/>
        <a:p>
          <a:endParaRPr lang="en-US"/>
        </a:p>
      </dgm:t>
    </dgm:pt>
    <dgm:pt modelId="{D25F04CF-3B74-41FC-BB1D-D328E79353C0}">
      <dgm:prSet/>
      <dgm:spPr/>
      <dgm:t>
        <a:bodyPr/>
        <a:lstStyle/>
        <a:p>
          <a:r>
            <a:rPr lang="en-US"/>
            <a:t>IIIT Delhi Research internships </a:t>
          </a:r>
        </a:p>
      </dgm:t>
    </dgm:pt>
    <dgm:pt modelId="{974B0296-D434-4C79-AE69-E96B6895695B}" type="parTrans" cxnId="{B9C15FEC-20E3-477F-A2BA-7FD3FC26AFA2}">
      <dgm:prSet/>
      <dgm:spPr/>
      <dgm:t>
        <a:bodyPr/>
        <a:lstStyle/>
        <a:p>
          <a:endParaRPr lang="en-US"/>
        </a:p>
      </dgm:t>
    </dgm:pt>
    <dgm:pt modelId="{1912D4CB-69C3-4B32-B6F2-4F213EB6710D}" type="sibTrans" cxnId="{B9C15FEC-20E3-477F-A2BA-7FD3FC26AFA2}">
      <dgm:prSet/>
      <dgm:spPr/>
      <dgm:t>
        <a:bodyPr/>
        <a:lstStyle/>
        <a:p>
          <a:endParaRPr lang="en-US"/>
        </a:p>
      </dgm:t>
    </dgm:pt>
    <dgm:pt modelId="{B13986E8-729C-4747-B721-0F5B85EDD701}">
      <dgm:prSet/>
      <dgm:spPr/>
      <dgm:t>
        <a:bodyPr/>
        <a:lstStyle/>
        <a:p>
          <a:r>
            <a:rPr lang="en-US"/>
            <a:t>Apply under any professor through emailing them</a:t>
          </a:r>
        </a:p>
      </dgm:t>
    </dgm:pt>
    <dgm:pt modelId="{5AF93D4F-52FD-41E7-8A34-5369EE513641}" type="parTrans" cxnId="{9E7052C9-7D50-4754-A08B-9E68CDE8D0BC}">
      <dgm:prSet/>
      <dgm:spPr/>
      <dgm:t>
        <a:bodyPr/>
        <a:lstStyle/>
        <a:p>
          <a:endParaRPr lang="en-US"/>
        </a:p>
      </dgm:t>
    </dgm:pt>
    <dgm:pt modelId="{665B8058-D812-4150-802C-E68B05D5CFB1}" type="sibTrans" cxnId="{9E7052C9-7D50-4754-A08B-9E68CDE8D0BC}">
      <dgm:prSet/>
      <dgm:spPr/>
      <dgm:t>
        <a:bodyPr/>
        <a:lstStyle/>
        <a:p>
          <a:endParaRPr lang="en-US"/>
        </a:p>
      </dgm:t>
    </dgm:pt>
    <dgm:pt modelId="{F703AB72-B531-4FFE-8A34-481C50649245}" type="pres">
      <dgm:prSet presAssocID="{7A6A76C6-165F-4F50-9F0E-8A1961B5198E}" presName="matrix" presStyleCnt="0">
        <dgm:presLayoutVars>
          <dgm:chMax val="1"/>
          <dgm:dir/>
          <dgm:resizeHandles val="exact"/>
        </dgm:presLayoutVars>
      </dgm:prSet>
      <dgm:spPr/>
    </dgm:pt>
    <dgm:pt modelId="{4E92E49E-199B-4EFE-BF5E-66C3D975ACEA}" type="pres">
      <dgm:prSet presAssocID="{7A6A76C6-165F-4F50-9F0E-8A1961B5198E}" presName="diamond" presStyleLbl="bgShp" presStyleIdx="0" presStyleCnt="1"/>
      <dgm:spPr/>
    </dgm:pt>
    <dgm:pt modelId="{258197F1-4FAD-4BFD-8AC8-CCBF1198F6AB}" type="pres">
      <dgm:prSet presAssocID="{7A6A76C6-165F-4F50-9F0E-8A1961B5198E}" presName="quad1" presStyleLbl="node1" presStyleIdx="0" presStyleCnt="4">
        <dgm:presLayoutVars>
          <dgm:chMax val="0"/>
          <dgm:chPref val="0"/>
          <dgm:bulletEnabled val="1"/>
        </dgm:presLayoutVars>
      </dgm:prSet>
      <dgm:spPr/>
    </dgm:pt>
    <dgm:pt modelId="{FA0C1811-5E05-4CBD-9517-A6B73701C7A8}" type="pres">
      <dgm:prSet presAssocID="{7A6A76C6-165F-4F50-9F0E-8A1961B5198E}" presName="quad2" presStyleLbl="node1" presStyleIdx="1" presStyleCnt="4">
        <dgm:presLayoutVars>
          <dgm:chMax val="0"/>
          <dgm:chPref val="0"/>
          <dgm:bulletEnabled val="1"/>
        </dgm:presLayoutVars>
      </dgm:prSet>
      <dgm:spPr/>
    </dgm:pt>
    <dgm:pt modelId="{3E881A70-D508-4443-9871-48C983BCFFAB}" type="pres">
      <dgm:prSet presAssocID="{7A6A76C6-165F-4F50-9F0E-8A1961B5198E}" presName="quad3" presStyleLbl="node1" presStyleIdx="2" presStyleCnt="4">
        <dgm:presLayoutVars>
          <dgm:chMax val="0"/>
          <dgm:chPref val="0"/>
          <dgm:bulletEnabled val="1"/>
        </dgm:presLayoutVars>
      </dgm:prSet>
      <dgm:spPr/>
    </dgm:pt>
    <dgm:pt modelId="{7FE1D8E6-5078-4A9F-9DB3-99419CE6443B}" type="pres">
      <dgm:prSet presAssocID="{7A6A76C6-165F-4F50-9F0E-8A1961B5198E}" presName="quad4" presStyleLbl="node1" presStyleIdx="3" presStyleCnt="4">
        <dgm:presLayoutVars>
          <dgm:chMax val="0"/>
          <dgm:chPref val="0"/>
          <dgm:bulletEnabled val="1"/>
        </dgm:presLayoutVars>
      </dgm:prSet>
      <dgm:spPr/>
    </dgm:pt>
  </dgm:ptLst>
  <dgm:cxnLst>
    <dgm:cxn modelId="{72081B61-05A6-46C5-ABD1-D8E1838403C0}" type="presOf" srcId="{8521A5B4-62AE-49B6-A496-CF9FDEE2D513}" destId="{258197F1-4FAD-4BFD-8AC8-CCBF1198F6AB}" srcOrd="0" destOrd="0" presId="urn:microsoft.com/office/officeart/2005/8/layout/matrix3"/>
    <dgm:cxn modelId="{BE651D7D-6FD3-43C6-BC28-212ABA7B7934}" type="presOf" srcId="{7A6A76C6-165F-4F50-9F0E-8A1961B5198E}" destId="{F703AB72-B531-4FFE-8A34-481C50649245}" srcOrd="0" destOrd="0" presId="urn:microsoft.com/office/officeart/2005/8/layout/matrix3"/>
    <dgm:cxn modelId="{90E0A292-A033-43B4-9CC4-75F076FF3358}" type="presOf" srcId="{D25F04CF-3B74-41FC-BB1D-D328E79353C0}" destId="{3E881A70-D508-4443-9871-48C983BCFFAB}" srcOrd="0" destOrd="0" presId="urn:microsoft.com/office/officeart/2005/8/layout/matrix3"/>
    <dgm:cxn modelId="{24BDABC5-580D-4061-B6B6-99B574FC6130}" type="presOf" srcId="{CE28BB77-0C1C-4193-90D5-8D006CD5B501}" destId="{FA0C1811-5E05-4CBD-9517-A6B73701C7A8}" srcOrd="0" destOrd="0" presId="urn:microsoft.com/office/officeart/2005/8/layout/matrix3"/>
    <dgm:cxn modelId="{9E7052C9-7D50-4754-A08B-9E68CDE8D0BC}" srcId="{7A6A76C6-165F-4F50-9F0E-8A1961B5198E}" destId="{B13986E8-729C-4747-B721-0F5B85EDD701}" srcOrd="3" destOrd="0" parTransId="{5AF93D4F-52FD-41E7-8A34-5369EE513641}" sibTransId="{665B8058-D812-4150-802C-E68B05D5CFB1}"/>
    <dgm:cxn modelId="{EFAD5ECC-1B39-4151-97F2-535A41ED68F2}" type="presOf" srcId="{B13986E8-729C-4747-B721-0F5B85EDD701}" destId="{7FE1D8E6-5078-4A9F-9DB3-99419CE6443B}" srcOrd="0" destOrd="0" presId="urn:microsoft.com/office/officeart/2005/8/layout/matrix3"/>
    <dgm:cxn modelId="{D484B7DF-93BD-496D-9DD9-53A7B4DF0F7D}" srcId="{7A6A76C6-165F-4F50-9F0E-8A1961B5198E}" destId="{8521A5B4-62AE-49B6-A496-CF9FDEE2D513}" srcOrd="0" destOrd="0" parTransId="{5412FCF2-1411-4CA7-84FD-6B6A8366CA4A}" sibTransId="{FA1042FC-5B7C-44C1-8764-E5AB038A1B5E}"/>
    <dgm:cxn modelId="{6B1C13EB-0C1C-4AB8-806C-57BAB2BE759F}" srcId="{7A6A76C6-165F-4F50-9F0E-8A1961B5198E}" destId="{CE28BB77-0C1C-4193-90D5-8D006CD5B501}" srcOrd="1" destOrd="0" parTransId="{3CF42B61-471C-4B31-B1E4-972CC2D18135}" sibTransId="{5AB468F5-7043-4556-B910-F22BCCC13117}"/>
    <dgm:cxn modelId="{B9C15FEC-20E3-477F-A2BA-7FD3FC26AFA2}" srcId="{7A6A76C6-165F-4F50-9F0E-8A1961B5198E}" destId="{D25F04CF-3B74-41FC-BB1D-D328E79353C0}" srcOrd="2" destOrd="0" parTransId="{974B0296-D434-4C79-AE69-E96B6895695B}" sibTransId="{1912D4CB-69C3-4B32-B6F2-4F213EB6710D}"/>
    <dgm:cxn modelId="{A9093F19-D65E-4700-8FC4-A3FAF9C9C8E9}" type="presParOf" srcId="{F703AB72-B531-4FFE-8A34-481C50649245}" destId="{4E92E49E-199B-4EFE-BF5E-66C3D975ACEA}" srcOrd="0" destOrd="0" presId="urn:microsoft.com/office/officeart/2005/8/layout/matrix3"/>
    <dgm:cxn modelId="{D98AEA92-383D-41FE-B72D-30D6F94BA486}" type="presParOf" srcId="{F703AB72-B531-4FFE-8A34-481C50649245}" destId="{258197F1-4FAD-4BFD-8AC8-CCBF1198F6AB}" srcOrd="1" destOrd="0" presId="urn:microsoft.com/office/officeart/2005/8/layout/matrix3"/>
    <dgm:cxn modelId="{B1756D51-4AA8-428D-AB86-2D8186838AA6}" type="presParOf" srcId="{F703AB72-B531-4FFE-8A34-481C50649245}" destId="{FA0C1811-5E05-4CBD-9517-A6B73701C7A8}" srcOrd="2" destOrd="0" presId="urn:microsoft.com/office/officeart/2005/8/layout/matrix3"/>
    <dgm:cxn modelId="{20A049E8-567A-43F7-B5F3-480EF93375E8}" type="presParOf" srcId="{F703AB72-B531-4FFE-8A34-481C50649245}" destId="{3E881A70-D508-4443-9871-48C983BCFFAB}" srcOrd="3" destOrd="0" presId="urn:microsoft.com/office/officeart/2005/8/layout/matrix3"/>
    <dgm:cxn modelId="{5CDF93B8-C1EE-4745-AF08-9D6381BC3D27}" type="presParOf" srcId="{F703AB72-B531-4FFE-8A34-481C50649245}" destId="{7FE1D8E6-5078-4A9F-9DB3-99419CE6443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9015E6-8AE5-4471-A7D7-F7531CFB3A40}"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45B7C688-1C2B-46A4-AE99-AF0BFDE87F52}">
      <dgm:prSet/>
      <dgm:spPr/>
      <dgm:t>
        <a:bodyPr/>
        <a:lstStyle/>
        <a:p>
          <a:r>
            <a:rPr lang="en-US" u="sng">
              <a:hlinkClick xmlns:r="http://schemas.openxmlformats.org/officeDocument/2006/relationships" r:id="rId1"/>
            </a:rPr>
            <a:t>https://www.celestiniprojectindia.com/</a:t>
          </a:r>
          <a:endParaRPr lang="en-US"/>
        </a:p>
      </dgm:t>
    </dgm:pt>
    <dgm:pt modelId="{2EC9D01E-EE20-448A-A433-9CB730090FC8}" type="parTrans" cxnId="{0142242C-2215-45FD-A0EB-209D97D7C22B}">
      <dgm:prSet/>
      <dgm:spPr/>
      <dgm:t>
        <a:bodyPr/>
        <a:lstStyle/>
        <a:p>
          <a:endParaRPr lang="en-US"/>
        </a:p>
      </dgm:t>
    </dgm:pt>
    <dgm:pt modelId="{C70F0704-E1C9-4CE1-A392-EE0B47D16572}" type="sibTrans" cxnId="{0142242C-2215-45FD-A0EB-209D97D7C22B}">
      <dgm:prSet/>
      <dgm:spPr/>
      <dgm:t>
        <a:bodyPr/>
        <a:lstStyle/>
        <a:p>
          <a:endParaRPr lang="en-US"/>
        </a:p>
      </dgm:t>
    </dgm:pt>
    <dgm:pt modelId="{013925D0-5062-436B-A687-04076AC0235F}">
      <dgm:prSet/>
      <dgm:spPr/>
      <dgm:t>
        <a:bodyPr/>
        <a:lstStyle/>
        <a:p>
          <a:r>
            <a:rPr lang="en-US"/>
            <a:t>Sponsored by Google and Marconi Society</a:t>
          </a:r>
        </a:p>
      </dgm:t>
    </dgm:pt>
    <dgm:pt modelId="{0E2B51EB-593D-4FEC-BBF2-D1CC1ABFD4C6}" type="parTrans" cxnId="{83D153FE-8812-4E6D-B518-C012A7867822}">
      <dgm:prSet/>
      <dgm:spPr/>
      <dgm:t>
        <a:bodyPr/>
        <a:lstStyle/>
        <a:p>
          <a:endParaRPr lang="en-US"/>
        </a:p>
      </dgm:t>
    </dgm:pt>
    <dgm:pt modelId="{7EEE9C8C-7A28-4117-B6E8-68844A6B63F2}" type="sibTrans" cxnId="{83D153FE-8812-4E6D-B518-C012A7867822}">
      <dgm:prSet/>
      <dgm:spPr/>
      <dgm:t>
        <a:bodyPr/>
        <a:lstStyle/>
        <a:p>
          <a:endParaRPr lang="en-US"/>
        </a:p>
      </dgm:t>
    </dgm:pt>
    <dgm:pt modelId="{DAB86965-CB0B-45DC-8B57-E7351A66990A}">
      <dgm:prSet/>
      <dgm:spPr/>
      <dgm:t>
        <a:bodyPr/>
        <a:lstStyle/>
        <a:p>
          <a:r>
            <a:rPr lang="en-US"/>
            <a:t>Mentors from Google Brain</a:t>
          </a:r>
        </a:p>
      </dgm:t>
    </dgm:pt>
    <dgm:pt modelId="{9DC3EE20-4D14-4633-A6AB-CBDCAF4DF92F}" type="parTrans" cxnId="{19A856B0-A247-4C25-912E-8DDB1441726F}">
      <dgm:prSet/>
      <dgm:spPr/>
      <dgm:t>
        <a:bodyPr/>
        <a:lstStyle/>
        <a:p>
          <a:endParaRPr lang="en-US"/>
        </a:p>
      </dgm:t>
    </dgm:pt>
    <dgm:pt modelId="{F9795D6A-298B-4052-B6E5-D34BD943B17B}" type="sibTrans" cxnId="{19A856B0-A247-4C25-912E-8DDB1441726F}">
      <dgm:prSet/>
      <dgm:spPr/>
      <dgm:t>
        <a:bodyPr/>
        <a:lstStyle/>
        <a:p>
          <a:endParaRPr lang="en-US"/>
        </a:p>
      </dgm:t>
    </dgm:pt>
    <dgm:pt modelId="{6EEF1806-60C4-4037-BA2B-DE6BB344779F}">
      <dgm:prSet/>
      <dgm:spPr/>
      <dgm:t>
        <a:bodyPr/>
        <a:lstStyle/>
        <a:p>
          <a:r>
            <a:rPr lang="en-US"/>
            <a:t>Applications opens in March</a:t>
          </a:r>
        </a:p>
      </dgm:t>
    </dgm:pt>
    <dgm:pt modelId="{AA00CA67-1141-4F13-9D0E-0F60479EC680}" type="parTrans" cxnId="{FBD34C54-15C3-41F2-BFC3-C072C579C261}">
      <dgm:prSet/>
      <dgm:spPr/>
      <dgm:t>
        <a:bodyPr/>
        <a:lstStyle/>
        <a:p>
          <a:endParaRPr lang="en-US"/>
        </a:p>
      </dgm:t>
    </dgm:pt>
    <dgm:pt modelId="{0DCFEAB6-2CBC-4183-BBAD-51DE93893A7A}" type="sibTrans" cxnId="{FBD34C54-15C3-41F2-BFC3-C072C579C261}">
      <dgm:prSet/>
      <dgm:spPr/>
      <dgm:t>
        <a:bodyPr/>
        <a:lstStyle/>
        <a:p>
          <a:endParaRPr lang="en-US"/>
        </a:p>
      </dgm:t>
    </dgm:pt>
    <dgm:pt modelId="{EF39A336-F6D8-41C8-90D3-0359F76C94DC}">
      <dgm:prSet/>
      <dgm:spPr/>
      <dgm:t>
        <a:bodyPr/>
        <a:lstStyle/>
        <a:p>
          <a:r>
            <a:rPr lang="en-US"/>
            <a:t>Team size 2 to 4</a:t>
          </a:r>
        </a:p>
      </dgm:t>
    </dgm:pt>
    <dgm:pt modelId="{122CAB21-9C5D-4E09-B9E0-E8336CB155BA}" type="parTrans" cxnId="{CCDCB143-E9AE-4AD4-9CC9-E37630A016F4}">
      <dgm:prSet/>
      <dgm:spPr/>
      <dgm:t>
        <a:bodyPr/>
        <a:lstStyle/>
        <a:p>
          <a:endParaRPr lang="en-US"/>
        </a:p>
      </dgm:t>
    </dgm:pt>
    <dgm:pt modelId="{457366F7-824E-4D10-8D07-F0788CFA9CB1}" type="sibTrans" cxnId="{CCDCB143-E9AE-4AD4-9CC9-E37630A016F4}">
      <dgm:prSet/>
      <dgm:spPr/>
      <dgm:t>
        <a:bodyPr/>
        <a:lstStyle/>
        <a:p>
          <a:endParaRPr lang="en-US"/>
        </a:p>
      </dgm:t>
    </dgm:pt>
    <dgm:pt modelId="{25F570E3-49E8-4E11-AB3D-789763EA0E3D}">
      <dgm:prSet/>
      <dgm:spPr/>
      <dgm:t>
        <a:bodyPr/>
        <a:lstStyle/>
        <a:p>
          <a:r>
            <a:rPr lang="en-US"/>
            <a:t>Two themes - Air Pollution and Women Safety</a:t>
          </a:r>
        </a:p>
      </dgm:t>
    </dgm:pt>
    <dgm:pt modelId="{6EB6F8CF-3FE8-4376-A2A3-1B905BA1D232}" type="parTrans" cxnId="{DAB0B76E-E6ED-42B6-9F49-7ADD717B2FC9}">
      <dgm:prSet/>
      <dgm:spPr/>
      <dgm:t>
        <a:bodyPr/>
        <a:lstStyle/>
        <a:p>
          <a:endParaRPr lang="en-US"/>
        </a:p>
      </dgm:t>
    </dgm:pt>
    <dgm:pt modelId="{B40CBD81-B014-4B9B-9E1C-124902BF4C33}" type="sibTrans" cxnId="{DAB0B76E-E6ED-42B6-9F49-7ADD717B2FC9}">
      <dgm:prSet/>
      <dgm:spPr/>
      <dgm:t>
        <a:bodyPr/>
        <a:lstStyle/>
        <a:p>
          <a:endParaRPr lang="en-US"/>
        </a:p>
      </dgm:t>
    </dgm:pt>
    <dgm:pt modelId="{33E9BEA5-8FDD-44AC-A91F-7DB7E238345F}" type="pres">
      <dgm:prSet presAssocID="{089015E6-8AE5-4471-A7D7-F7531CFB3A40}" presName="vert0" presStyleCnt="0">
        <dgm:presLayoutVars>
          <dgm:dir/>
          <dgm:animOne val="branch"/>
          <dgm:animLvl val="lvl"/>
        </dgm:presLayoutVars>
      </dgm:prSet>
      <dgm:spPr/>
    </dgm:pt>
    <dgm:pt modelId="{CBCFC751-7CC2-4C77-A17D-5B213801B5F6}" type="pres">
      <dgm:prSet presAssocID="{45B7C688-1C2B-46A4-AE99-AF0BFDE87F52}" presName="thickLine" presStyleLbl="alignNode1" presStyleIdx="0" presStyleCnt="6"/>
      <dgm:spPr/>
    </dgm:pt>
    <dgm:pt modelId="{DA7D033C-28AF-477F-BD04-C7D893118F3F}" type="pres">
      <dgm:prSet presAssocID="{45B7C688-1C2B-46A4-AE99-AF0BFDE87F52}" presName="horz1" presStyleCnt="0"/>
      <dgm:spPr/>
    </dgm:pt>
    <dgm:pt modelId="{D7C0F011-5267-496A-B344-B8DC3B2DB0B5}" type="pres">
      <dgm:prSet presAssocID="{45B7C688-1C2B-46A4-AE99-AF0BFDE87F52}" presName="tx1" presStyleLbl="revTx" presStyleIdx="0" presStyleCnt="6"/>
      <dgm:spPr/>
    </dgm:pt>
    <dgm:pt modelId="{F656E9C1-7A57-4B94-B2D9-7C2685ECB908}" type="pres">
      <dgm:prSet presAssocID="{45B7C688-1C2B-46A4-AE99-AF0BFDE87F52}" presName="vert1" presStyleCnt="0"/>
      <dgm:spPr/>
    </dgm:pt>
    <dgm:pt modelId="{B55AD430-70C1-4916-8274-3894754D347A}" type="pres">
      <dgm:prSet presAssocID="{013925D0-5062-436B-A687-04076AC0235F}" presName="thickLine" presStyleLbl="alignNode1" presStyleIdx="1" presStyleCnt="6"/>
      <dgm:spPr/>
    </dgm:pt>
    <dgm:pt modelId="{F025F9FF-D5A9-4514-AE1D-C384085E662C}" type="pres">
      <dgm:prSet presAssocID="{013925D0-5062-436B-A687-04076AC0235F}" presName="horz1" presStyleCnt="0"/>
      <dgm:spPr/>
    </dgm:pt>
    <dgm:pt modelId="{BFE1FA68-D13B-4184-858B-88BC8D67C881}" type="pres">
      <dgm:prSet presAssocID="{013925D0-5062-436B-A687-04076AC0235F}" presName="tx1" presStyleLbl="revTx" presStyleIdx="1" presStyleCnt="6"/>
      <dgm:spPr/>
    </dgm:pt>
    <dgm:pt modelId="{256C3CA3-C0DF-4A30-8898-A89218B64B2E}" type="pres">
      <dgm:prSet presAssocID="{013925D0-5062-436B-A687-04076AC0235F}" presName="vert1" presStyleCnt="0"/>
      <dgm:spPr/>
    </dgm:pt>
    <dgm:pt modelId="{DA8DDC12-0918-4EC6-ABF4-49EACF14B3CA}" type="pres">
      <dgm:prSet presAssocID="{DAB86965-CB0B-45DC-8B57-E7351A66990A}" presName="thickLine" presStyleLbl="alignNode1" presStyleIdx="2" presStyleCnt="6"/>
      <dgm:spPr/>
    </dgm:pt>
    <dgm:pt modelId="{56CF81D1-46ED-48EB-9F22-0B63190CE3EF}" type="pres">
      <dgm:prSet presAssocID="{DAB86965-CB0B-45DC-8B57-E7351A66990A}" presName="horz1" presStyleCnt="0"/>
      <dgm:spPr/>
    </dgm:pt>
    <dgm:pt modelId="{7CC102E5-8157-4F25-B7B0-ECC7B3427CB3}" type="pres">
      <dgm:prSet presAssocID="{DAB86965-CB0B-45DC-8B57-E7351A66990A}" presName="tx1" presStyleLbl="revTx" presStyleIdx="2" presStyleCnt="6"/>
      <dgm:spPr/>
    </dgm:pt>
    <dgm:pt modelId="{C74BDD7D-2DE2-4DDB-88CB-7CAFC648D776}" type="pres">
      <dgm:prSet presAssocID="{DAB86965-CB0B-45DC-8B57-E7351A66990A}" presName="vert1" presStyleCnt="0"/>
      <dgm:spPr/>
    </dgm:pt>
    <dgm:pt modelId="{FC47DCC1-3002-45A4-B6EF-EF45DA41AA60}" type="pres">
      <dgm:prSet presAssocID="{6EEF1806-60C4-4037-BA2B-DE6BB344779F}" presName="thickLine" presStyleLbl="alignNode1" presStyleIdx="3" presStyleCnt="6"/>
      <dgm:spPr/>
    </dgm:pt>
    <dgm:pt modelId="{5A54EFFF-4EC0-4EBB-A469-5A012960F6D9}" type="pres">
      <dgm:prSet presAssocID="{6EEF1806-60C4-4037-BA2B-DE6BB344779F}" presName="horz1" presStyleCnt="0"/>
      <dgm:spPr/>
    </dgm:pt>
    <dgm:pt modelId="{7D5654E8-8AC1-47BE-9CC9-EDBA3A8806FA}" type="pres">
      <dgm:prSet presAssocID="{6EEF1806-60C4-4037-BA2B-DE6BB344779F}" presName="tx1" presStyleLbl="revTx" presStyleIdx="3" presStyleCnt="6"/>
      <dgm:spPr/>
    </dgm:pt>
    <dgm:pt modelId="{AC96886F-A126-41DA-A5BD-A7AF2E63BA19}" type="pres">
      <dgm:prSet presAssocID="{6EEF1806-60C4-4037-BA2B-DE6BB344779F}" presName="vert1" presStyleCnt="0"/>
      <dgm:spPr/>
    </dgm:pt>
    <dgm:pt modelId="{1A4B74C0-7675-4AA4-BACD-989488A7E569}" type="pres">
      <dgm:prSet presAssocID="{EF39A336-F6D8-41C8-90D3-0359F76C94DC}" presName="thickLine" presStyleLbl="alignNode1" presStyleIdx="4" presStyleCnt="6"/>
      <dgm:spPr/>
    </dgm:pt>
    <dgm:pt modelId="{2267E008-C2DB-4455-A29C-8698C2A6BC7C}" type="pres">
      <dgm:prSet presAssocID="{EF39A336-F6D8-41C8-90D3-0359F76C94DC}" presName="horz1" presStyleCnt="0"/>
      <dgm:spPr/>
    </dgm:pt>
    <dgm:pt modelId="{925B7918-2D48-4B9A-BA29-E2DAF8DF2D56}" type="pres">
      <dgm:prSet presAssocID="{EF39A336-F6D8-41C8-90D3-0359F76C94DC}" presName="tx1" presStyleLbl="revTx" presStyleIdx="4" presStyleCnt="6"/>
      <dgm:spPr/>
    </dgm:pt>
    <dgm:pt modelId="{14887D93-F1CB-440C-8D2F-B3B7C00DF189}" type="pres">
      <dgm:prSet presAssocID="{EF39A336-F6D8-41C8-90D3-0359F76C94DC}" presName="vert1" presStyleCnt="0"/>
      <dgm:spPr/>
    </dgm:pt>
    <dgm:pt modelId="{18F4FCB6-76E5-45C0-A245-A05E13C1B32C}" type="pres">
      <dgm:prSet presAssocID="{25F570E3-49E8-4E11-AB3D-789763EA0E3D}" presName="thickLine" presStyleLbl="alignNode1" presStyleIdx="5" presStyleCnt="6"/>
      <dgm:spPr/>
    </dgm:pt>
    <dgm:pt modelId="{BA3EF9E2-5258-47B0-9495-7CBCC42E656F}" type="pres">
      <dgm:prSet presAssocID="{25F570E3-49E8-4E11-AB3D-789763EA0E3D}" presName="horz1" presStyleCnt="0"/>
      <dgm:spPr/>
    </dgm:pt>
    <dgm:pt modelId="{3B037731-45D9-4390-B30D-27880F599E39}" type="pres">
      <dgm:prSet presAssocID="{25F570E3-49E8-4E11-AB3D-789763EA0E3D}" presName="tx1" presStyleLbl="revTx" presStyleIdx="5" presStyleCnt="6"/>
      <dgm:spPr/>
    </dgm:pt>
    <dgm:pt modelId="{AEB430A4-D9CA-4C31-840C-43920F211BE5}" type="pres">
      <dgm:prSet presAssocID="{25F570E3-49E8-4E11-AB3D-789763EA0E3D}" presName="vert1" presStyleCnt="0"/>
      <dgm:spPr/>
    </dgm:pt>
  </dgm:ptLst>
  <dgm:cxnLst>
    <dgm:cxn modelId="{0142242C-2215-45FD-A0EB-209D97D7C22B}" srcId="{089015E6-8AE5-4471-A7D7-F7531CFB3A40}" destId="{45B7C688-1C2B-46A4-AE99-AF0BFDE87F52}" srcOrd="0" destOrd="0" parTransId="{2EC9D01E-EE20-448A-A433-9CB730090FC8}" sibTransId="{C70F0704-E1C9-4CE1-A392-EE0B47D16572}"/>
    <dgm:cxn modelId="{34E1883F-6323-474B-B495-7B7B27F20684}" type="presOf" srcId="{013925D0-5062-436B-A687-04076AC0235F}" destId="{BFE1FA68-D13B-4184-858B-88BC8D67C881}" srcOrd="0" destOrd="0" presId="urn:microsoft.com/office/officeart/2008/layout/LinedList"/>
    <dgm:cxn modelId="{84D3DD3F-485D-4A06-BA20-40D057417563}" type="presOf" srcId="{6EEF1806-60C4-4037-BA2B-DE6BB344779F}" destId="{7D5654E8-8AC1-47BE-9CC9-EDBA3A8806FA}" srcOrd="0" destOrd="0" presId="urn:microsoft.com/office/officeart/2008/layout/LinedList"/>
    <dgm:cxn modelId="{CCDCB143-E9AE-4AD4-9CC9-E37630A016F4}" srcId="{089015E6-8AE5-4471-A7D7-F7531CFB3A40}" destId="{EF39A336-F6D8-41C8-90D3-0359F76C94DC}" srcOrd="4" destOrd="0" parTransId="{122CAB21-9C5D-4E09-B9E0-E8336CB155BA}" sibTransId="{457366F7-824E-4D10-8D07-F0788CFA9CB1}"/>
    <dgm:cxn modelId="{A8C7C567-D567-4724-A93B-A7B1D84D25C2}" type="presOf" srcId="{EF39A336-F6D8-41C8-90D3-0359F76C94DC}" destId="{925B7918-2D48-4B9A-BA29-E2DAF8DF2D56}" srcOrd="0" destOrd="0" presId="urn:microsoft.com/office/officeart/2008/layout/LinedList"/>
    <dgm:cxn modelId="{DAB0B76E-E6ED-42B6-9F49-7ADD717B2FC9}" srcId="{089015E6-8AE5-4471-A7D7-F7531CFB3A40}" destId="{25F570E3-49E8-4E11-AB3D-789763EA0E3D}" srcOrd="5" destOrd="0" parTransId="{6EB6F8CF-3FE8-4376-A2A3-1B905BA1D232}" sibTransId="{B40CBD81-B014-4B9B-9E1C-124902BF4C33}"/>
    <dgm:cxn modelId="{FBD34C54-15C3-41F2-BFC3-C072C579C261}" srcId="{089015E6-8AE5-4471-A7D7-F7531CFB3A40}" destId="{6EEF1806-60C4-4037-BA2B-DE6BB344779F}" srcOrd="3" destOrd="0" parTransId="{AA00CA67-1141-4F13-9D0E-0F60479EC680}" sibTransId="{0DCFEAB6-2CBC-4183-BBAD-51DE93893A7A}"/>
    <dgm:cxn modelId="{B9075B8D-830D-46A5-92F4-0EA9BF50BF34}" type="presOf" srcId="{25F570E3-49E8-4E11-AB3D-789763EA0E3D}" destId="{3B037731-45D9-4390-B30D-27880F599E39}" srcOrd="0" destOrd="0" presId="urn:microsoft.com/office/officeart/2008/layout/LinedList"/>
    <dgm:cxn modelId="{04E81D91-F177-43A1-AC98-EE245F174789}" type="presOf" srcId="{DAB86965-CB0B-45DC-8B57-E7351A66990A}" destId="{7CC102E5-8157-4F25-B7B0-ECC7B3427CB3}" srcOrd="0" destOrd="0" presId="urn:microsoft.com/office/officeart/2008/layout/LinedList"/>
    <dgm:cxn modelId="{CA7D3FA4-BABC-46A5-A42E-70BAB4D38A68}" type="presOf" srcId="{45B7C688-1C2B-46A4-AE99-AF0BFDE87F52}" destId="{D7C0F011-5267-496A-B344-B8DC3B2DB0B5}" srcOrd="0" destOrd="0" presId="urn:microsoft.com/office/officeart/2008/layout/LinedList"/>
    <dgm:cxn modelId="{19A856B0-A247-4C25-912E-8DDB1441726F}" srcId="{089015E6-8AE5-4471-A7D7-F7531CFB3A40}" destId="{DAB86965-CB0B-45DC-8B57-E7351A66990A}" srcOrd="2" destOrd="0" parTransId="{9DC3EE20-4D14-4633-A6AB-CBDCAF4DF92F}" sibTransId="{F9795D6A-298B-4052-B6E5-D34BD943B17B}"/>
    <dgm:cxn modelId="{4071C6D9-FF56-4036-B2FE-26F724169F09}" type="presOf" srcId="{089015E6-8AE5-4471-A7D7-F7531CFB3A40}" destId="{33E9BEA5-8FDD-44AC-A91F-7DB7E238345F}" srcOrd="0" destOrd="0" presId="urn:microsoft.com/office/officeart/2008/layout/LinedList"/>
    <dgm:cxn modelId="{83D153FE-8812-4E6D-B518-C012A7867822}" srcId="{089015E6-8AE5-4471-A7D7-F7531CFB3A40}" destId="{013925D0-5062-436B-A687-04076AC0235F}" srcOrd="1" destOrd="0" parTransId="{0E2B51EB-593D-4FEC-BBF2-D1CC1ABFD4C6}" sibTransId="{7EEE9C8C-7A28-4117-B6E8-68844A6B63F2}"/>
    <dgm:cxn modelId="{06697D8A-53BE-4757-9F26-495445980F3A}" type="presParOf" srcId="{33E9BEA5-8FDD-44AC-A91F-7DB7E238345F}" destId="{CBCFC751-7CC2-4C77-A17D-5B213801B5F6}" srcOrd="0" destOrd="0" presId="urn:microsoft.com/office/officeart/2008/layout/LinedList"/>
    <dgm:cxn modelId="{ED85EC63-AD9D-4379-B20D-B7FFD24032C6}" type="presParOf" srcId="{33E9BEA5-8FDD-44AC-A91F-7DB7E238345F}" destId="{DA7D033C-28AF-477F-BD04-C7D893118F3F}" srcOrd="1" destOrd="0" presId="urn:microsoft.com/office/officeart/2008/layout/LinedList"/>
    <dgm:cxn modelId="{F774D6FA-91D2-492C-A9D3-6282B3A9C1CF}" type="presParOf" srcId="{DA7D033C-28AF-477F-BD04-C7D893118F3F}" destId="{D7C0F011-5267-496A-B344-B8DC3B2DB0B5}" srcOrd="0" destOrd="0" presId="urn:microsoft.com/office/officeart/2008/layout/LinedList"/>
    <dgm:cxn modelId="{F33255E2-DE3C-48A3-9BAA-275FDD892157}" type="presParOf" srcId="{DA7D033C-28AF-477F-BD04-C7D893118F3F}" destId="{F656E9C1-7A57-4B94-B2D9-7C2685ECB908}" srcOrd="1" destOrd="0" presId="urn:microsoft.com/office/officeart/2008/layout/LinedList"/>
    <dgm:cxn modelId="{493CA444-2617-425E-9196-AB84E8023A16}" type="presParOf" srcId="{33E9BEA5-8FDD-44AC-A91F-7DB7E238345F}" destId="{B55AD430-70C1-4916-8274-3894754D347A}" srcOrd="2" destOrd="0" presId="urn:microsoft.com/office/officeart/2008/layout/LinedList"/>
    <dgm:cxn modelId="{023104F9-6747-4CA4-9DE4-2CED20452D73}" type="presParOf" srcId="{33E9BEA5-8FDD-44AC-A91F-7DB7E238345F}" destId="{F025F9FF-D5A9-4514-AE1D-C384085E662C}" srcOrd="3" destOrd="0" presId="urn:microsoft.com/office/officeart/2008/layout/LinedList"/>
    <dgm:cxn modelId="{BF9ED64E-4D93-4E01-8482-D54D0D9443BA}" type="presParOf" srcId="{F025F9FF-D5A9-4514-AE1D-C384085E662C}" destId="{BFE1FA68-D13B-4184-858B-88BC8D67C881}" srcOrd="0" destOrd="0" presId="urn:microsoft.com/office/officeart/2008/layout/LinedList"/>
    <dgm:cxn modelId="{5EF0161D-4EA3-4276-891A-0952FC41C55B}" type="presParOf" srcId="{F025F9FF-D5A9-4514-AE1D-C384085E662C}" destId="{256C3CA3-C0DF-4A30-8898-A89218B64B2E}" srcOrd="1" destOrd="0" presId="urn:microsoft.com/office/officeart/2008/layout/LinedList"/>
    <dgm:cxn modelId="{BCD92C4A-E301-4E2D-B24B-D4D6AD1F2E3C}" type="presParOf" srcId="{33E9BEA5-8FDD-44AC-A91F-7DB7E238345F}" destId="{DA8DDC12-0918-4EC6-ABF4-49EACF14B3CA}" srcOrd="4" destOrd="0" presId="urn:microsoft.com/office/officeart/2008/layout/LinedList"/>
    <dgm:cxn modelId="{9B631847-1E80-45B0-A39C-BA7C5BF4FD3F}" type="presParOf" srcId="{33E9BEA5-8FDD-44AC-A91F-7DB7E238345F}" destId="{56CF81D1-46ED-48EB-9F22-0B63190CE3EF}" srcOrd="5" destOrd="0" presId="urn:microsoft.com/office/officeart/2008/layout/LinedList"/>
    <dgm:cxn modelId="{7703228C-D0D5-40BB-A12F-5C09A3F0A632}" type="presParOf" srcId="{56CF81D1-46ED-48EB-9F22-0B63190CE3EF}" destId="{7CC102E5-8157-4F25-B7B0-ECC7B3427CB3}" srcOrd="0" destOrd="0" presId="urn:microsoft.com/office/officeart/2008/layout/LinedList"/>
    <dgm:cxn modelId="{AA87EBF6-8A8B-446E-A132-F76B1E4B6885}" type="presParOf" srcId="{56CF81D1-46ED-48EB-9F22-0B63190CE3EF}" destId="{C74BDD7D-2DE2-4DDB-88CB-7CAFC648D776}" srcOrd="1" destOrd="0" presId="urn:microsoft.com/office/officeart/2008/layout/LinedList"/>
    <dgm:cxn modelId="{99499E5D-8FA4-4BAC-862B-86FBB4856891}" type="presParOf" srcId="{33E9BEA5-8FDD-44AC-A91F-7DB7E238345F}" destId="{FC47DCC1-3002-45A4-B6EF-EF45DA41AA60}" srcOrd="6" destOrd="0" presId="urn:microsoft.com/office/officeart/2008/layout/LinedList"/>
    <dgm:cxn modelId="{CD5A98BE-6E72-4173-9B33-3EFCBD53382E}" type="presParOf" srcId="{33E9BEA5-8FDD-44AC-A91F-7DB7E238345F}" destId="{5A54EFFF-4EC0-4EBB-A469-5A012960F6D9}" srcOrd="7" destOrd="0" presId="urn:microsoft.com/office/officeart/2008/layout/LinedList"/>
    <dgm:cxn modelId="{1988E11D-E6D6-4F48-A3CE-2F04CEFE4DAC}" type="presParOf" srcId="{5A54EFFF-4EC0-4EBB-A469-5A012960F6D9}" destId="{7D5654E8-8AC1-47BE-9CC9-EDBA3A8806FA}" srcOrd="0" destOrd="0" presId="urn:microsoft.com/office/officeart/2008/layout/LinedList"/>
    <dgm:cxn modelId="{193252C2-FAB9-40F9-9292-61947E37F5A6}" type="presParOf" srcId="{5A54EFFF-4EC0-4EBB-A469-5A012960F6D9}" destId="{AC96886F-A126-41DA-A5BD-A7AF2E63BA19}" srcOrd="1" destOrd="0" presId="urn:microsoft.com/office/officeart/2008/layout/LinedList"/>
    <dgm:cxn modelId="{0A99AE19-3CA7-4C9E-AA22-456138C9F95F}" type="presParOf" srcId="{33E9BEA5-8FDD-44AC-A91F-7DB7E238345F}" destId="{1A4B74C0-7675-4AA4-BACD-989488A7E569}" srcOrd="8" destOrd="0" presId="urn:microsoft.com/office/officeart/2008/layout/LinedList"/>
    <dgm:cxn modelId="{6ED86085-41F8-4895-BAFF-30F9EDBA0BD4}" type="presParOf" srcId="{33E9BEA5-8FDD-44AC-A91F-7DB7E238345F}" destId="{2267E008-C2DB-4455-A29C-8698C2A6BC7C}" srcOrd="9" destOrd="0" presId="urn:microsoft.com/office/officeart/2008/layout/LinedList"/>
    <dgm:cxn modelId="{91D86EDB-A494-4B8F-9034-B8A30F5190AF}" type="presParOf" srcId="{2267E008-C2DB-4455-A29C-8698C2A6BC7C}" destId="{925B7918-2D48-4B9A-BA29-E2DAF8DF2D56}" srcOrd="0" destOrd="0" presId="urn:microsoft.com/office/officeart/2008/layout/LinedList"/>
    <dgm:cxn modelId="{0D19A0C2-F92D-4233-B1CC-9820DEB9DA3B}" type="presParOf" srcId="{2267E008-C2DB-4455-A29C-8698C2A6BC7C}" destId="{14887D93-F1CB-440C-8D2F-B3B7C00DF189}" srcOrd="1" destOrd="0" presId="urn:microsoft.com/office/officeart/2008/layout/LinedList"/>
    <dgm:cxn modelId="{6E7E12F2-0830-4CEF-84A8-0C44AB603C5E}" type="presParOf" srcId="{33E9BEA5-8FDD-44AC-A91F-7DB7E238345F}" destId="{18F4FCB6-76E5-45C0-A245-A05E13C1B32C}" srcOrd="10" destOrd="0" presId="urn:microsoft.com/office/officeart/2008/layout/LinedList"/>
    <dgm:cxn modelId="{0BB720DB-1D0B-4398-A966-0ED4A47CE61D}" type="presParOf" srcId="{33E9BEA5-8FDD-44AC-A91F-7DB7E238345F}" destId="{BA3EF9E2-5258-47B0-9495-7CBCC42E656F}" srcOrd="11" destOrd="0" presId="urn:microsoft.com/office/officeart/2008/layout/LinedList"/>
    <dgm:cxn modelId="{64F3746E-5A18-4772-BC69-F7A8167549B4}" type="presParOf" srcId="{BA3EF9E2-5258-47B0-9495-7CBCC42E656F}" destId="{3B037731-45D9-4390-B30D-27880F599E39}" srcOrd="0" destOrd="0" presId="urn:microsoft.com/office/officeart/2008/layout/LinedList"/>
    <dgm:cxn modelId="{ADA0A348-C93C-4E8D-9703-70C813D40C3D}" type="presParOf" srcId="{BA3EF9E2-5258-47B0-9495-7CBCC42E656F}" destId="{AEB430A4-D9CA-4C31-840C-43920F211BE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CFCA8D2-1CFE-4AB2-A359-A604197B75A7}"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33C2D73-D400-4B7C-914E-3F71D04472E6}">
      <dgm:prSet/>
      <dgm:spPr/>
      <dgm:t>
        <a:bodyPr/>
        <a:lstStyle/>
        <a:p>
          <a:r>
            <a:rPr lang="en-US"/>
            <a:t>Training Letter</a:t>
          </a:r>
        </a:p>
      </dgm:t>
    </dgm:pt>
    <dgm:pt modelId="{7C7CAADF-24B1-4C42-8DF1-5174A0D88A58}" type="parTrans" cxnId="{746C0798-FD1D-4FC8-8596-87AF8BD456CE}">
      <dgm:prSet/>
      <dgm:spPr/>
      <dgm:t>
        <a:bodyPr/>
        <a:lstStyle/>
        <a:p>
          <a:endParaRPr lang="en-US"/>
        </a:p>
      </dgm:t>
    </dgm:pt>
    <dgm:pt modelId="{3E34BDCA-4056-41B8-A33A-9853A18A77C4}" type="sibTrans" cxnId="{746C0798-FD1D-4FC8-8596-87AF8BD456CE}">
      <dgm:prSet/>
      <dgm:spPr/>
      <dgm:t>
        <a:bodyPr/>
        <a:lstStyle/>
        <a:p>
          <a:endParaRPr lang="en-US"/>
        </a:p>
      </dgm:t>
    </dgm:pt>
    <dgm:pt modelId="{8940AE35-55B8-4E81-AA87-960A4BC1D2CD}">
      <dgm:prSet/>
      <dgm:spPr/>
      <dgm:t>
        <a:bodyPr/>
        <a:lstStyle/>
        <a:p>
          <a:r>
            <a:rPr lang="en-US"/>
            <a:t>Certificate</a:t>
          </a:r>
        </a:p>
      </dgm:t>
    </dgm:pt>
    <dgm:pt modelId="{62E5C12C-F922-48EF-AC53-06B5BB661EB9}" type="parTrans" cxnId="{78FD0A3C-A39F-4406-A369-F9DE87529652}">
      <dgm:prSet/>
      <dgm:spPr/>
      <dgm:t>
        <a:bodyPr/>
        <a:lstStyle/>
        <a:p>
          <a:endParaRPr lang="en-US"/>
        </a:p>
      </dgm:t>
    </dgm:pt>
    <dgm:pt modelId="{B8504EF1-2C88-4F56-97F3-23EAFC14F66D}" type="sibTrans" cxnId="{78FD0A3C-A39F-4406-A369-F9DE87529652}">
      <dgm:prSet/>
      <dgm:spPr/>
      <dgm:t>
        <a:bodyPr/>
        <a:lstStyle/>
        <a:p>
          <a:endParaRPr lang="en-US"/>
        </a:p>
      </dgm:t>
    </dgm:pt>
    <dgm:pt modelId="{2338BD22-AB42-4183-ACE2-6C6FE4183385}">
      <dgm:prSet/>
      <dgm:spPr/>
      <dgm:t>
        <a:bodyPr/>
        <a:lstStyle/>
        <a:p>
          <a:r>
            <a:rPr lang="en-US"/>
            <a:t>Stipend of $200 to each team member</a:t>
          </a:r>
        </a:p>
      </dgm:t>
    </dgm:pt>
    <dgm:pt modelId="{40641076-4201-4111-8FA1-62D37671E55A}" type="parTrans" cxnId="{826FDDDE-603C-4736-A6D2-E097241FC06A}">
      <dgm:prSet/>
      <dgm:spPr/>
      <dgm:t>
        <a:bodyPr/>
        <a:lstStyle/>
        <a:p>
          <a:endParaRPr lang="en-US"/>
        </a:p>
      </dgm:t>
    </dgm:pt>
    <dgm:pt modelId="{6947575F-3582-4A96-B053-75ECB8451797}" type="sibTrans" cxnId="{826FDDDE-603C-4736-A6D2-E097241FC06A}">
      <dgm:prSet/>
      <dgm:spPr/>
      <dgm:t>
        <a:bodyPr/>
        <a:lstStyle/>
        <a:p>
          <a:endParaRPr lang="en-US"/>
        </a:p>
      </dgm:t>
    </dgm:pt>
    <dgm:pt modelId="{02BFBD06-440F-4BE0-858B-179984FE5994}">
      <dgm:prSet/>
      <dgm:spPr/>
      <dgm:t>
        <a:bodyPr/>
        <a:lstStyle/>
        <a:p>
          <a:r>
            <a:rPr lang="en-US"/>
            <a:t>Winning team gets a stipend of $1500 </a:t>
          </a:r>
        </a:p>
      </dgm:t>
    </dgm:pt>
    <dgm:pt modelId="{D28396E8-46A7-48DC-AF3C-572C4EF18524}" type="parTrans" cxnId="{DFC946BA-67FD-4159-9410-627BFDD8FE29}">
      <dgm:prSet/>
      <dgm:spPr/>
      <dgm:t>
        <a:bodyPr/>
        <a:lstStyle/>
        <a:p>
          <a:endParaRPr lang="en-US"/>
        </a:p>
      </dgm:t>
    </dgm:pt>
    <dgm:pt modelId="{54E24ACB-3DE2-4A04-B914-706F4B7CFFC6}" type="sibTrans" cxnId="{DFC946BA-67FD-4159-9410-627BFDD8FE29}">
      <dgm:prSet/>
      <dgm:spPr/>
      <dgm:t>
        <a:bodyPr/>
        <a:lstStyle/>
        <a:p>
          <a:endParaRPr lang="en-US"/>
        </a:p>
      </dgm:t>
    </dgm:pt>
    <dgm:pt modelId="{A16365F5-9AE5-4E70-853C-B8AD0830C127}" type="pres">
      <dgm:prSet presAssocID="{DCFCA8D2-1CFE-4AB2-A359-A604197B75A7}" presName="root" presStyleCnt="0">
        <dgm:presLayoutVars>
          <dgm:dir/>
          <dgm:resizeHandles val="exact"/>
        </dgm:presLayoutVars>
      </dgm:prSet>
      <dgm:spPr/>
    </dgm:pt>
    <dgm:pt modelId="{ED97B7F1-6C56-423F-B1E4-EA0F822CDC52}" type="pres">
      <dgm:prSet presAssocID="{433C2D73-D400-4B7C-914E-3F71D04472E6}" presName="compNode" presStyleCnt="0"/>
      <dgm:spPr/>
    </dgm:pt>
    <dgm:pt modelId="{88B191AF-630D-42C2-8AB6-3AB8B038F4D8}" type="pres">
      <dgm:prSet presAssocID="{433C2D73-D400-4B7C-914E-3F71D04472E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envelope"/>
        </a:ext>
      </dgm:extLst>
    </dgm:pt>
    <dgm:pt modelId="{038E818A-C938-4F0A-9FDF-0A9F918C904C}" type="pres">
      <dgm:prSet presAssocID="{433C2D73-D400-4B7C-914E-3F71D04472E6}" presName="spaceRect" presStyleCnt="0"/>
      <dgm:spPr/>
    </dgm:pt>
    <dgm:pt modelId="{4714EED6-5F8C-4E48-811C-8FD12B558F30}" type="pres">
      <dgm:prSet presAssocID="{433C2D73-D400-4B7C-914E-3F71D04472E6}" presName="textRect" presStyleLbl="revTx" presStyleIdx="0" presStyleCnt="4">
        <dgm:presLayoutVars>
          <dgm:chMax val="1"/>
          <dgm:chPref val="1"/>
        </dgm:presLayoutVars>
      </dgm:prSet>
      <dgm:spPr/>
    </dgm:pt>
    <dgm:pt modelId="{D4EA3F4F-F43C-4639-92F1-BFC5E94634EC}" type="pres">
      <dgm:prSet presAssocID="{3E34BDCA-4056-41B8-A33A-9853A18A77C4}" presName="sibTrans" presStyleCnt="0"/>
      <dgm:spPr/>
    </dgm:pt>
    <dgm:pt modelId="{FD73A358-8C18-4587-BA98-838805DF48AA}" type="pres">
      <dgm:prSet presAssocID="{8940AE35-55B8-4E81-AA87-960A4BC1D2CD}" presName="compNode" presStyleCnt="0"/>
      <dgm:spPr/>
    </dgm:pt>
    <dgm:pt modelId="{D39355F9-0CD7-41CC-B7FC-247192856605}" type="pres">
      <dgm:prSet presAssocID="{8940AE35-55B8-4E81-AA87-960A4BC1D2C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a:ext>
      </dgm:extLst>
    </dgm:pt>
    <dgm:pt modelId="{E8E431B5-B9A0-4AAC-9F42-C2D1D982EA1E}" type="pres">
      <dgm:prSet presAssocID="{8940AE35-55B8-4E81-AA87-960A4BC1D2CD}" presName="spaceRect" presStyleCnt="0"/>
      <dgm:spPr/>
    </dgm:pt>
    <dgm:pt modelId="{F32D2E2E-BAD2-4861-A9AB-B204B50A327C}" type="pres">
      <dgm:prSet presAssocID="{8940AE35-55B8-4E81-AA87-960A4BC1D2CD}" presName="textRect" presStyleLbl="revTx" presStyleIdx="1" presStyleCnt="4">
        <dgm:presLayoutVars>
          <dgm:chMax val="1"/>
          <dgm:chPref val="1"/>
        </dgm:presLayoutVars>
      </dgm:prSet>
      <dgm:spPr/>
    </dgm:pt>
    <dgm:pt modelId="{BB000D87-8B99-4BE4-B99A-54DE03108C40}" type="pres">
      <dgm:prSet presAssocID="{B8504EF1-2C88-4F56-97F3-23EAFC14F66D}" presName="sibTrans" presStyleCnt="0"/>
      <dgm:spPr/>
    </dgm:pt>
    <dgm:pt modelId="{B0C42C0E-120C-424D-95A5-18C2551B50B9}" type="pres">
      <dgm:prSet presAssocID="{2338BD22-AB42-4183-ACE2-6C6FE4183385}" presName="compNode" presStyleCnt="0"/>
      <dgm:spPr/>
    </dgm:pt>
    <dgm:pt modelId="{ABD5617F-8FE1-41DD-9AC2-0F0B13E060AD}" type="pres">
      <dgm:prSet presAssocID="{2338BD22-AB42-4183-ACE2-6C6FE41833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843CE3D1-56D6-459C-A6FB-0C55AB9CAC19}" type="pres">
      <dgm:prSet presAssocID="{2338BD22-AB42-4183-ACE2-6C6FE4183385}" presName="spaceRect" presStyleCnt="0"/>
      <dgm:spPr/>
    </dgm:pt>
    <dgm:pt modelId="{6D695953-DE52-4860-B9E4-17C041C93FED}" type="pres">
      <dgm:prSet presAssocID="{2338BD22-AB42-4183-ACE2-6C6FE4183385}" presName="textRect" presStyleLbl="revTx" presStyleIdx="2" presStyleCnt="4">
        <dgm:presLayoutVars>
          <dgm:chMax val="1"/>
          <dgm:chPref val="1"/>
        </dgm:presLayoutVars>
      </dgm:prSet>
      <dgm:spPr/>
    </dgm:pt>
    <dgm:pt modelId="{1745FA0C-7665-44B4-907D-4BDE04238886}" type="pres">
      <dgm:prSet presAssocID="{6947575F-3582-4A96-B053-75ECB8451797}" presName="sibTrans" presStyleCnt="0"/>
      <dgm:spPr/>
    </dgm:pt>
    <dgm:pt modelId="{80E901AB-673B-42AF-9EED-7B32DBE7B30A}" type="pres">
      <dgm:prSet presAssocID="{02BFBD06-440F-4BE0-858B-179984FE5994}" presName="compNode" presStyleCnt="0"/>
      <dgm:spPr/>
    </dgm:pt>
    <dgm:pt modelId="{13B45808-D34E-418E-AE2F-87947D0513EA}" type="pres">
      <dgm:prSet presAssocID="{02BFBD06-440F-4BE0-858B-179984FE599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334FA0DF-DB7B-4993-8E70-C66AA235C468}" type="pres">
      <dgm:prSet presAssocID="{02BFBD06-440F-4BE0-858B-179984FE5994}" presName="spaceRect" presStyleCnt="0"/>
      <dgm:spPr/>
    </dgm:pt>
    <dgm:pt modelId="{0E1B7C72-0A11-4DDA-A78E-17F2066AD20A}" type="pres">
      <dgm:prSet presAssocID="{02BFBD06-440F-4BE0-858B-179984FE5994}" presName="textRect" presStyleLbl="revTx" presStyleIdx="3" presStyleCnt="4">
        <dgm:presLayoutVars>
          <dgm:chMax val="1"/>
          <dgm:chPref val="1"/>
        </dgm:presLayoutVars>
      </dgm:prSet>
      <dgm:spPr/>
    </dgm:pt>
  </dgm:ptLst>
  <dgm:cxnLst>
    <dgm:cxn modelId="{87C6BE15-EA18-4C34-844C-F287E07A828A}" type="presOf" srcId="{8940AE35-55B8-4E81-AA87-960A4BC1D2CD}" destId="{F32D2E2E-BAD2-4861-A9AB-B204B50A327C}" srcOrd="0" destOrd="0" presId="urn:microsoft.com/office/officeart/2018/2/layout/IconLabelList"/>
    <dgm:cxn modelId="{4E3A8F21-CCA7-4AA6-8BC4-87C83A78CDA3}" type="presOf" srcId="{02BFBD06-440F-4BE0-858B-179984FE5994}" destId="{0E1B7C72-0A11-4DDA-A78E-17F2066AD20A}" srcOrd="0" destOrd="0" presId="urn:microsoft.com/office/officeart/2018/2/layout/IconLabelList"/>
    <dgm:cxn modelId="{7B6E782A-7580-41A8-B5BB-3D84EB763088}" type="presOf" srcId="{433C2D73-D400-4B7C-914E-3F71D04472E6}" destId="{4714EED6-5F8C-4E48-811C-8FD12B558F30}" srcOrd="0" destOrd="0" presId="urn:microsoft.com/office/officeart/2018/2/layout/IconLabelList"/>
    <dgm:cxn modelId="{78FD0A3C-A39F-4406-A369-F9DE87529652}" srcId="{DCFCA8D2-1CFE-4AB2-A359-A604197B75A7}" destId="{8940AE35-55B8-4E81-AA87-960A4BC1D2CD}" srcOrd="1" destOrd="0" parTransId="{62E5C12C-F922-48EF-AC53-06B5BB661EB9}" sibTransId="{B8504EF1-2C88-4F56-97F3-23EAFC14F66D}"/>
    <dgm:cxn modelId="{746C0798-FD1D-4FC8-8596-87AF8BD456CE}" srcId="{DCFCA8D2-1CFE-4AB2-A359-A604197B75A7}" destId="{433C2D73-D400-4B7C-914E-3F71D04472E6}" srcOrd="0" destOrd="0" parTransId="{7C7CAADF-24B1-4C42-8DF1-5174A0D88A58}" sibTransId="{3E34BDCA-4056-41B8-A33A-9853A18A77C4}"/>
    <dgm:cxn modelId="{DFC946BA-67FD-4159-9410-627BFDD8FE29}" srcId="{DCFCA8D2-1CFE-4AB2-A359-A604197B75A7}" destId="{02BFBD06-440F-4BE0-858B-179984FE5994}" srcOrd="3" destOrd="0" parTransId="{D28396E8-46A7-48DC-AF3C-572C4EF18524}" sibTransId="{54E24ACB-3DE2-4A04-B914-706F4B7CFFC6}"/>
    <dgm:cxn modelId="{639131D7-19EA-4335-97D4-F2BAC6BB499F}" type="presOf" srcId="{2338BD22-AB42-4183-ACE2-6C6FE4183385}" destId="{6D695953-DE52-4860-B9E4-17C041C93FED}" srcOrd="0" destOrd="0" presId="urn:microsoft.com/office/officeart/2018/2/layout/IconLabelList"/>
    <dgm:cxn modelId="{826FDDDE-603C-4736-A6D2-E097241FC06A}" srcId="{DCFCA8D2-1CFE-4AB2-A359-A604197B75A7}" destId="{2338BD22-AB42-4183-ACE2-6C6FE4183385}" srcOrd="2" destOrd="0" parTransId="{40641076-4201-4111-8FA1-62D37671E55A}" sibTransId="{6947575F-3582-4A96-B053-75ECB8451797}"/>
    <dgm:cxn modelId="{C5FE4BE2-027E-4FF3-A195-DAFA21E2E1EE}" type="presOf" srcId="{DCFCA8D2-1CFE-4AB2-A359-A604197B75A7}" destId="{A16365F5-9AE5-4E70-853C-B8AD0830C127}" srcOrd="0" destOrd="0" presId="urn:microsoft.com/office/officeart/2018/2/layout/IconLabelList"/>
    <dgm:cxn modelId="{8DA2A999-7D21-42EA-B147-0F0833F0B044}" type="presParOf" srcId="{A16365F5-9AE5-4E70-853C-B8AD0830C127}" destId="{ED97B7F1-6C56-423F-B1E4-EA0F822CDC52}" srcOrd="0" destOrd="0" presId="urn:microsoft.com/office/officeart/2018/2/layout/IconLabelList"/>
    <dgm:cxn modelId="{DC400E63-EF5E-434D-8BF2-047FEAF221FF}" type="presParOf" srcId="{ED97B7F1-6C56-423F-B1E4-EA0F822CDC52}" destId="{88B191AF-630D-42C2-8AB6-3AB8B038F4D8}" srcOrd="0" destOrd="0" presId="urn:microsoft.com/office/officeart/2018/2/layout/IconLabelList"/>
    <dgm:cxn modelId="{DF0E9317-A5F7-4BED-AB24-4F45DEDAFD4A}" type="presParOf" srcId="{ED97B7F1-6C56-423F-B1E4-EA0F822CDC52}" destId="{038E818A-C938-4F0A-9FDF-0A9F918C904C}" srcOrd="1" destOrd="0" presId="urn:microsoft.com/office/officeart/2018/2/layout/IconLabelList"/>
    <dgm:cxn modelId="{53C25B4E-D225-4F0C-A981-6F41711E4D8B}" type="presParOf" srcId="{ED97B7F1-6C56-423F-B1E4-EA0F822CDC52}" destId="{4714EED6-5F8C-4E48-811C-8FD12B558F30}" srcOrd="2" destOrd="0" presId="urn:microsoft.com/office/officeart/2018/2/layout/IconLabelList"/>
    <dgm:cxn modelId="{4441CF4A-1B31-4B4E-B74B-613804FC71B8}" type="presParOf" srcId="{A16365F5-9AE5-4E70-853C-B8AD0830C127}" destId="{D4EA3F4F-F43C-4639-92F1-BFC5E94634EC}" srcOrd="1" destOrd="0" presId="urn:microsoft.com/office/officeart/2018/2/layout/IconLabelList"/>
    <dgm:cxn modelId="{A2450C30-7D5E-4844-A034-9058D504B4C6}" type="presParOf" srcId="{A16365F5-9AE5-4E70-853C-B8AD0830C127}" destId="{FD73A358-8C18-4587-BA98-838805DF48AA}" srcOrd="2" destOrd="0" presId="urn:microsoft.com/office/officeart/2018/2/layout/IconLabelList"/>
    <dgm:cxn modelId="{8D2A6C0D-17B8-4F23-A801-111D5AA8F6E4}" type="presParOf" srcId="{FD73A358-8C18-4587-BA98-838805DF48AA}" destId="{D39355F9-0CD7-41CC-B7FC-247192856605}" srcOrd="0" destOrd="0" presId="urn:microsoft.com/office/officeart/2018/2/layout/IconLabelList"/>
    <dgm:cxn modelId="{E7185960-5CCF-48F8-AB7B-BF843E098583}" type="presParOf" srcId="{FD73A358-8C18-4587-BA98-838805DF48AA}" destId="{E8E431B5-B9A0-4AAC-9F42-C2D1D982EA1E}" srcOrd="1" destOrd="0" presId="urn:microsoft.com/office/officeart/2018/2/layout/IconLabelList"/>
    <dgm:cxn modelId="{35E202BF-DAAD-4BE7-8652-B24B19A11265}" type="presParOf" srcId="{FD73A358-8C18-4587-BA98-838805DF48AA}" destId="{F32D2E2E-BAD2-4861-A9AB-B204B50A327C}" srcOrd="2" destOrd="0" presId="urn:microsoft.com/office/officeart/2018/2/layout/IconLabelList"/>
    <dgm:cxn modelId="{48BD4719-8A91-4B1B-A042-AE2C33C98D5F}" type="presParOf" srcId="{A16365F5-9AE5-4E70-853C-B8AD0830C127}" destId="{BB000D87-8B99-4BE4-B99A-54DE03108C40}" srcOrd="3" destOrd="0" presId="urn:microsoft.com/office/officeart/2018/2/layout/IconLabelList"/>
    <dgm:cxn modelId="{1D5E7997-9082-4D77-9FD4-42D77E3F0178}" type="presParOf" srcId="{A16365F5-9AE5-4E70-853C-B8AD0830C127}" destId="{B0C42C0E-120C-424D-95A5-18C2551B50B9}" srcOrd="4" destOrd="0" presId="urn:microsoft.com/office/officeart/2018/2/layout/IconLabelList"/>
    <dgm:cxn modelId="{DE5C7FDE-1C95-4DAB-AEB2-496505D3EDAF}" type="presParOf" srcId="{B0C42C0E-120C-424D-95A5-18C2551B50B9}" destId="{ABD5617F-8FE1-41DD-9AC2-0F0B13E060AD}" srcOrd="0" destOrd="0" presId="urn:microsoft.com/office/officeart/2018/2/layout/IconLabelList"/>
    <dgm:cxn modelId="{9361BA34-F07C-4095-9CB8-39FCCFD02E1C}" type="presParOf" srcId="{B0C42C0E-120C-424D-95A5-18C2551B50B9}" destId="{843CE3D1-56D6-459C-A6FB-0C55AB9CAC19}" srcOrd="1" destOrd="0" presId="urn:microsoft.com/office/officeart/2018/2/layout/IconLabelList"/>
    <dgm:cxn modelId="{230A456C-BA59-4285-AED3-D4C5102A2E52}" type="presParOf" srcId="{B0C42C0E-120C-424D-95A5-18C2551B50B9}" destId="{6D695953-DE52-4860-B9E4-17C041C93FED}" srcOrd="2" destOrd="0" presId="urn:microsoft.com/office/officeart/2018/2/layout/IconLabelList"/>
    <dgm:cxn modelId="{E4D49365-8428-4A52-99D1-AAF7574008E7}" type="presParOf" srcId="{A16365F5-9AE5-4E70-853C-B8AD0830C127}" destId="{1745FA0C-7665-44B4-907D-4BDE04238886}" srcOrd="5" destOrd="0" presId="urn:microsoft.com/office/officeart/2018/2/layout/IconLabelList"/>
    <dgm:cxn modelId="{8C46C238-74FB-495D-BEF1-B6216E21A8C3}" type="presParOf" srcId="{A16365F5-9AE5-4E70-853C-B8AD0830C127}" destId="{80E901AB-673B-42AF-9EED-7B32DBE7B30A}" srcOrd="6" destOrd="0" presId="urn:microsoft.com/office/officeart/2018/2/layout/IconLabelList"/>
    <dgm:cxn modelId="{E94ECB50-DFE4-4A7C-8249-F2AAB97CE0BF}" type="presParOf" srcId="{80E901AB-673B-42AF-9EED-7B32DBE7B30A}" destId="{13B45808-D34E-418E-AE2F-87947D0513EA}" srcOrd="0" destOrd="0" presId="urn:microsoft.com/office/officeart/2018/2/layout/IconLabelList"/>
    <dgm:cxn modelId="{7B8C6710-79E6-47E8-95A2-BEC5ED01E20A}" type="presParOf" srcId="{80E901AB-673B-42AF-9EED-7B32DBE7B30A}" destId="{334FA0DF-DB7B-4993-8E70-C66AA235C468}" srcOrd="1" destOrd="0" presId="urn:microsoft.com/office/officeart/2018/2/layout/IconLabelList"/>
    <dgm:cxn modelId="{3EFC3E85-356B-4806-B1B3-146913411021}" type="presParOf" srcId="{80E901AB-673B-42AF-9EED-7B32DBE7B30A}" destId="{0E1B7C72-0A11-4DDA-A78E-17F2066AD20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879F4A-22A9-421D-AC1C-0CA90A940C3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7919278-29A0-4313-AD40-336FAE299774}">
      <dgm:prSet/>
      <dgm:spPr/>
      <dgm:t>
        <a:bodyPr/>
        <a:lstStyle/>
        <a:p>
          <a:pPr>
            <a:defRPr cap="all"/>
          </a:pPr>
          <a:r>
            <a:rPr lang="en-US"/>
            <a:t>Cover Letters</a:t>
          </a:r>
        </a:p>
      </dgm:t>
    </dgm:pt>
    <dgm:pt modelId="{E4D76D14-6199-41B5-8C4A-3535501C8341}" type="parTrans" cxnId="{FAA53F8E-38C7-4C71-973B-6307B327C758}">
      <dgm:prSet/>
      <dgm:spPr/>
      <dgm:t>
        <a:bodyPr/>
        <a:lstStyle/>
        <a:p>
          <a:endParaRPr lang="en-US"/>
        </a:p>
      </dgm:t>
    </dgm:pt>
    <dgm:pt modelId="{23AF4754-BCE7-461A-B637-456B645063CB}" type="sibTrans" cxnId="{FAA53F8E-38C7-4C71-973B-6307B327C758}">
      <dgm:prSet/>
      <dgm:spPr/>
      <dgm:t>
        <a:bodyPr/>
        <a:lstStyle/>
        <a:p>
          <a:endParaRPr lang="en-US"/>
        </a:p>
      </dgm:t>
    </dgm:pt>
    <dgm:pt modelId="{D919E110-71D8-42AE-9B6A-CE74CC31E351}">
      <dgm:prSet/>
      <dgm:spPr/>
      <dgm:t>
        <a:bodyPr/>
        <a:lstStyle/>
        <a:p>
          <a:pPr>
            <a:defRPr cap="all"/>
          </a:pPr>
          <a:r>
            <a:rPr lang="en-US"/>
            <a:t>Resume</a:t>
          </a:r>
        </a:p>
      </dgm:t>
    </dgm:pt>
    <dgm:pt modelId="{DA72BAB8-7CB8-4080-88E7-E747E0AEED9A}" type="parTrans" cxnId="{260263DA-376C-4A0C-8108-CED133BD3F68}">
      <dgm:prSet/>
      <dgm:spPr/>
      <dgm:t>
        <a:bodyPr/>
        <a:lstStyle/>
        <a:p>
          <a:endParaRPr lang="en-US"/>
        </a:p>
      </dgm:t>
    </dgm:pt>
    <dgm:pt modelId="{E18EF7AB-305D-47E2-83E0-3C88EB1193AE}" type="sibTrans" cxnId="{260263DA-376C-4A0C-8108-CED133BD3F68}">
      <dgm:prSet/>
      <dgm:spPr/>
      <dgm:t>
        <a:bodyPr/>
        <a:lstStyle/>
        <a:p>
          <a:endParaRPr lang="en-US"/>
        </a:p>
      </dgm:t>
    </dgm:pt>
    <dgm:pt modelId="{6386BA45-39EF-4063-B41F-50D27F4FF4D4}">
      <dgm:prSet/>
      <dgm:spPr/>
      <dgm:t>
        <a:bodyPr/>
        <a:lstStyle/>
        <a:p>
          <a:pPr>
            <a:defRPr cap="all"/>
          </a:pPr>
          <a:r>
            <a:rPr lang="en-US"/>
            <a:t>Statement of Purpose</a:t>
          </a:r>
        </a:p>
      </dgm:t>
    </dgm:pt>
    <dgm:pt modelId="{51623B3E-843C-45AB-9F33-22188B55C60B}" type="parTrans" cxnId="{E4043277-AA57-46F1-9592-57E39DC4DB55}">
      <dgm:prSet/>
      <dgm:spPr/>
      <dgm:t>
        <a:bodyPr/>
        <a:lstStyle/>
        <a:p>
          <a:endParaRPr lang="en-US"/>
        </a:p>
      </dgm:t>
    </dgm:pt>
    <dgm:pt modelId="{2C2CEDC0-530D-4ACB-8E19-4719EAA16691}" type="sibTrans" cxnId="{E4043277-AA57-46F1-9592-57E39DC4DB55}">
      <dgm:prSet/>
      <dgm:spPr/>
      <dgm:t>
        <a:bodyPr/>
        <a:lstStyle/>
        <a:p>
          <a:endParaRPr lang="en-US"/>
        </a:p>
      </dgm:t>
    </dgm:pt>
    <dgm:pt modelId="{3E730AC7-E76E-427F-9DFC-18E6918512C7}">
      <dgm:prSet/>
      <dgm:spPr/>
      <dgm:t>
        <a:bodyPr/>
        <a:lstStyle/>
        <a:p>
          <a:pPr>
            <a:defRPr cap="all"/>
          </a:pPr>
          <a:r>
            <a:rPr lang="en-US"/>
            <a:t>Ability to read journals and research papers</a:t>
          </a:r>
        </a:p>
      </dgm:t>
    </dgm:pt>
    <dgm:pt modelId="{DF8C5A16-5945-43CD-81B0-3ADEC98354AC}" type="parTrans" cxnId="{8298B2E9-8B36-44F7-B94C-39CEBE69D333}">
      <dgm:prSet/>
      <dgm:spPr/>
      <dgm:t>
        <a:bodyPr/>
        <a:lstStyle/>
        <a:p>
          <a:endParaRPr lang="en-US"/>
        </a:p>
      </dgm:t>
    </dgm:pt>
    <dgm:pt modelId="{E0FAEC12-D86D-4FA4-911D-76FECC3AD4F6}" type="sibTrans" cxnId="{8298B2E9-8B36-44F7-B94C-39CEBE69D333}">
      <dgm:prSet/>
      <dgm:spPr/>
      <dgm:t>
        <a:bodyPr/>
        <a:lstStyle/>
        <a:p>
          <a:endParaRPr lang="en-US"/>
        </a:p>
      </dgm:t>
    </dgm:pt>
    <dgm:pt modelId="{6BC962AF-0A33-45C0-8081-6A6030198774}">
      <dgm:prSet/>
      <dgm:spPr/>
      <dgm:t>
        <a:bodyPr/>
        <a:lstStyle/>
        <a:p>
          <a:pPr>
            <a:defRPr cap="all"/>
          </a:pPr>
          <a:r>
            <a:rPr lang="en-US"/>
            <a:t>Completion of Task provided by professors</a:t>
          </a:r>
        </a:p>
      </dgm:t>
    </dgm:pt>
    <dgm:pt modelId="{6A1F5DB5-9E3A-451F-B751-5D49609319EC}" type="parTrans" cxnId="{9EB801B4-D54E-46D5-A0AB-9BC0528C0318}">
      <dgm:prSet/>
      <dgm:spPr/>
      <dgm:t>
        <a:bodyPr/>
        <a:lstStyle/>
        <a:p>
          <a:endParaRPr lang="en-US"/>
        </a:p>
      </dgm:t>
    </dgm:pt>
    <dgm:pt modelId="{84DED89A-44EF-4569-9E47-B4A03D524367}" type="sibTrans" cxnId="{9EB801B4-D54E-46D5-A0AB-9BC0528C0318}">
      <dgm:prSet/>
      <dgm:spPr/>
      <dgm:t>
        <a:bodyPr/>
        <a:lstStyle/>
        <a:p>
          <a:endParaRPr lang="en-US"/>
        </a:p>
      </dgm:t>
    </dgm:pt>
    <dgm:pt modelId="{05BFF677-C212-4D20-A150-FEC0D455F23B}" type="pres">
      <dgm:prSet presAssocID="{36879F4A-22A9-421D-AC1C-0CA90A940C37}" presName="root" presStyleCnt="0">
        <dgm:presLayoutVars>
          <dgm:dir/>
          <dgm:resizeHandles val="exact"/>
        </dgm:presLayoutVars>
      </dgm:prSet>
      <dgm:spPr/>
    </dgm:pt>
    <dgm:pt modelId="{0FE8119F-5295-4C0E-8978-CEEEB152F1D7}" type="pres">
      <dgm:prSet presAssocID="{77919278-29A0-4313-AD40-336FAE299774}" presName="compNode" presStyleCnt="0"/>
      <dgm:spPr/>
    </dgm:pt>
    <dgm:pt modelId="{F7102CCC-F348-40B6-8623-A55C089D68A5}" type="pres">
      <dgm:prSet presAssocID="{77919278-29A0-4313-AD40-336FAE299774}" presName="iconBgRect" presStyleLbl="bgShp" presStyleIdx="0" presStyleCnt="5"/>
      <dgm:spPr/>
    </dgm:pt>
    <dgm:pt modelId="{4E4034CF-9303-48E4-85EF-E7D256F1209F}" type="pres">
      <dgm:prSet presAssocID="{77919278-29A0-4313-AD40-336FAE29977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envelope"/>
        </a:ext>
      </dgm:extLst>
    </dgm:pt>
    <dgm:pt modelId="{35B56A04-477C-46F0-80BF-56A41B725828}" type="pres">
      <dgm:prSet presAssocID="{77919278-29A0-4313-AD40-336FAE299774}" presName="spaceRect" presStyleCnt="0"/>
      <dgm:spPr/>
    </dgm:pt>
    <dgm:pt modelId="{A8A38691-DDE9-453F-83BA-9C293DEC3405}" type="pres">
      <dgm:prSet presAssocID="{77919278-29A0-4313-AD40-336FAE299774}" presName="textRect" presStyleLbl="revTx" presStyleIdx="0" presStyleCnt="5">
        <dgm:presLayoutVars>
          <dgm:chMax val="1"/>
          <dgm:chPref val="1"/>
        </dgm:presLayoutVars>
      </dgm:prSet>
      <dgm:spPr/>
    </dgm:pt>
    <dgm:pt modelId="{DD91420B-F45A-4562-A02C-CFD1D8749024}" type="pres">
      <dgm:prSet presAssocID="{23AF4754-BCE7-461A-B637-456B645063CB}" presName="sibTrans" presStyleCnt="0"/>
      <dgm:spPr/>
    </dgm:pt>
    <dgm:pt modelId="{65EF6D38-E6BB-4DEA-B691-64BCBFEA4A96}" type="pres">
      <dgm:prSet presAssocID="{D919E110-71D8-42AE-9B6A-CE74CC31E351}" presName="compNode" presStyleCnt="0"/>
      <dgm:spPr/>
    </dgm:pt>
    <dgm:pt modelId="{78418571-0046-4726-8F60-EB76B9C1C58A}" type="pres">
      <dgm:prSet presAssocID="{D919E110-71D8-42AE-9B6A-CE74CC31E351}" presName="iconBgRect" presStyleLbl="bgShp" presStyleIdx="1" presStyleCnt="5"/>
      <dgm:spPr/>
    </dgm:pt>
    <dgm:pt modelId="{58C2640C-E8CA-429B-A674-7DAB4DDD7510}" type="pres">
      <dgm:prSet presAssocID="{D919E110-71D8-42AE-9B6A-CE74CC31E35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C00BB11D-990A-4D9D-B807-942B2FB4DB72}" type="pres">
      <dgm:prSet presAssocID="{D919E110-71D8-42AE-9B6A-CE74CC31E351}" presName="spaceRect" presStyleCnt="0"/>
      <dgm:spPr/>
    </dgm:pt>
    <dgm:pt modelId="{2C8BF8E1-2578-4517-B3C5-2711AA4FB742}" type="pres">
      <dgm:prSet presAssocID="{D919E110-71D8-42AE-9B6A-CE74CC31E351}" presName="textRect" presStyleLbl="revTx" presStyleIdx="1" presStyleCnt="5">
        <dgm:presLayoutVars>
          <dgm:chMax val="1"/>
          <dgm:chPref val="1"/>
        </dgm:presLayoutVars>
      </dgm:prSet>
      <dgm:spPr/>
    </dgm:pt>
    <dgm:pt modelId="{A946653A-B775-4C0F-8F3E-B47DF38389B2}" type="pres">
      <dgm:prSet presAssocID="{E18EF7AB-305D-47E2-83E0-3C88EB1193AE}" presName="sibTrans" presStyleCnt="0"/>
      <dgm:spPr/>
    </dgm:pt>
    <dgm:pt modelId="{37F73556-6A31-4DA8-B531-12A5AE0EF674}" type="pres">
      <dgm:prSet presAssocID="{6386BA45-39EF-4063-B41F-50D27F4FF4D4}" presName="compNode" presStyleCnt="0"/>
      <dgm:spPr/>
    </dgm:pt>
    <dgm:pt modelId="{479C0978-D4DE-4B38-A14E-0A42CD13092D}" type="pres">
      <dgm:prSet presAssocID="{6386BA45-39EF-4063-B41F-50D27F4FF4D4}" presName="iconBgRect" presStyleLbl="bgShp" presStyleIdx="2" presStyleCnt="5"/>
      <dgm:spPr/>
    </dgm:pt>
    <dgm:pt modelId="{BD5CABB4-4046-4B52-BA9D-AA92DCA7684E}" type="pres">
      <dgm:prSet presAssocID="{6386BA45-39EF-4063-B41F-50D27F4FF4D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D30AE558-0B03-4A93-9EB3-7596BA8E2111}" type="pres">
      <dgm:prSet presAssocID="{6386BA45-39EF-4063-B41F-50D27F4FF4D4}" presName="spaceRect" presStyleCnt="0"/>
      <dgm:spPr/>
    </dgm:pt>
    <dgm:pt modelId="{F2496038-AB4C-440F-AF33-3A18883E9535}" type="pres">
      <dgm:prSet presAssocID="{6386BA45-39EF-4063-B41F-50D27F4FF4D4}" presName="textRect" presStyleLbl="revTx" presStyleIdx="2" presStyleCnt="5">
        <dgm:presLayoutVars>
          <dgm:chMax val="1"/>
          <dgm:chPref val="1"/>
        </dgm:presLayoutVars>
      </dgm:prSet>
      <dgm:spPr/>
    </dgm:pt>
    <dgm:pt modelId="{4AF2D216-0D63-4237-B232-C3EBBD9F5F09}" type="pres">
      <dgm:prSet presAssocID="{2C2CEDC0-530D-4ACB-8E19-4719EAA16691}" presName="sibTrans" presStyleCnt="0"/>
      <dgm:spPr/>
    </dgm:pt>
    <dgm:pt modelId="{BFAE8D40-ED3A-4C62-AEBC-2390E58CA03C}" type="pres">
      <dgm:prSet presAssocID="{3E730AC7-E76E-427F-9DFC-18E6918512C7}" presName="compNode" presStyleCnt="0"/>
      <dgm:spPr/>
    </dgm:pt>
    <dgm:pt modelId="{4ED6A212-0A28-4630-9D0E-7AE87DC4B59D}" type="pres">
      <dgm:prSet presAssocID="{3E730AC7-E76E-427F-9DFC-18E6918512C7}" presName="iconBgRect" presStyleLbl="bgShp" presStyleIdx="3" presStyleCnt="5"/>
      <dgm:spPr/>
    </dgm:pt>
    <dgm:pt modelId="{2D9D0F31-9ECA-48CE-834F-4812114F8CDA}" type="pres">
      <dgm:prSet presAssocID="{3E730AC7-E76E-427F-9DFC-18E6918512C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EF36E834-5AD1-43B9-82BB-8131A3635249}" type="pres">
      <dgm:prSet presAssocID="{3E730AC7-E76E-427F-9DFC-18E6918512C7}" presName="spaceRect" presStyleCnt="0"/>
      <dgm:spPr/>
    </dgm:pt>
    <dgm:pt modelId="{C7809827-27E9-42FC-AE8F-03282F1025C1}" type="pres">
      <dgm:prSet presAssocID="{3E730AC7-E76E-427F-9DFC-18E6918512C7}" presName="textRect" presStyleLbl="revTx" presStyleIdx="3" presStyleCnt="5">
        <dgm:presLayoutVars>
          <dgm:chMax val="1"/>
          <dgm:chPref val="1"/>
        </dgm:presLayoutVars>
      </dgm:prSet>
      <dgm:spPr/>
    </dgm:pt>
    <dgm:pt modelId="{BB914D66-56A6-4425-BE4F-0018003B57B5}" type="pres">
      <dgm:prSet presAssocID="{E0FAEC12-D86D-4FA4-911D-76FECC3AD4F6}" presName="sibTrans" presStyleCnt="0"/>
      <dgm:spPr/>
    </dgm:pt>
    <dgm:pt modelId="{22AB98F5-4334-408E-A1BA-13B611E8CC4A}" type="pres">
      <dgm:prSet presAssocID="{6BC962AF-0A33-45C0-8081-6A6030198774}" presName="compNode" presStyleCnt="0"/>
      <dgm:spPr/>
    </dgm:pt>
    <dgm:pt modelId="{BFB36918-19EF-4B58-9B15-7A0FD3621617}" type="pres">
      <dgm:prSet presAssocID="{6BC962AF-0A33-45C0-8081-6A6030198774}" presName="iconBgRect" presStyleLbl="bgShp" presStyleIdx="4" presStyleCnt="5"/>
      <dgm:spPr/>
    </dgm:pt>
    <dgm:pt modelId="{C2E9610B-82AC-4F3B-9DC4-734A389B17F8}" type="pres">
      <dgm:prSet presAssocID="{6BC962AF-0A33-45C0-8081-6A603019877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17C06809-8747-4A1B-9901-8D0C8D998A92}" type="pres">
      <dgm:prSet presAssocID="{6BC962AF-0A33-45C0-8081-6A6030198774}" presName="spaceRect" presStyleCnt="0"/>
      <dgm:spPr/>
    </dgm:pt>
    <dgm:pt modelId="{4A3775D0-0059-493A-9F97-F166F220202C}" type="pres">
      <dgm:prSet presAssocID="{6BC962AF-0A33-45C0-8081-6A6030198774}" presName="textRect" presStyleLbl="revTx" presStyleIdx="4" presStyleCnt="5">
        <dgm:presLayoutVars>
          <dgm:chMax val="1"/>
          <dgm:chPref val="1"/>
        </dgm:presLayoutVars>
      </dgm:prSet>
      <dgm:spPr/>
    </dgm:pt>
  </dgm:ptLst>
  <dgm:cxnLst>
    <dgm:cxn modelId="{DFF74A40-C651-422D-B165-AF709AC4FE8D}" type="presOf" srcId="{77919278-29A0-4313-AD40-336FAE299774}" destId="{A8A38691-DDE9-453F-83BA-9C293DEC3405}" srcOrd="0" destOrd="0" presId="urn:microsoft.com/office/officeart/2018/5/layout/IconCircleLabelList"/>
    <dgm:cxn modelId="{6711D542-C0E7-426E-884C-AD7E9EB2EB81}" type="presOf" srcId="{36879F4A-22A9-421D-AC1C-0CA90A940C37}" destId="{05BFF677-C212-4D20-A150-FEC0D455F23B}" srcOrd="0" destOrd="0" presId="urn:microsoft.com/office/officeart/2018/5/layout/IconCircleLabelList"/>
    <dgm:cxn modelId="{E4043277-AA57-46F1-9592-57E39DC4DB55}" srcId="{36879F4A-22A9-421D-AC1C-0CA90A940C37}" destId="{6386BA45-39EF-4063-B41F-50D27F4FF4D4}" srcOrd="2" destOrd="0" parTransId="{51623B3E-843C-45AB-9F33-22188B55C60B}" sibTransId="{2C2CEDC0-530D-4ACB-8E19-4719EAA16691}"/>
    <dgm:cxn modelId="{FAA53F8E-38C7-4C71-973B-6307B327C758}" srcId="{36879F4A-22A9-421D-AC1C-0CA90A940C37}" destId="{77919278-29A0-4313-AD40-336FAE299774}" srcOrd="0" destOrd="0" parTransId="{E4D76D14-6199-41B5-8C4A-3535501C8341}" sibTransId="{23AF4754-BCE7-461A-B637-456B645063CB}"/>
    <dgm:cxn modelId="{5FC7D692-F451-4078-992A-C5ACEDCFCB94}" type="presOf" srcId="{3E730AC7-E76E-427F-9DFC-18E6918512C7}" destId="{C7809827-27E9-42FC-AE8F-03282F1025C1}" srcOrd="0" destOrd="0" presId="urn:microsoft.com/office/officeart/2018/5/layout/IconCircleLabelList"/>
    <dgm:cxn modelId="{EE0015B3-89A3-4D52-8CA2-CD33C0301095}" type="presOf" srcId="{6386BA45-39EF-4063-B41F-50D27F4FF4D4}" destId="{F2496038-AB4C-440F-AF33-3A18883E9535}" srcOrd="0" destOrd="0" presId="urn:microsoft.com/office/officeart/2018/5/layout/IconCircleLabelList"/>
    <dgm:cxn modelId="{9EB801B4-D54E-46D5-A0AB-9BC0528C0318}" srcId="{36879F4A-22A9-421D-AC1C-0CA90A940C37}" destId="{6BC962AF-0A33-45C0-8081-6A6030198774}" srcOrd="4" destOrd="0" parTransId="{6A1F5DB5-9E3A-451F-B751-5D49609319EC}" sibTransId="{84DED89A-44EF-4569-9E47-B4A03D524367}"/>
    <dgm:cxn modelId="{BF23D5B4-5739-4CF3-AE5F-0450E315E083}" type="presOf" srcId="{6BC962AF-0A33-45C0-8081-6A6030198774}" destId="{4A3775D0-0059-493A-9F97-F166F220202C}" srcOrd="0" destOrd="0" presId="urn:microsoft.com/office/officeart/2018/5/layout/IconCircleLabelList"/>
    <dgm:cxn modelId="{C2D8C5CD-5D85-4623-86C9-F4D4FC5C06B8}" type="presOf" srcId="{D919E110-71D8-42AE-9B6A-CE74CC31E351}" destId="{2C8BF8E1-2578-4517-B3C5-2711AA4FB742}" srcOrd="0" destOrd="0" presId="urn:microsoft.com/office/officeart/2018/5/layout/IconCircleLabelList"/>
    <dgm:cxn modelId="{260263DA-376C-4A0C-8108-CED133BD3F68}" srcId="{36879F4A-22A9-421D-AC1C-0CA90A940C37}" destId="{D919E110-71D8-42AE-9B6A-CE74CC31E351}" srcOrd="1" destOrd="0" parTransId="{DA72BAB8-7CB8-4080-88E7-E747E0AEED9A}" sibTransId="{E18EF7AB-305D-47E2-83E0-3C88EB1193AE}"/>
    <dgm:cxn modelId="{8298B2E9-8B36-44F7-B94C-39CEBE69D333}" srcId="{36879F4A-22A9-421D-AC1C-0CA90A940C37}" destId="{3E730AC7-E76E-427F-9DFC-18E6918512C7}" srcOrd="3" destOrd="0" parTransId="{DF8C5A16-5945-43CD-81B0-3ADEC98354AC}" sibTransId="{E0FAEC12-D86D-4FA4-911D-76FECC3AD4F6}"/>
    <dgm:cxn modelId="{AF0981C1-1EFB-463A-8884-D4A666FFC972}" type="presParOf" srcId="{05BFF677-C212-4D20-A150-FEC0D455F23B}" destId="{0FE8119F-5295-4C0E-8978-CEEEB152F1D7}" srcOrd="0" destOrd="0" presId="urn:microsoft.com/office/officeart/2018/5/layout/IconCircleLabelList"/>
    <dgm:cxn modelId="{25962E16-A670-4A20-906C-B532B15356E2}" type="presParOf" srcId="{0FE8119F-5295-4C0E-8978-CEEEB152F1D7}" destId="{F7102CCC-F348-40B6-8623-A55C089D68A5}" srcOrd="0" destOrd="0" presId="urn:microsoft.com/office/officeart/2018/5/layout/IconCircleLabelList"/>
    <dgm:cxn modelId="{5506A0C3-CA6A-435F-B1A5-5E5A7B65A001}" type="presParOf" srcId="{0FE8119F-5295-4C0E-8978-CEEEB152F1D7}" destId="{4E4034CF-9303-48E4-85EF-E7D256F1209F}" srcOrd="1" destOrd="0" presId="urn:microsoft.com/office/officeart/2018/5/layout/IconCircleLabelList"/>
    <dgm:cxn modelId="{B70CAA66-F6C5-4FA0-902F-D5183C45BD6D}" type="presParOf" srcId="{0FE8119F-5295-4C0E-8978-CEEEB152F1D7}" destId="{35B56A04-477C-46F0-80BF-56A41B725828}" srcOrd="2" destOrd="0" presId="urn:microsoft.com/office/officeart/2018/5/layout/IconCircleLabelList"/>
    <dgm:cxn modelId="{81E3E6E8-1AEE-4EBD-A8F5-0023741223FB}" type="presParOf" srcId="{0FE8119F-5295-4C0E-8978-CEEEB152F1D7}" destId="{A8A38691-DDE9-453F-83BA-9C293DEC3405}" srcOrd="3" destOrd="0" presId="urn:microsoft.com/office/officeart/2018/5/layout/IconCircleLabelList"/>
    <dgm:cxn modelId="{D405314D-F89E-4225-98BD-93FADECA721F}" type="presParOf" srcId="{05BFF677-C212-4D20-A150-FEC0D455F23B}" destId="{DD91420B-F45A-4562-A02C-CFD1D8749024}" srcOrd="1" destOrd="0" presId="urn:microsoft.com/office/officeart/2018/5/layout/IconCircleLabelList"/>
    <dgm:cxn modelId="{0A7075C7-8BB8-4294-B424-FFEF21D60A70}" type="presParOf" srcId="{05BFF677-C212-4D20-A150-FEC0D455F23B}" destId="{65EF6D38-E6BB-4DEA-B691-64BCBFEA4A96}" srcOrd="2" destOrd="0" presId="urn:microsoft.com/office/officeart/2018/5/layout/IconCircleLabelList"/>
    <dgm:cxn modelId="{62F1BBA9-AE4D-4A21-A16F-AD00679F59E7}" type="presParOf" srcId="{65EF6D38-E6BB-4DEA-B691-64BCBFEA4A96}" destId="{78418571-0046-4726-8F60-EB76B9C1C58A}" srcOrd="0" destOrd="0" presId="urn:microsoft.com/office/officeart/2018/5/layout/IconCircleLabelList"/>
    <dgm:cxn modelId="{58CA986B-CC98-4553-9D9A-D021CFD434FE}" type="presParOf" srcId="{65EF6D38-E6BB-4DEA-B691-64BCBFEA4A96}" destId="{58C2640C-E8CA-429B-A674-7DAB4DDD7510}" srcOrd="1" destOrd="0" presId="urn:microsoft.com/office/officeart/2018/5/layout/IconCircleLabelList"/>
    <dgm:cxn modelId="{BEA0778C-CA1E-43BF-9DC6-5BA36BB2B30E}" type="presParOf" srcId="{65EF6D38-E6BB-4DEA-B691-64BCBFEA4A96}" destId="{C00BB11D-990A-4D9D-B807-942B2FB4DB72}" srcOrd="2" destOrd="0" presId="urn:microsoft.com/office/officeart/2018/5/layout/IconCircleLabelList"/>
    <dgm:cxn modelId="{3ED5FEF9-714D-4C29-990C-A30BF7E1390E}" type="presParOf" srcId="{65EF6D38-E6BB-4DEA-B691-64BCBFEA4A96}" destId="{2C8BF8E1-2578-4517-B3C5-2711AA4FB742}" srcOrd="3" destOrd="0" presId="urn:microsoft.com/office/officeart/2018/5/layout/IconCircleLabelList"/>
    <dgm:cxn modelId="{69D5F527-763F-4E21-8E18-91B1BF948689}" type="presParOf" srcId="{05BFF677-C212-4D20-A150-FEC0D455F23B}" destId="{A946653A-B775-4C0F-8F3E-B47DF38389B2}" srcOrd="3" destOrd="0" presId="urn:microsoft.com/office/officeart/2018/5/layout/IconCircleLabelList"/>
    <dgm:cxn modelId="{62D2F22D-BAC2-4E5C-8252-44C4CF473B2C}" type="presParOf" srcId="{05BFF677-C212-4D20-A150-FEC0D455F23B}" destId="{37F73556-6A31-4DA8-B531-12A5AE0EF674}" srcOrd="4" destOrd="0" presId="urn:microsoft.com/office/officeart/2018/5/layout/IconCircleLabelList"/>
    <dgm:cxn modelId="{4DE631B1-2AE0-4B54-842B-EFF20D3DA56E}" type="presParOf" srcId="{37F73556-6A31-4DA8-B531-12A5AE0EF674}" destId="{479C0978-D4DE-4B38-A14E-0A42CD13092D}" srcOrd="0" destOrd="0" presId="urn:microsoft.com/office/officeart/2018/5/layout/IconCircleLabelList"/>
    <dgm:cxn modelId="{47CAABBB-1044-49A4-B3EE-09CDF6EBE629}" type="presParOf" srcId="{37F73556-6A31-4DA8-B531-12A5AE0EF674}" destId="{BD5CABB4-4046-4B52-BA9D-AA92DCA7684E}" srcOrd="1" destOrd="0" presId="urn:microsoft.com/office/officeart/2018/5/layout/IconCircleLabelList"/>
    <dgm:cxn modelId="{B9355E4B-2398-460F-8DAC-9F6326539FD2}" type="presParOf" srcId="{37F73556-6A31-4DA8-B531-12A5AE0EF674}" destId="{D30AE558-0B03-4A93-9EB3-7596BA8E2111}" srcOrd="2" destOrd="0" presId="urn:microsoft.com/office/officeart/2018/5/layout/IconCircleLabelList"/>
    <dgm:cxn modelId="{7531749D-047D-47E6-B6B9-E843302A0BDB}" type="presParOf" srcId="{37F73556-6A31-4DA8-B531-12A5AE0EF674}" destId="{F2496038-AB4C-440F-AF33-3A18883E9535}" srcOrd="3" destOrd="0" presId="urn:microsoft.com/office/officeart/2018/5/layout/IconCircleLabelList"/>
    <dgm:cxn modelId="{9EA3E4CD-5C28-4730-AD05-977B7DDE4434}" type="presParOf" srcId="{05BFF677-C212-4D20-A150-FEC0D455F23B}" destId="{4AF2D216-0D63-4237-B232-C3EBBD9F5F09}" srcOrd="5" destOrd="0" presId="urn:microsoft.com/office/officeart/2018/5/layout/IconCircleLabelList"/>
    <dgm:cxn modelId="{97AB5A82-6499-4AB0-960D-2D2BEAF94D65}" type="presParOf" srcId="{05BFF677-C212-4D20-A150-FEC0D455F23B}" destId="{BFAE8D40-ED3A-4C62-AEBC-2390E58CA03C}" srcOrd="6" destOrd="0" presId="urn:microsoft.com/office/officeart/2018/5/layout/IconCircleLabelList"/>
    <dgm:cxn modelId="{6A4EE380-EF42-43A6-9A8B-138F978A0E22}" type="presParOf" srcId="{BFAE8D40-ED3A-4C62-AEBC-2390E58CA03C}" destId="{4ED6A212-0A28-4630-9D0E-7AE87DC4B59D}" srcOrd="0" destOrd="0" presId="urn:microsoft.com/office/officeart/2018/5/layout/IconCircleLabelList"/>
    <dgm:cxn modelId="{EB085CE5-DFE5-4637-8D63-BECF16E08B79}" type="presParOf" srcId="{BFAE8D40-ED3A-4C62-AEBC-2390E58CA03C}" destId="{2D9D0F31-9ECA-48CE-834F-4812114F8CDA}" srcOrd="1" destOrd="0" presId="urn:microsoft.com/office/officeart/2018/5/layout/IconCircleLabelList"/>
    <dgm:cxn modelId="{EDF28ADB-79CD-4659-A4D3-782F53D36D56}" type="presParOf" srcId="{BFAE8D40-ED3A-4C62-AEBC-2390E58CA03C}" destId="{EF36E834-5AD1-43B9-82BB-8131A3635249}" srcOrd="2" destOrd="0" presId="urn:microsoft.com/office/officeart/2018/5/layout/IconCircleLabelList"/>
    <dgm:cxn modelId="{0E16F4F5-44A8-4012-8DE8-9B0466C52A66}" type="presParOf" srcId="{BFAE8D40-ED3A-4C62-AEBC-2390E58CA03C}" destId="{C7809827-27E9-42FC-AE8F-03282F1025C1}" srcOrd="3" destOrd="0" presId="urn:microsoft.com/office/officeart/2018/5/layout/IconCircleLabelList"/>
    <dgm:cxn modelId="{D006330E-520B-4E07-8625-D26651CD8250}" type="presParOf" srcId="{05BFF677-C212-4D20-A150-FEC0D455F23B}" destId="{BB914D66-56A6-4425-BE4F-0018003B57B5}" srcOrd="7" destOrd="0" presId="urn:microsoft.com/office/officeart/2018/5/layout/IconCircleLabelList"/>
    <dgm:cxn modelId="{0B80222E-D7BE-4335-BB32-CDC3991822DA}" type="presParOf" srcId="{05BFF677-C212-4D20-A150-FEC0D455F23B}" destId="{22AB98F5-4334-408E-A1BA-13B611E8CC4A}" srcOrd="8" destOrd="0" presId="urn:microsoft.com/office/officeart/2018/5/layout/IconCircleLabelList"/>
    <dgm:cxn modelId="{00056D93-20F2-48E7-815E-291CAF47E179}" type="presParOf" srcId="{22AB98F5-4334-408E-A1BA-13B611E8CC4A}" destId="{BFB36918-19EF-4B58-9B15-7A0FD3621617}" srcOrd="0" destOrd="0" presId="urn:microsoft.com/office/officeart/2018/5/layout/IconCircleLabelList"/>
    <dgm:cxn modelId="{130EB5B9-BF24-4E20-A3EF-135C673C1460}" type="presParOf" srcId="{22AB98F5-4334-408E-A1BA-13B611E8CC4A}" destId="{C2E9610B-82AC-4F3B-9DC4-734A389B17F8}" srcOrd="1" destOrd="0" presId="urn:microsoft.com/office/officeart/2018/5/layout/IconCircleLabelList"/>
    <dgm:cxn modelId="{0C61A594-9EC2-448C-9E43-F0BA9BED1E03}" type="presParOf" srcId="{22AB98F5-4334-408E-A1BA-13B611E8CC4A}" destId="{17C06809-8747-4A1B-9901-8D0C8D998A92}" srcOrd="2" destOrd="0" presId="urn:microsoft.com/office/officeart/2018/5/layout/IconCircleLabelList"/>
    <dgm:cxn modelId="{59DF5879-BE2C-4BB9-8CAF-8BD812416ECC}" type="presParOf" srcId="{22AB98F5-4334-408E-A1BA-13B611E8CC4A}" destId="{4A3775D0-0059-493A-9F97-F166F220202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C3ACB-76EB-4EE4-B4D9-62AC8F1274A2}">
      <dsp:nvSpPr>
        <dsp:cNvPr id="0" name=""/>
        <dsp:cNvSpPr/>
      </dsp:nvSpPr>
      <dsp:spPr>
        <a:xfrm>
          <a:off x="0" y="482"/>
          <a:ext cx="6797675" cy="664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8E470D-CF3D-4098-A78F-B64AE758AEE1}">
      <dsp:nvSpPr>
        <dsp:cNvPr id="0" name=""/>
        <dsp:cNvSpPr/>
      </dsp:nvSpPr>
      <dsp:spPr>
        <a:xfrm>
          <a:off x="201036" y="150013"/>
          <a:ext cx="365520" cy="3655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969ADA-AEAD-4BB9-BFBC-711ED1F89D4D}">
      <dsp:nvSpPr>
        <dsp:cNvPr id="0" name=""/>
        <dsp:cNvSpPr/>
      </dsp:nvSpPr>
      <dsp:spPr>
        <a:xfrm>
          <a:off x="767592" y="482"/>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889000">
            <a:lnSpc>
              <a:spcPct val="90000"/>
            </a:lnSpc>
            <a:spcBef>
              <a:spcPct val="0"/>
            </a:spcBef>
            <a:spcAft>
              <a:spcPct val="35000"/>
            </a:spcAft>
            <a:buNone/>
          </a:pPr>
          <a:r>
            <a:rPr lang="en-US" sz="2000" kern="1200" dirty="0"/>
            <a:t>Creativity to enhance knowledge</a:t>
          </a:r>
        </a:p>
      </dsp:txBody>
      <dsp:txXfrm>
        <a:off x="767592" y="482"/>
        <a:ext cx="6030082" cy="664581"/>
      </dsp:txXfrm>
    </dsp:sp>
    <dsp:sp modelId="{58DC8388-C8FE-46E9-AF4C-4F5A163880A0}">
      <dsp:nvSpPr>
        <dsp:cNvPr id="0" name=""/>
        <dsp:cNvSpPr/>
      </dsp:nvSpPr>
      <dsp:spPr>
        <a:xfrm>
          <a:off x="0" y="831210"/>
          <a:ext cx="6797675" cy="664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826698-0E15-4733-8F46-E51C2799CBF8}">
      <dsp:nvSpPr>
        <dsp:cNvPr id="0" name=""/>
        <dsp:cNvSpPr/>
      </dsp:nvSpPr>
      <dsp:spPr>
        <a:xfrm>
          <a:off x="201036" y="980741"/>
          <a:ext cx="365520" cy="3655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B8B6CC-C6E3-498D-9D8E-D2ADF7B1A221}">
      <dsp:nvSpPr>
        <dsp:cNvPr id="0" name=""/>
        <dsp:cNvSpPr/>
      </dsp:nvSpPr>
      <dsp:spPr>
        <a:xfrm>
          <a:off x="767592" y="831210"/>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889000">
            <a:lnSpc>
              <a:spcPct val="90000"/>
            </a:lnSpc>
            <a:spcBef>
              <a:spcPct val="0"/>
            </a:spcBef>
            <a:spcAft>
              <a:spcPct val="35000"/>
            </a:spcAft>
            <a:buNone/>
          </a:pPr>
          <a:r>
            <a:rPr lang="en-US" sz="2000" kern="1200" dirty="0"/>
            <a:t>Heart of every discipline of science</a:t>
          </a:r>
        </a:p>
      </dsp:txBody>
      <dsp:txXfrm>
        <a:off x="767592" y="831210"/>
        <a:ext cx="6030082" cy="664581"/>
      </dsp:txXfrm>
    </dsp:sp>
    <dsp:sp modelId="{2B7A29BE-A71A-4F19-9531-F02C8302D8EB}">
      <dsp:nvSpPr>
        <dsp:cNvPr id="0" name=""/>
        <dsp:cNvSpPr/>
      </dsp:nvSpPr>
      <dsp:spPr>
        <a:xfrm>
          <a:off x="0" y="1661937"/>
          <a:ext cx="6797675" cy="664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B7E2D8-954B-4B81-8834-60882072B4B1}">
      <dsp:nvSpPr>
        <dsp:cNvPr id="0" name=""/>
        <dsp:cNvSpPr/>
      </dsp:nvSpPr>
      <dsp:spPr>
        <a:xfrm>
          <a:off x="201036" y="1811468"/>
          <a:ext cx="365520" cy="3655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3336AD-AF56-4D9D-BCF5-4FF49772AAF4}">
      <dsp:nvSpPr>
        <dsp:cNvPr id="0" name=""/>
        <dsp:cNvSpPr/>
      </dsp:nvSpPr>
      <dsp:spPr>
        <a:xfrm>
          <a:off x="767592" y="1661937"/>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889000">
            <a:lnSpc>
              <a:spcPct val="90000"/>
            </a:lnSpc>
            <a:spcBef>
              <a:spcPct val="0"/>
            </a:spcBef>
            <a:spcAft>
              <a:spcPct val="35000"/>
            </a:spcAft>
            <a:buNone/>
          </a:pPr>
          <a:r>
            <a:rPr lang="en-US" sz="2000" kern="1200" dirty="0"/>
            <a:t>Can be done on any topic</a:t>
          </a:r>
        </a:p>
      </dsp:txBody>
      <dsp:txXfrm>
        <a:off x="767592" y="1661937"/>
        <a:ext cx="6030082" cy="664581"/>
      </dsp:txXfrm>
    </dsp:sp>
    <dsp:sp modelId="{3D186558-CF96-4C6C-A473-D343A79961FF}">
      <dsp:nvSpPr>
        <dsp:cNvPr id="0" name=""/>
        <dsp:cNvSpPr/>
      </dsp:nvSpPr>
      <dsp:spPr>
        <a:xfrm>
          <a:off x="0" y="2492665"/>
          <a:ext cx="6797675" cy="664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DC1B48-3BAC-457F-AF67-E8C7140350A3}">
      <dsp:nvSpPr>
        <dsp:cNvPr id="0" name=""/>
        <dsp:cNvSpPr/>
      </dsp:nvSpPr>
      <dsp:spPr>
        <a:xfrm>
          <a:off x="201036" y="2642195"/>
          <a:ext cx="365520" cy="3655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EDE622-600C-401E-86E1-749C50962EE2}">
      <dsp:nvSpPr>
        <dsp:cNvPr id="0" name=""/>
        <dsp:cNvSpPr/>
      </dsp:nvSpPr>
      <dsp:spPr>
        <a:xfrm>
          <a:off x="767592" y="2492665"/>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889000">
            <a:lnSpc>
              <a:spcPct val="90000"/>
            </a:lnSpc>
            <a:spcBef>
              <a:spcPct val="0"/>
            </a:spcBef>
            <a:spcAft>
              <a:spcPct val="35000"/>
            </a:spcAft>
            <a:buNone/>
          </a:pPr>
          <a:r>
            <a:rPr lang="en-US" sz="2000" kern="1200" dirty="0"/>
            <a:t>Innovation</a:t>
          </a:r>
        </a:p>
      </dsp:txBody>
      <dsp:txXfrm>
        <a:off x="767592" y="2492665"/>
        <a:ext cx="6030082" cy="664581"/>
      </dsp:txXfrm>
    </dsp:sp>
    <dsp:sp modelId="{18759CB6-9B80-4F8F-A91F-C45F22E5F966}">
      <dsp:nvSpPr>
        <dsp:cNvPr id="0" name=""/>
        <dsp:cNvSpPr/>
      </dsp:nvSpPr>
      <dsp:spPr>
        <a:xfrm>
          <a:off x="0" y="3323392"/>
          <a:ext cx="6797675" cy="664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1564C6-0DF5-4961-91E9-8310AEC19BA1}">
      <dsp:nvSpPr>
        <dsp:cNvPr id="0" name=""/>
        <dsp:cNvSpPr/>
      </dsp:nvSpPr>
      <dsp:spPr>
        <a:xfrm>
          <a:off x="201036" y="3472923"/>
          <a:ext cx="365520" cy="3655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2EFEE2-8825-4378-A489-C833D4DF2032}">
      <dsp:nvSpPr>
        <dsp:cNvPr id="0" name=""/>
        <dsp:cNvSpPr/>
      </dsp:nvSpPr>
      <dsp:spPr>
        <a:xfrm>
          <a:off x="767592" y="3323392"/>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889000">
            <a:lnSpc>
              <a:spcPct val="90000"/>
            </a:lnSpc>
            <a:spcBef>
              <a:spcPct val="0"/>
            </a:spcBef>
            <a:spcAft>
              <a:spcPct val="35000"/>
            </a:spcAft>
            <a:buNone/>
          </a:pPr>
          <a:r>
            <a:rPr lang="en-US" sz="2000" kern="1200" dirty="0"/>
            <a:t>Problem Solving</a:t>
          </a:r>
        </a:p>
      </dsp:txBody>
      <dsp:txXfrm>
        <a:off x="767592" y="3323392"/>
        <a:ext cx="6030082" cy="664581"/>
      </dsp:txXfrm>
    </dsp:sp>
    <dsp:sp modelId="{64649B13-8326-4CD1-BAA1-3C9A5A61F6A9}">
      <dsp:nvSpPr>
        <dsp:cNvPr id="0" name=""/>
        <dsp:cNvSpPr/>
      </dsp:nvSpPr>
      <dsp:spPr>
        <a:xfrm>
          <a:off x="0" y="4154119"/>
          <a:ext cx="6797675" cy="664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B66925-672F-4420-BB5C-D063204C597A}">
      <dsp:nvSpPr>
        <dsp:cNvPr id="0" name=""/>
        <dsp:cNvSpPr/>
      </dsp:nvSpPr>
      <dsp:spPr>
        <a:xfrm>
          <a:off x="201036" y="4303650"/>
          <a:ext cx="365520" cy="3655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EDD825-96A7-456D-96F0-CC7BAD9B278E}">
      <dsp:nvSpPr>
        <dsp:cNvPr id="0" name=""/>
        <dsp:cNvSpPr/>
      </dsp:nvSpPr>
      <dsp:spPr>
        <a:xfrm>
          <a:off x="767592" y="4154119"/>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889000">
            <a:lnSpc>
              <a:spcPct val="90000"/>
            </a:lnSpc>
            <a:spcBef>
              <a:spcPct val="0"/>
            </a:spcBef>
            <a:spcAft>
              <a:spcPct val="35000"/>
            </a:spcAft>
            <a:buNone/>
          </a:pPr>
          <a:r>
            <a:rPr lang="en-US" sz="2000" kern="1200" dirty="0"/>
            <a:t>Analysis</a:t>
          </a:r>
        </a:p>
      </dsp:txBody>
      <dsp:txXfrm>
        <a:off x="767592" y="4154119"/>
        <a:ext cx="6030082" cy="664581"/>
      </dsp:txXfrm>
    </dsp:sp>
    <dsp:sp modelId="{29E77164-99C5-4EE3-B3EF-C2BA6FEF1720}">
      <dsp:nvSpPr>
        <dsp:cNvPr id="0" name=""/>
        <dsp:cNvSpPr/>
      </dsp:nvSpPr>
      <dsp:spPr>
        <a:xfrm>
          <a:off x="0" y="4984847"/>
          <a:ext cx="6797675" cy="664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270DA2-A5F6-4FD3-A0C2-1922054399A2}">
      <dsp:nvSpPr>
        <dsp:cNvPr id="0" name=""/>
        <dsp:cNvSpPr/>
      </dsp:nvSpPr>
      <dsp:spPr>
        <a:xfrm>
          <a:off x="201036" y="5134378"/>
          <a:ext cx="365520" cy="36552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F1BC39-8A42-4B31-A56A-692207BCFA1D}">
      <dsp:nvSpPr>
        <dsp:cNvPr id="0" name=""/>
        <dsp:cNvSpPr/>
      </dsp:nvSpPr>
      <dsp:spPr>
        <a:xfrm>
          <a:off x="767592" y="4984847"/>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889000">
            <a:lnSpc>
              <a:spcPct val="90000"/>
            </a:lnSpc>
            <a:spcBef>
              <a:spcPct val="0"/>
            </a:spcBef>
            <a:spcAft>
              <a:spcPct val="35000"/>
            </a:spcAft>
            <a:buNone/>
          </a:pPr>
          <a:r>
            <a:rPr lang="en-US" sz="2000" kern="1200" dirty="0"/>
            <a:t>Observation</a:t>
          </a:r>
        </a:p>
      </dsp:txBody>
      <dsp:txXfrm>
        <a:off x="767592" y="4984847"/>
        <a:ext cx="6030082" cy="6645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C5099-8E76-46AB-AC05-4326205E4B6B}">
      <dsp:nvSpPr>
        <dsp:cNvPr id="0" name=""/>
        <dsp:cNvSpPr/>
      </dsp:nvSpPr>
      <dsp:spPr>
        <a:xfrm>
          <a:off x="0" y="1827"/>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6A1FA2-1168-43F1-B14B-46AD3939F5F8}">
      <dsp:nvSpPr>
        <dsp:cNvPr id="0" name=""/>
        <dsp:cNvSpPr/>
      </dsp:nvSpPr>
      <dsp:spPr>
        <a:xfrm>
          <a:off x="235585" y="177056"/>
          <a:ext cx="428336" cy="428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3BD2B9-C6ED-4588-AA95-94E7DDF3DD94}">
      <dsp:nvSpPr>
        <dsp:cNvPr id="0" name=""/>
        <dsp:cNvSpPr/>
      </dsp:nvSpPr>
      <dsp:spPr>
        <a:xfrm>
          <a:off x="899507" y="182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Not so difficult</a:t>
          </a:r>
        </a:p>
      </dsp:txBody>
      <dsp:txXfrm>
        <a:off x="899507" y="1827"/>
        <a:ext cx="5898167" cy="778794"/>
      </dsp:txXfrm>
    </dsp:sp>
    <dsp:sp modelId="{9AC2AFBB-0B18-475B-8EDF-78943F09396D}">
      <dsp:nvSpPr>
        <dsp:cNvPr id="0" name=""/>
        <dsp:cNvSpPr/>
      </dsp:nvSpPr>
      <dsp:spPr>
        <a:xfrm>
          <a:off x="0" y="975320"/>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3BBE60-F58E-40C8-ABC0-DBFE5F753A1F}">
      <dsp:nvSpPr>
        <dsp:cNvPr id="0" name=""/>
        <dsp:cNvSpPr/>
      </dsp:nvSpPr>
      <dsp:spPr>
        <a:xfrm>
          <a:off x="235585" y="1150548"/>
          <a:ext cx="428336" cy="428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A781A7-0A86-4043-9ED1-0DF88C701C5F}">
      <dsp:nvSpPr>
        <dsp:cNvPr id="0" name=""/>
        <dsp:cNvSpPr/>
      </dsp:nvSpPr>
      <dsp:spPr>
        <a:xfrm>
          <a:off x="899507" y="97532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Find your interest </a:t>
          </a:r>
        </a:p>
      </dsp:txBody>
      <dsp:txXfrm>
        <a:off x="899507" y="975320"/>
        <a:ext cx="5898167" cy="778794"/>
      </dsp:txXfrm>
    </dsp:sp>
    <dsp:sp modelId="{571B7D32-A506-4E7F-8029-54999276D679}">
      <dsp:nvSpPr>
        <dsp:cNvPr id="0" name=""/>
        <dsp:cNvSpPr/>
      </dsp:nvSpPr>
      <dsp:spPr>
        <a:xfrm>
          <a:off x="0" y="1948812"/>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FEF64D-F65F-40AD-8477-BD02AE69F545}">
      <dsp:nvSpPr>
        <dsp:cNvPr id="0" name=""/>
        <dsp:cNvSpPr/>
      </dsp:nvSpPr>
      <dsp:spPr>
        <a:xfrm>
          <a:off x="235585" y="2124041"/>
          <a:ext cx="428336" cy="428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46C082-E0F0-486A-BD4D-F18519089530}">
      <dsp:nvSpPr>
        <dsp:cNvPr id="0" name=""/>
        <dsp:cNvSpPr/>
      </dsp:nvSpPr>
      <dsp:spPr>
        <a:xfrm>
          <a:off x="899507" y="1948812"/>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Look out for the programs matching your interests</a:t>
          </a:r>
        </a:p>
      </dsp:txBody>
      <dsp:txXfrm>
        <a:off x="899507" y="1948812"/>
        <a:ext cx="5898167" cy="778794"/>
      </dsp:txXfrm>
    </dsp:sp>
    <dsp:sp modelId="{887C2ED6-348C-4EE5-9E0A-E26209E66BA2}">
      <dsp:nvSpPr>
        <dsp:cNvPr id="0" name=""/>
        <dsp:cNvSpPr/>
      </dsp:nvSpPr>
      <dsp:spPr>
        <a:xfrm>
          <a:off x="0" y="2922305"/>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770ED-AA18-43D1-9B79-5A5390A48E45}">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829685-924B-4DD8-BEF8-7ADF406E3A7E}">
      <dsp:nvSpPr>
        <dsp:cNvPr id="0" name=""/>
        <dsp:cNvSpPr/>
      </dsp:nvSpPr>
      <dsp:spPr>
        <a:xfrm>
          <a:off x="899507" y="2922305"/>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Look out for the professors of different Universities matching your interest</a:t>
          </a:r>
        </a:p>
      </dsp:txBody>
      <dsp:txXfrm>
        <a:off x="899507" y="2922305"/>
        <a:ext cx="5898167" cy="778794"/>
      </dsp:txXfrm>
    </dsp:sp>
    <dsp:sp modelId="{8FA34DC1-B89F-44F0-8A6B-070C5A903445}">
      <dsp:nvSpPr>
        <dsp:cNvPr id="0" name=""/>
        <dsp:cNvSpPr/>
      </dsp:nvSpPr>
      <dsp:spPr>
        <a:xfrm>
          <a:off x="0" y="3895797"/>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66CD26-3F3C-4326-8E1C-297F512D48A4}">
      <dsp:nvSpPr>
        <dsp:cNvPr id="0" name=""/>
        <dsp:cNvSpPr/>
      </dsp:nvSpPr>
      <dsp:spPr>
        <a:xfrm>
          <a:off x="235585" y="4071026"/>
          <a:ext cx="428336" cy="4283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E7C9CF-5977-4670-A0AB-8E46438DFC0C}">
      <dsp:nvSpPr>
        <dsp:cNvPr id="0" name=""/>
        <dsp:cNvSpPr/>
      </dsp:nvSpPr>
      <dsp:spPr>
        <a:xfrm>
          <a:off x="899507" y="389579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Then simply apply </a:t>
          </a:r>
        </a:p>
      </dsp:txBody>
      <dsp:txXfrm>
        <a:off x="899507" y="3895797"/>
        <a:ext cx="5898167" cy="778794"/>
      </dsp:txXfrm>
    </dsp:sp>
    <dsp:sp modelId="{093AD363-C257-4D42-890C-3A55215ED26D}">
      <dsp:nvSpPr>
        <dsp:cNvPr id="0" name=""/>
        <dsp:cNvSpPr/>
      </dsp:nvSpPr>
      <dsp:spPr>
        <a:xfrm>
          <a:off x="0" y="4869290"/>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F11A0E-B8BF-4A23-AAD0-54653640F257}">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F35B84-C5B9-42F5-8F15-81528352246A}">
      <dsp:nvSpPr>
        <dsp:cNvPr id="0" name=""/>
        <dsp:cNvSpPr/>
      </dsp:nvSpPr>
      <dsp:spPr>
        <a:xfrm>
          <a:off x="899507" y="486929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Don’t fear for rejections</a:t>
          </a:r>
        </a:p>
      </dsp:txBody>
      <dsp:txXfrm>
        <a:off x="899507" y="4869290"/>
        <a:ext cx="5898167" cy="778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7724E-3550-410C-A3EE-9A8DF7B338C4}">
      <dsp:nvSpPr>
        <dsp:cNvPr id="0" name=""/>
        <dsp:cNvSpPr/>
      </dsp:nvSpPr>
      <dsp:spPr>
        <a:xfrm>
          <a:off x="5029199" y="1657573"/>
          <a:ext cx="2005663" cy="701879"/>
        </a:xfrm>
        <a:custGeom>
          <a:avLst/>
          <a:gdLst/>
          <a:ahLst/>
          <a:cxnLst/>
          <a:rect l="0" t="0" r="0" b="0"/>
          <a:pathLst>
            <a:path>
              <a:moveTo>
                <a:pt x="0" y="0"/>
              </a:moveTo>
              <a:lnTo>
                <a:pt x="0" y="353789"/>
              </a:lnTo>
              <a:lnTo>
                <a:pt x="2005663" y="353789"/>
              </a:lnTo>
              <a:lnTo>
                <a:pt x="2005663" y="70187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FECD57-A1BD-40E2-BA18-B325339014DC}">
      <dsp:nvSpPr>
        <dsp:cNvPr id="0" name=""/>
        <dsp:cNvSpPr/>
      </dsp:nvSpPr>
      <dsp:spPr>
        <a:xfrm>
          <a:off x="3023536" y="1657573"/>
          <a:ext cx="2005663" cy="701879"/>
        </a:xfrm>
        <a:custGeom>
          <a:avLst/>
          <a:gdLst/>
          <a:ahLst/>
          <a:cxnLst/>
          <a:rect l="0" t="0" r="0" b="0"/>
          <a:pathLst>
            <a:path>
              <a:moveTo>
                <a:pt x="2005663" y="0"/>
              </a:moveTo>
              <a:lnTo>
                <a:pt x="2005663" y="353789"/>
              </a:lnTo>
              <a:lnTo>
                <a:pt x="0" y="353789"/>
              </a:lnTo>
              <a:lnTo>
                <a:pt x="0" y="70187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A70B9F-24C6-4BEC-BDFD-9991BA7B13AC}">
      <dsp:nvSpPr>
        <dsp:cNvPr id="0" name=""/>
        <dsp:cNvSpPr/>
      </dsp:nvSpPr>
      <dsp:spPr>
        <a:xfrm>
          <a:off x="6" y="0"/>
          <a:ext cx="10058386" cy="165757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IN" sz="3800" kern="1200" dirty="0"/>
            <a:t>How to get started?</a:t>
          </a:r>
        </a:p>
      </dsp:txBody>
      <dsp:txXfrm>
        <a:off x="6" y="0"/>
        <a:ext cx="10058386" cy="1657573"/>
      </dsp:txXfrm>
    </dsp:sp>
    <dsp:sp modelId="{1036E8C2-0671-4AA4-8465-3083E0756065}">
      <dsp:nvSpPr>
        <dsp:cNvPr id="0" name=""/>
        <dsp:cNvSpPr/>
      </dsp:nvSpPr>
      <dsp:spPr>
        <a:xfrm>
          <a:off x="1365963" y="2359452"/>
          <a:ext cx="3315146" cy="165757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IN" sz="3800" kern="1200" dirty="0"/>
            <a:t>Start by Own</a:t>
          </a:r>
        </a:p>
      </dsp:txBody>
      <dsp:txXfrm>
        <a:off x="1365963" y="2359452"/>
        <a:ext cx="3315146" cy="1657573"/>
      </dsp:txXfrm>
    </dsp:sp>
    <dsp:sp modelId="{342278FD-8B3A-4AA8-966D-B85727830C2A}">
      <dsp:nvSpPr>
        <dsp:cNvPr id="0" name=""/>
        <dsp:cNvSpPr/>
      </dsp:nvSpPr>
      <dsp:spPr>
        <a:xfrm>
          <a:off x="5377290" y="2359452"/>
          <a:ext cx="3315146" cy="165757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IN" sz="3800" kern="1200" dirty="0"/>
            <a:t>Find an Research Internship</a:t>
          </a:r>
        </a:p>
      </dsp:txBody>
      <dsp:txXfrm>
        <a:off x="5377290" y="2359452"/>
        <a:ext cx="3315146" cy="1657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A0A99-63E0-44B8-BEB5-A5C6D77AD215}">
      <dsp:nvSpPr>
        <dsp:cNvPr id="0" name=""/>
        <dsp:cNvSpPr/>
      </dsp:nvSpPr>
      <dsp:spPr>
        <a:xfrm>
          <a:off x="0" y="0"/>
          <a:ext cx="6797675"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15B170-E457-4018-A8E3-390043646186}">
      <dsp:nvSpPr>
        <dsp:cNvPr id="0" name=""/>
        <dsp:cNvSpPr/>
      </dsp:nvSpPr>
      <dsp:spPr>
        <a:xfrm>
          <a:off x="0" y="0"/>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kern="1200"/>
            <a:t>Title</a:t>
          </a:r>
          <a:endParaRPr lang="en-US" sz="3200" kern="1200"/>
        </a:p>
      </dsp:txBody>
      <dsp:txXfrm>
        <a:off x="0" y="0"/>
        <a:ext cx="6797675" cy="706238"/>
      </dsp:txXfrm>
    </dsp:sp>
    <dsp:sp modelId="{04A96528-D567-4E50-953E-76C1445E4EB3}">
      <dsp:nvSpPr>
        <dsp:cNvPr id="0" name=""/>
        <dsp:cNvSpPr/>
      </dsp:nvSpPr>
      <dsp:spPr>
        <a:xfrm>
          <a:off x="0" y="706239"/>
          <a:ext cx="6797675"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E222B-40E1-4DAB-BDD3-BC0A6673F7D3}">
      <dsp:nvSpPr>
        <dsp:cNvPr id="0" name=""/>
        <dsp:cNvSpPr/>
      </dsp:nvSpPr>
      <dsp:spPr>
        <a:xfrm>
          <a:off x="0" y="706238"/>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kern="1200"/>
            <a:t>Abstract</a:t>
          </a:r>
          <a:endParaRPr lang="en-US" sz="3200" kern="1200"/>
        </a:p>
      </dsp:txBody>
      <dsp:txXfrm>
        <a:off x="0" y="706238"/>
        <a:ext cx="6797675" cy="706238"/>
      </dsp:txXfrm>
    </dsp:sp>
    <dsp:sp modelId="{44A09E68-6170-4A3B-971D-6BD5A1640882}">
      <dsp:nvSpPr>
        <dsp:cNvPr id="0" name=""/>
        <dsp:cNvSpPr/>
      </dsp:nvSpPr>
      <dsp:spPr>
        <a:xfrm>
          <a:off x="0" y="1412478"/>
          <a:ext cx="6797675"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FBB363-B98D-4351-8C05-A1047A1ECA9D}">
      <dsp:nvSpPr>
        <dsp:cNvPr id="0" name=""/>
        <dsp:cNvSpPr/>
      </dsp:nvSpPr>
      <dsp:spPr>
        <a:xfrm>
          <a:off x="0" y="1412477"/>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kern="1200"/>
            <a:t>Introduction</a:t>
          </a:r>
          <a:endParaRPr lang="en-US" sz="3200" kern="1200"/>
        </a:p>
      </dsp:txBody>
      <dsp:txXfrm>
        <a:off x="0" y="1412477"/>
        <a:ext cx="6797675" cy="706238"/>
      </dsp:txXfrm>
    </dsp:sp>
    <dsp:sp modelId="{A46CDDC0-1B3F-43B2-94AD-C25EAF5A4291}">
      <dsp:nvSpPr>
        <dsp:cNvPr id="0" name=""/>
        <dsp:cNvSpPr/>
      </dsp:nvSpPr>
      <dsp:spPr>
        <a:xfrm>
          <a:off x="0" y="2118717"/>
          <a:ext cx="6797675"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68D5BC-8CEC-41C8-A83B-6C4FEE04055C}">
      <dsp:nvSpPr>
        <dsp:cNvPr id="0" name=""/>
        <dsp:cNvSpPr/>
      </dsp:nvSpPr>
      <dsp:spPr>
        <a:xfrm>
          <a:off x="0" y="2118716"/>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kern="1200" dirty="0"/>
            <a:t>Literature Review</a:t>
          </a:r>
          <a:endParaRPr lang="en-US" sz="3200" kern="1200" dirty="0"/>
        </a:p>
      </dsp:txBody>
      <dsp:txXfrm>
        <a:off x="0" y="2118716"/>
        <a:ext cx="6797675" cy="706238"/>
      </dsp:txXfrm>
    </dsp:sp>
    <dsp:sp modelId="{C963EC8D-B813-4116-B945-AB90FFE0D1F8}">
      <dsp:nvSpPr>
        <dsp:cNvPr id="0" name=""/>
        <dsp:cNvSpPr/>
      </dsp:nvSpPr>
      <dsp:spPr>
        <a:xfrm>
          <a:off x="0" y="2824956"/>
          <a:ext cx="6797675"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8B58CB-9362-4CAD-9F27-C7A1DB2FA953}">
      <dsp:nvSpPr>
        <dsp:cNvPr id="0" name=""/>
        <dsp:cNvSpPr/>
      </dsp:nvSpPr>
      <dsp:spPr>
        <a:xfrm>
          <a:off x="0" y="2824955"/>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kern="1200"/>
            <a:t>Methodology / Proposed Project</a:t>
          </a:r>
          <a:endParaRPr lang="en-US" sz="3200" kern="1200"/>
        </a:p>
      </dsp:txBody>
      <dsp:txXfrm>
        <a:off x="0" y="2824955"/>
        <a:ext cx="6797675" cy="706238"/>
      </dsp:txXfrm>
    </dsp:sp>
    <dsp:sp modelId="{646BE2F4-A85B-4F5C-879C-32B1AE0D16C9}">
      <dsp:nvSpPr>
        <dsp:cNvPr id="0" name=""/>
        <dsp:cNvSpPr/>
      </dsp:nvSpPr>
      <dsp:spPr>
        <a:xfrm>
          <a:off x="0" y="3531195"/>
          <a:ext cx="6797675"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4DF2EB-9DE5-4F95-A4A7-697288CFCD1D}">
      <dsp:nvSpPr>
        <dsp:cNvPr id="0" name=""/>
        <dsp:cNvSpPr/>
      </dsp:nvSpPr>
      <dsp:spPr>
        <a:xfrm>
          <a:off x="0" y="3531195"/>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kern="1200"/>
            <a:t>Result &amp; Discussion</a:t>
          </a:r>
          <a:endParaRPr lang="en-US" sz="3200" kern="1200"/>
        </a:p>
      </dsp:txBody>
      <dsp:txXfrm>
        <a:off x="0" y="3531195"/>
        <a:ext cx="6797675" cy="706238"/>
      </dsp:txXfrm>
    </dsp:sp>
    <dsp:sp modelId="{4F3A1FF5-6E1F-4C7A-9292-D0D4EB148285}">
      <dsp:nvSpPr>
        <dsp:cNvPr id="0" name=""/>
        <dsp:cNvSpPr/>
      </dsp:nvSpPr>
      <dsp:spPr>
        <a:xfrm>
          <a:off x="0" y="4237434"/>
          <a:ext cx="6797675"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32521A-0AE6-41C8-8173-034EDE023469}">
      <dsp:nvSpPr>
        <dsp:cNvPr id="0" name=""/>
        <dsp:cNvSpPr/>
      </dsp:nvSpPr>
      <dsp:spPr>
        <a:xfrm>
          <a:off x="0" y="4237434"/>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kern="1200"/>
            <a:t>Conclusion</a:t>
          </a:r>
          <a:endParaRPr lang="en-US" sz="3200" kern="1200"/>
        </a:p>
      </dsp:txBody>
      <dsp:txXfrm>
        <a:off x="0" y="4237434"/>
        <a:ext cx="6797675" cy="706238"/>
      </dsp:txXfrm>
    </dsp:sp>
    <dsp:sp modelId="{B932B672-2FEB-4B5A-B4B2-13986619619F}">
      <dsp:nvSpPr>
        <dsp:cNvPr id="0" name=""/>
        <dsp:cNvSpPr/>
      </dsp:nvSpPr>
      <dsp:spPr>
        <a:xfrm>
          <a:off x="0" y="4943673"/>
          <a:ext cx="6797675"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CB6627-EF1A-472E-96E4-0C18ACEEA4F8}">
      <dsp:nvSpPr>
        <dsp:cNvPr id="0" name=""/>
        <dsp:cNvSpPr/>
      </dsp:nvSpPr>
      <dsp:spPr>
        <a:xfrm>
          <a:off x="0" y="4943672"/>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kern="1200"/>
            <a:t>References</a:t>
          </a:r>
          <a:endParaRPr lang="en-US" sz="3200" kern="1200"/>
        </a:p>
      </dsp:txBody>
      <dsp:txXfrm>
        <a:off x="0" y="4943672"/>
        <a:ext cx="6797675" cy="7062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E7859-94EA-465D-895B-D14D5FC3DFE9}">
      <dsp:nvSpPr>
        <dsp:cNvPr id="0" name=""/>
        <dsp:cNvSpPr/>
      </dsp:nvSpPr>
      <dsp:spPr>
        <a:xfrm>
          <a:off x="348206" y="835188"/>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2EDC49-EC50-498C-8219-1707A056CD43}">
      <dsp:nvSpPr>
        <dsp:cNvPr id="0" name=""/>
        <dsp:cNvSpPr/>
      </dsp:nvSpPr>
      <dsp:spPr>
        <a:xfrm>
          <a:off x="577408" y="1064389"/>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9E1DAA-498A-48C8-807A-E1F7955109A8}">
      <dsp:nvSpPr>
        <dsp:cNvPr id="0" name=""/>
        <dsp:cNvSpPr/>
      </dsp:nvSpPr>
      <dsp:spPr>
        <a:xfrm>
          <a:off x="4405"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IN" sz="1400" kern="1200"/>
            <a:t>Look for some relevant Conference &amp; Journal </a:t>
          </a:r>
          <a:endParaRPr lang="en-US" sz="1400" kern="1200"/>
        </a:p>
      </dsp:txBody>
      <dsp:txXfrm>
        <a:off x="4405" y="2245657"/>
        <a:ext cx="1763085" cy="705234"/>
      </dsp:txXfrm>
    </dsp:sp>
    <dsp:sp modelId="{D66E7B20-A6C9-4AAD-A41F-E7580EDD7FA6}">
      <dsp:nvSpPr>
        <dsp:cNvPr id="0" name=""/>
        <dsp:cNvSpPr/>
      </dsp:nvSpPr>
      <dsp:spPr>
        <a:xfrm>
          <a:off x="2419832" y="835188"/>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A86A96-7B65-40EA-A798-396C347DA162}">
      <dsp:nvSpPr>
        <dsp:cNvPr id="0" name=""/>
        <dsp:cNvSpPr/>
      </dsp:nvSpPr>
      <dsp:spPr>
        <a:xfrm>
          <a:off x="2649033" y="1064389"/>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88857D-A79E-406E-95E1-C4E408835BB8}">
      <dsp:nvSpPr>
        <dsp:cNvPr id="0" name=""/>
        <dsp:cNvSpPr/>
      </dsp:nvSpPr>
      <dsp:spPr>
        <a:xfrm>
          <a:off x="2076031"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IN" sz="1400" kern="1200"/>
            <a:t>Put it into the format</a:t>
          </a:r>
          <a:endParaRPr lang="en-US" sz="1400" kern="1200"/>
        </a:p>
      </dsp:txBody>
      <dsp:txXfrm>
        <a:off x="2076031" y="2245657"/>
        <a:ext cx="1763085" cy="705234"/>
      </dsp:txXfrm>
    </dsp:sp>
    <dsp:sp modelId="{74BF8771-AE21-4C24-9532-D5F09120EC0E}">
      <dsp:nvSpPr>
        <dsp:cNvPr id="0" name=""/>
        <dsp:cNvSpPr/>
      </dsp:nvSpPr>
      <dsp:spPr>
        <a:xfrm>
          <a:off x="4491458" y="835188"/>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938D8D-3736-4274-9AAF-D3B1D0DED0A4}">
      <dsp:nvSpPr>
        <dsp:cNvPr id="0" name=""/>
        <dsp:cNvSpPr/>
      </dsp:nvSpPr>
      <dsp:spPr>
        <a:xfrm>
          <a:off x="4720659" y="1064389"/>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5EF92B-15AC-4160-B47E-BEF822F0C8CC}">
      <dsp:nvSpPr>
        <dsp:cNvPr id="0" name=""/>
        <dsp:cNvSpPr/>
      </dsp:nvSpPr>
      <dsp:spPr>
        <a:xfrm>
          <a:off x="4147657"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IN" sz="1400" kern="1200"/>
            <a:t>Submit the paper</a:t>
          </a:r>
          <a:endParaRPr lang="en-US" sz="1400" kern="1200"/>
        </a:p>
      </dsp:txBody>
      <dsp:txXfrm>
        <a:off x="4147657" y="2245657"/>
        <a:ext cx="1763085" cy="705234"/>
      </dsp:txXfrm>
    </dsp:sp>
    <dsp:sp modelId="{AA50FADB-9365-42DD-87EB-38CFABB63B6C}">
      <dsp:nvSpPr>
        <dsp:cNvPr id="0" name=""/>
        <dsp:cNvSpPr/>
      </dsp:nvSpPr>
      <dsp:spPr>
        <a:xfrm>
          <a:off x="6563084" y="835188"/>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904B59-E71E-4715-A5B0-DC210B2B7223}">
      <dsp:nvSpPr>
        <dsp:cNvPr id="0" name=""/>
        <dsp:cNvSpPr/>
      </dsp:nvSpPr>
      <dsp:spPr>
        <a:xfrm>
          <a:off x="6792285" y="1064389"/>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D3635B-DF72-4BF8-B6CC-589990AC2BA5}">
      <dsp:nvSpPr>
        <dsp:cNvPr id="0" name=""/>
        <dsp:cNvSpPr/>
      </dsp:nvSpPr>
      <dsp:spPr>
        <a:xfrm>
          <a:off x="6219283"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IN" sz="1400" kern="1200"/>
            <a:t>Wait for your acceptance</a:t>
          </a:r>
          <a:endParaRPr lang="en-US" sz="1400" kern="1200"/>
        </a:p>
      </dsp:txBody>
      <dsp:txXfrm>
        <a:off x="6219283" y="2245657"/>
        <a:ext cx="1763085" cy="705234"/>
      </dsp:txXfrm>
    </dsp:sp>
    <dsp:sp modelId="{F4039C65-7739-45AC-973C-48CC1C02503D}">
      <dsp:nvSpPr>
        <dsp:cNvPr id="0" name=""/>
        <dsp:cNvSpPr/>
      </dsp:nvSpPr>
      <dsp:spPr>
        <a:xfrm>
          <a:off x="8634710" y="835188"/>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5FF903-B6D5-4930-94B0-9604D408E5F6}">
      <dsp:nvSpPr>
        <dsp:cNvPr id="0" name=""/>
        <dsp:cNvSpPr/>
      </dsp:nvSpPr>
      <dsp:spPr>
        <a:xfrm>
          <a:off x="8863911" y="1064389"/>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04DDA4-7AB2-4AA7-834D-23626C0AC5B6}">
      <dsp:nvSpPr>
        <dsp:cNvPr id="0" name=""/>
        <dsp:cNvSpPr/>
      </dsp:nvSpPr>
      <dsp:spPr>
        <a:xfrm>
          <a:off x="8290908"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IN" sz="1400" kern="1200"/>
            <a:t>Congrats! You are a #Researcher</a:t>
          </a:r>
          <a:endParaRPr lang="en-US" sz="1400" kern="1200"/>
        </a:p>
      </dsp:txBody>
      <dsp:txXfrm>
        <a:off x="8290908" y="2245657"/>
        <a:ext cx="1763085" cy="7052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6BD44-5A89-40FB-A3EE-572D00686EF4}">
      <dsp:nvSpPr>
        <dsp:cNvPr id="0" name=""/>
        <dsp:cNvSpPr/>
      </dsp:nvSpPr>
      <dsp:spPr>
        <a:xfrm>
          <a:off x="0" y="482"/>
          <a:ext cx="6797675" cy="6645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4E160-DA50-43DC-9319-D5357077D366}">
      <dsp:nvSpPr>
        <dsp:cNvPr id="0" name=""/>
        <dsp:cNvSpPr/>
      </dsp:nvSpPr>
      <dsp:spPr>
        <a:xfrm>
          <a:off x="201036" y="150013"/>
          <a:ext cx="365520" cy="3655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1C6F26-BEEA-4B90-BEA3-926974AE5520}">
      <dsp:nvSpPr>
        <dsp:cNvPr id="0" name=""/>
        <dsp:cNvSpPr/>
      </dsp:nvSpPr>
      <dsp:spPr>
        <a:xfrm>
          <a:off x="767592" y="482"/>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Experience a professional working environment</a:t>
          </a:r>
        </a:p>
      </dsp:txBody>
      <dsp:txXfrm>
        <a:off x="767592" y="482"/>
        <a:ext cx="6030082" cy="664581"/>
      </dsp:txXfrm>
    </dsp:sp>
    <dsp:sp modelId="{85A3C046-CC37-4264-AFDE-5A93EF994FA7}">
      <dsp:nvSpPr>
        <dsp:cNvPr id="0" name=""/>
        <dsp:cNvSpPr/>
      </dsp:nvSpPr>
      <dsp:spPr>
        <a:xfrm>
          <a:off x="0" y="831210"/>
          <a:ext cx="6797675" cy="6645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D25F84-4AB1-4E3B-BDEF-DC82300020BB}">
      <dsp:nvSpPr>
        <dsp:cNvPr id="0" name=""/>
        <dsp:cNvSpPr/>
      </dsp:nvSpPr>
      <dsp:spPr>
        <a:xfrm>
          <a:off x="201036" y="980741"/>
          <a:ext cx="365520" cy="3655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0AFAC2-C0A2-4C55-8C47-F3386B544F9B}">
      <dsp:nvSpPr>
        <dsp:cNvPr id="0" name=""/>
        <dsp:cNvSpPr/>
      </dsp:nvSpPr>
      <dsp:spPr>
        <a:xfrm>
          <a:off x="767592" y="831210"/>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Build and practice new skills</a:t>
          </a:r>
        </a:p>
      </dsp:txBody>
      <dsp:txXfrm>
        <a:off x="767592" y="831210"/>
        <a:ext cx="6030082" cy="664581"/>
      </dsp:txXfrm>
    </dsp:sp>
    <dsp:sp modelId="{54A2AC5D-BBBB-4DE5-B38E-E5F743E0E87F}">
      <dsp:nvSpPr>
        <dsp:cNvPr id="0" name=""/>
        <dsp:cNvSpPr/>
      </dsp:nvSpPr>
      <dsp:spPr>
        <a:xfrm>
          <a:off x="0" y="1661937"/>
          <a:ext cx="6797675" cy="6645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01498-2A88-4CD5-89EB-255E66F17A5B}">
      <dsp:nvSpPr>
        <dsp:cNvPr id="0" name=""/>
        <dsp:cNvSpPr/>
      </dsp:nvSpPr>
      <dsp:spPr>
        <a:xfrm>
          <a:off x="201036" y="1811468"/>
          <a:ext cx="365520" cy="3655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8332E6-22BA-4591-A193-DF28456B0F15}">
      <dsp:nvSpPr>
        <dsp:cNvPr id="0" name=""/>
        <dsp:cNvSpPr/>
      </dsp:nvSpPr>
      <dsp:spPr>
        <a:xfrm>
          <a:off x="767592" y="1661937"/>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In-depth knowledge of technologies</a:t>
          </a:r>
        </a:p>
      </dsp:txBody>
      <dsp:txXfrm>
        <a:off x="767592" y="1661937"/>
        <a:ext cx="6030082" cy="664581"/>
      </dsp:txXfrm>
    </dsp:sp>
    <dsp:sp modelId="{0D9DBA73-8A42-4CDD-9323-FE88EE3F2401}">
      <dsp:nvSpPr>
        <dsp:cNvPr id="0" name=""/>
        <dsp:cNvSpPr/>
      </dsp:nvSpPr>
      <dsp:spPr>
        <a:xfrm>
          <a:off x="0" y="2492665"/>
          <a:ext cx="6797675" cy="66458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F970F7-2CB5-4E19-B68F-C5057E72E540}">
      <dsp:nvSpPr>
        <dsp:cNvPr id="0" name=""/>
        <dsp:cNvSpPr/>
      </dsp:nvSpPr>
      <dsp:spPr>
        <a:xfrm>
          <a:off x="201036" y="2642195"/>
          <a:ext cx="365520" cy="3655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F56DFA-AEC9-490F-8BAE-88A8295FD365}">
      <dsp:nvSpPr>
        <dsp:cNvPr id="0" name=""/>
        <dsp:cNvSpPr/>
      </dsp:nvSpPr>
      <dsp:spPr>
        <a:xfrm>
          <a:off x="767592" y="2492665"/>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Get a perspective on the current on-going research and helps you decide if you wish to pursue higher studies or work.</a:t>
          </a:r>
        </a:p>
      </dsp:txBody>
      <dsp:txXfrm>
        <a:off x="767592" y="2492665"/>
        <a:ext cx="6030082" cy="664581"/>
      </dsp:txXfrm>
    </dsp:sp>
    <dsp:sp modelId="{BEFFE864-BA10-4DAC-808C-CF7E95543A7F}">
      <dsp:nvSpPr>
        <dsp:cNvPr id="0" name=""/>
        <dsp:cNvSpPr/>
      </dsp:nvSpPr>
      <dsp:spPr>
        <a:xfrm>
          <a:off x="0" y="3323392"/>
          <a:ext cx="6797675" cy="66458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7E4C6-F8A7-47E2-AC5D-9BA443D8C74E}">
      <dsp:nvSpPr>
        <dsp:cNvPr id="0" name=""/>
        <dsp:cNvSpPr/>
      </dsp:nvSpPr>
      <dsp:spPr>
        <a:xfrm>
          <a:off x="201036" y="3472923"/>
          <a:ext cx="365520" cy="3655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333340-8355-41A4-B131-0B67E7E92C8F}">
      <dsp:nvSpPr>
        <dsp:cNvPr id="0" name=""/>
        <dsp:cNvSpPr/>
      </dsp:nvSpPr>
      <dsp:spPr>
        <a:xfrm>
          <a:off x="767592" y="3323392"/>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Letter of recommendations</a:t>
          </a:r>
        </a:p>
      </dsp:txBody>
      <dsp:txXfrm>
        <a:off x="767592" y="3323392"/>
        <a:ext cx="6030082" cy="664581"/>
      </dsp:txXfrm>
    </dsp:sp>
    <dsp:sp modelId="{BCE7619A-EAF6-444F-8D4E-68104637C106}">
      <dsp:nvSpPr>
        <dsp:cNvPr id="0" name=""/>
        <dsp:cNvSpPr/>
      </dsp:nvSpPr>
      <dsp:spPr>
        <a:xfrm>
          <a:off x="0" y="4154119"/>
          <a:ext cx="6797675" cy="6645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7472FC-591A-45C4-952A-F73AF8FDBFB7}">
      <dsp:nvSpPr>
        <dsp:cNvPr id="0" name=""/>
        <dsp:cNvSpPr/>
      </dsp:nvSpPr>
      <dsp:spPr>
        <a:xfrm>
          <a:off x="201036" y="4303650"/>
          <a:ext cx="365520" cy="3655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419155-B205-401D-AB7F-BC5A3A30A122}">
      <dsp:nvSpPr>
        <dsp:cNvPr id="0" name=""/>
        <dsp:cNvSpPr/>
      </dsp:nvSpPr>
      <dsp:spPr>
        <a:xfrm>
          <a:off x="767592" y="4154119"/>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Writing and publishing of research papers</a:t>
          </a:r>
        </a:p>
      </dsp:txBody>
      <dsp:txXfrm>
        <a:off x="767592" y="4154119"/>
        <a:ext cx="6030082" cy="664581"/>
      </dsp:txXfrm>
    </dsp:sp>
    <dsp:sp modelId="{BAE3F778-FF8E-4D71-9613-A2BE3C32963B}">
      <dsp:nvSpPr>
        <dsp:cNvPr id="0" name=""/>
        <dsp:cNvSpPr/>
      </dsp:nvSpPr>
      <dsp:spPr>
        <a:xfrm>
          <a:off x="0" y="4984847"/>
          <a:ext cx="6797675" cy="6645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340E0C-A320-4DDB-B248-8447E76D2942}">
      <dsp:nvSpPr>
        <dsp:cNvPr id="0" name=""/>
        <dsp:cNvSpPr/>
      </dsp:nvSpPr>
      <dsp:spPr>
        <a:xfrm>
          <a:off x="201036" y="5134378"/>
          <a:ext cx="365520" cy="36552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323366-2977-41D1-8B64-7465D0EE02CA}">
      <dsp:nvSpPr>
        <dsp:cNvPr id="0" name=""/>
        <dsp:cNvSpPr/>
      </dsp:nvSpPr>
      <dsp:spPr>
        <a:xfrm>
          <a:off x="767592" y="4984847"/>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Boost your resume while applying for masters or for any research-based job</a:t>
          </a:r>
        </a:p>
      </dsp:txBody>
      <dsp:txXfrm>
        <a:off x="767592" y="4984847"/>
        <a:ext cx="6030082" cy="6645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2E49E-199B-4EFE-BF5E-66C3D975ACEA}">
      <dsp:nvSpPr>
        <dsp:cNvPr id="0" name=""/>
        <dsp:cNvSpPr/>
      </dsp:nvSpPr>
      <dsp:spPr>
        <a:xfrm>
          <a:off x="929481" y="0"/>
          <a:ext cx="5051424" cy="505142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8197F1-4FAD-4BFD-8AC8-CCBF1198F6AB}">
      <dsp:nvSpPr>
        <dsp:cNvPr id="0" name=""/>
        <dsp:cNvSpPr/>
      </dsp:nvSpPr>
      <dsp:spPr>
        <a:xfrm>
          <a:off x="1409366" y="479885"/>
          <a:ext cx="1970055" cy="197005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Celestini Program India - IIT Delhi</a:t>
          </a:r>
        </a:p>
      </dsp:txBody>
      <dsp:txXfrm>
        <a:off x="1505536" y="576055"/>
        <a:ext cx="1777715" cy="1777715"/>
      </dsp:txXfrm>
    </dsp:sp>
    <dsp:sp modelId="{FA0C1811-5E05-4CBD-9517-A6B73701C7A8}">
      <dsp:nvSpPr>
        <dsp:cNvPr id="0" name=""/>
        <dsp:cNvSpPr/>
      </dsp:nvSpPr>
      <dsp:spPr>
        <a:xfrm>
          <a:off x="3530964" y="479885"/>
          <a:ext cx="1970055" cy="1970055"/>
        </a:xfrm>
        <a:prstGeom prst="roundRect">
          <a:avLst/>
        </a:prstGeom>
        <a:solidFill>
          <a:schemeClr val="accent2">
            <a:hueOff val="-443941"/>
            <a:satOff val="-195"/>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Precog Research group - IIIT Delhi</a:t>
          </a:r>
        </a:p>
      </dsp:txBody>
      <dsp:txXfrm>
        <a:off x="3627134" y="576055"/>
        <a:ext cx="1777715" cy="1777715"/>
      </dsp:txXfrm>
    </dsp:sp>
    <dsp:sp modelId="{3E881A70-D508-4443-9871-48C983BCFFAB}">
      <dsp:nvSpPr>
        <dsp:cNvPr id="0" name=""/>
        <dsp:cNvSpPr/>
      </dsp:nvSpPr>
      <dsp:spPr>
        <a:xfrm>
          <a:off x="1409366" y="2601483"/>
          <a:ext cx="1970055" cy="1970055"/>
        </a:xfrm>
        <a:prstGeom prst="roundRect">
          <a:avLst/>
        </a:prstGeom>
        <a:solidFill>
          <a:schemeClr val="accent2">
            <a:hueOff val="-887883"/>
            <a:satOff val="-391"/>
            <a:lumOff val="10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IIIT Delhi Research internships </a:t>
          </a:r>
        </a:p>
      </dsp:txBody>
      <dsp:txXfrm>
        <a:off x="1505536" y="2697653"/>
        <a:ext cx="1777715" cy="1777715"/>
      </dsp:txXfrm>
    </dsp:sp>
    <dsp:sp modelId="{7FE1D8E6-5078-4A9F-9DB3-99419CE6443B}">
      <dsp:nvSpPr>
        <dsp:cNvPr id="0" name=""/>
        <dsp:cNvSpPr/>
      </dsp:nvSpPr>
      <dsp:spPr>
        <a:xfrm>
          <a:off x="3530964" y="2601483"/>
          <a:ext cx="1970055" cy="1970055"/>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Apply under any professor through emailing them</a:t>
          </a:r>
        </a:p>
      </dsp:txBody>
      <dsp:txXfrm>
        <a:off x="3627134" y="2697653"/>
        <a:ext cx="1777715" cy="17777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FC751-7CC2-4C77-A17D-5B213801B5F6}">
      <dsp:nvSpPr>
        <dsp:cNvPr id="0" name=""/>
        <dsp:cNvSpPr/>
      </dsp:nvSpPr>
      <dsp:spPr>
        <a:xfrm>
          <a:off x="0" y="2758"/>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0F011-5267-496A-B344-B8DC3B2DB0B5}">
      <dsp:nvSpPr>
        <dsp:cNvPr id="0" name=""/>
        <dsp:cNvSpPr/>
      </dsp:nvSpPr>
      <dsp:spPr>
        <a:xfrm>
          <a:off x="0" y="275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u="sng" kern="1200">
              <a:hlinkClick xmlns:r="http://schemas.openxmlformats.org/officeDocument/2006/relationships" r:id="rId1"/>
            </a:rPr>
            <a:t>https://www.celestiniprojectindia.com/</a:t>
          </a:r>
          <a:endParaRPr lang="en-US" sz="2700" kern="1200"/>
        </a:p>
      </dsp:txBody>
      <dsp:txXfrm>
        <a:off x="0" y="2758"/>
        <a:ext cx="6797675" cy="940732"/>
      </dsp:txXfrm>
    </dsp:sp>
    <dsp:sp modelId="{B55AD430-70C1-4916-8274-3894754D347A}">
      <dsp:nvSpPr>
        <dsp:cNvPr id="0" name=""/>
        <dsp:cNvSpPr/>
      </dsp:nvSpPr>
      <dsp:spPr>
        <a:xfrm>
          <a:off x="0" y="943491"/>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E1FA68-D13B-4184-858B-88BC8D67C881}">
      <dsp:nvSpPr>
        <dsp:cNvPr id="0" name=""/>
        <dsp:cNvSpPr/>
      </dsp:nvSpPr>
      <dsp:spPr>
        <a:xfrm>
          <a:off x="0" y="943491"/>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Sponsored by Google and Marconi Society</a:t>
          </a:r>
        </a:p>
      </dsp:txBody>
      <dsp:txXfrm>
        <a:off x="0" y="943491"/>
        <a:ext cx="6797675" cy="940732"/>
      </dsp:txXfrm>
    </dsp:sp>
    <dsp:sp modelId="{DA8DDC12-0918-4EC6-ABF4-49EACF14B3CA}">
      <dsp:nvSpPr>
        <dsp:cNvPr id="0" name=""/>
        <dsp:cNvSpPr/>
      </dsp:nvSpPr>
      <dsp:spPr>
        <a:xfrm>
          <a:off x="0" y="1884223"/>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C102E5-8157-4F25-B7B0-ECC7B3427CB3}">
      <dsp:nvSpPr>
        <dsp:cNvPr id="0" name=""/>
        <dsp:cNvSpPr/>
      </dsp:nvSpPr>
      <dsp:spPr>
        <a:xfrm>
          <a:off x="0" y="1884223"/>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Mentors from Google Brain</a:t>
          </a:r>
        </a:p>
      </dsp:txBody>
      <dsp:txXfrm>
        <a:off x="0" y="1884223"/>
        <a:ext cx="6797675" cy="940732"/>
      </dsp:txXfrm>
    </dsp:sp>
    <dsp:sp modelId="{FC47DCC1-3002-45A4-B6EF-EF45DA41AA60}">
      <dsp:nvSpPr>
        <dsp:cNvPr id="0" name=""/>
        <dsp:cNvSpPr/>
      </dsp:nvSpPr>
      <dsp:spPr>
        <a:xfrm>
          <a:off x="0" y="2824955"/>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5654E8-8AC1-47BE-9CC9-EDBA3A8806FA}">
      <dsp:nvSpPr>
        <dsp:cNvPr id="0" name=""/>
        <dsp:cNvSpPr/>
      </dsp:nvSpPr>
      <dsp:spPr>
        <a:xfrm>
          <a:off x="0" y="2824956"/>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Applications opens in March</a:t>
          </a:r>
        </a:p>
      </dsp:txBody>
      <dsp:txXfrm>
        <a:off x="0" y="2824956"/>
        <a:ext cx="6797675" cy="940732"/>
      </dsp:txXfrm>
    </dsp:sp>
    <dsp:sp modelId="{1A4B74C0-7675-4AA4-BACD-989488A7E569}">
      <dsp:nvSpPr>
        <dsp:cNvPr id="0" name=""/>
        <dsp:cNvSpPr/>
      </dsp:nvSpPr>
      <dsp:spPr>
        <a:xfrm>
          <a:off x="0" y="3765688"/>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5B7918-2D48-4B9A-BA29-E2DAF8DF2D56}">
      <dsp:nvSpPr>
        <dsp:cNvPr id="0" name=""/>
        <dsp:cNvSpPr/>
      </dsp:nvSpPr>
      <dsp:spPr>
        <a:xfrm>
          <a:off x="0" y="376568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Team size 2 to 4</a:t>
          </a:r>
        </a:p>
      </dsp:txBody>
      <dsp:txXfrm>
        <a:off x="0" y="3765688"/>
        <a:ext cx="6797675" cy="940732"/>
      </dsp:txXfrm>
    </dsp:sp>
    <dsp:sp modelId="{18F4FCB6-76E5-45C0-A245-A05E13C1B32C}">
      <dsp:nvSpPr>
        <dsp:cNvPr id="0" name=""/>
        <dsp:cNvSpPr/>
      </dsp:nvSpPr>
      <dsp:spPr>
        <a:xfrm>
          <a:off x="0" y="4706420"/>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037731-45D9-4390-B30D-27880F599E39}">
      <dsp:nvSpPr>
        <dsp:cNvPr id="0" name=""/>
        <dsp:cNvSpPr/>
      </dsp:nvSpPr>
      <dsp:spPr>
        <a:xfrm>
          <a:off x="0" y="4706420"/>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Two themes - Air Pollution and Women Safety</a:t>
          </a:r>
        </a:p>
      </dsp:txBody>
      <dsp:txXfrm>
        <a:off x="0" y="4706420"/>
        <a:ext cx="6797675" cy="9407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191AF-630D-42C2-8AB6-3AB8B038F4D8}">
      <dsp:nvSpPr>
        <dsp:cNvPr id="0" name=""/>
        <dsp:cNvSpPr/>
      </dsp:nvSpPr>
      <dsp:spPr>
        <a:xfrm>
          <a:off x="938775" y="924667"/>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14EED6-5F8C-4E48-811C-8FD12B558F30}">
      <dsp:nvSpPr>
        <dsp:cNvPr id="0" name=""/>
        <dsp:cNvSpPr/>
      </dsp:nvSpPr>
      <dsp:spPr>
        <a:xfrm>
          <a:off x="372805"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Training Letter</a:t>
          </a:r>
        </a:p>
      </dsp:txBody>
      <dsp:txXfrm>
        <a:off x="372805" y="2141412"/>
        <a:ext cx="2058075" cy="720000"/>
      </dsp:txXfrm>
    </dsp:sp>
    <dsp:sp modelId="{D39355F9-0CD7-41CC-B7FC-247192856605}">
      <dsp:nvSpPr>
        <dsp:cNvPr id="0" name=""/>
        <dsp:cNvSpPr/>
      </dsp:nvSpPr>
      <dsp:spPr>
        <a:xfrm>
          <a:off x="3357014" y="924667"/>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2D2E2E-BAD2-4861-A9AB-B204B50A327C}">
      <dsp:nvSpPr>
        <dsp:cNvPr id="0" name=""/>
        <dsp:cNvSpPr/>
      </dsp:nvSpPr>
      <dsp:spPr>
        <a:xfrm>
          <a:off x="2791043"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Certificate</a:t>
          </a:r>
        </a:p>
      </dsp:txBody>
      <dsp:txXfrm>
        <a:off x="2791043" y="2141412"/>
        <a:ext cx="2058075" cy="720000"/>
      </dsp:txXfrm>
    </dsp:sp>
    <dsp:sp modelId="{ABD5617F-8FE1-41DD-9AC2-0F0B13E060AD}">
      <dsp:nvSpPr>
        <dsp:cNvPr id="0" name=""/>
        <dsp:cNvSpPr/>
      </dsp:nvSpPr>
      <dsp:spPr>
        <a:xfrm>
          <a:off x="5775252" y="924667"/>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695953-DE52-4860-B9E4-17C041C93FED}">
      <dsp:nvSpPr>
        <dsp:cNvPr id="0" name=""/>
        <dsp:cNvSpPr/>
      </dsp:nvSpPr>
      <dsp:spPr>
        <a:xfrm>
          <a:off x="5209281"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Stipend of $200 to each team member</a:t>
          </a:r>
        </a:p>
      </dsp:txBody>
      <dsp:txXfrm>
        <a:off x="5209281" y="2141412"/>
        <a:ext cx="2058075" cy="720000"/>
      </dsp:txXfrm>
    </dsp:sp>
    <dsp:sp modelId="{13B45808-D34E-418E-AE2F-87947D0513EA}">
      <dsp:nvSpPr>
        <dsp:cNvPr id="0" name=""/>
        <dsp:cNvSpPr/>
      </dsp:nvSpPr>
      <dsp:spPr>
        <a:xfrm>
          <a:off x="8193490" y="924667"/>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1B7C72-0A11-4DDA-A78E-17F2066AD20A}">
      <dsp:nvSpPr>
        <dsp:cNvPr id="0" name=""/>
        <dsp:cNvSpPr/>
      </dsp:nvSpPr>
      <dsp:spPr>
        <a:xfrm>
          <a:off x="7627519"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Winning team gets a stipend of $1500 </a:t>
          </a:r>
        </a:p>
      </dsp:txBody>
      <dsp:txXfrm>
        <a:off x="7627519" y="2141412"/>
        <a:ext cx="2058075"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02CCC-F348-40B6-8623-A55C089D68A5}">
      <dsp:nvSpPr>
        <dsp:cNvPr id="0" name=""/>
        <dsp:cNvSpPr/>
      </dsp:nvSpPr>
      <dsp:spPr>
        <a:xfrm>
          <a:off x="348206" y="835188"/>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4034CF-9303-48E4-85EF-E7D256F1209F}">
      <dsp:nvSpPr>
        <dsp:cNvPr id="0" name=""/>
        <dsp:cNvSpPr/>
      </dsp:nvSpPr>
      <dsp:spPr>
        <a:xfrm>
          <a:off x="577408" y="1064389"/>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A38691-DDE9-453F-83BA-9C293DEC3405}">
      <dsp:nvSpPr>
        <dsp:cNvPr id="0" name=""/>
        <dsp:cNvSpPr/>
      </dsp:nvSpPr>
      <dsp:spPr>
        <a:xfrm>
          <a:off x="4405"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Cover Letters</a:t>
          </a:r>
        </a:p>
      </dsp:txBody>
      <dsp:txXfrm>
        <a:off x="4405" y="2245657"/>
        <a:ext cx="1763085" cy="705234"/>
      </dsp:txXfrm>
    </dsp:sp>
    <dsp:sp modelId="{78418571-0046-4726-8F60-EB76B9C1C58A}">
      <dsp:nvSpPr>
        <dsp:cNvPr id="0" name=""/>
        <dsp:cNvSpPr/>
      </dsp:nvSpPr>
      <dsp:spPr>
        <a:xfrm>
          <a:off x="2419832" y="835188"/>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C2640C-E8CA-429B-A674-7DAB4DDD7510}">
      <dsp:nvSpPr>
        <dsp:cNvPr id="0" name=""/>
        <dsp:cNvSpPr/>
      </dsp:nvSpPr>
      <dsp:spPr>
        <a:xfrm>
          <a:off x="2649033" y="1064389"/>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8BF8E1-2578-4517-B3C5-2711AA4FB742}">
      <dsp:nvSpPr>
        <dsp:cNvPr id="0" name=""/>
        <dsp:cNvSpPr/>
      </dsp:nvSpPr>
      <dsp:spPr>
        <a:xfrm>
          <a:off x="2076031"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Resume</a:t>
          </a:r>
        </a:p>
      </dsp:txBody>
      <dsp:txXfrm>
        <a:off x="2076031" y="2245657"/>
        <a:ext cx="1763085" cy="705234"/>
      </dsp:txXfrm>
    </dsp:sp>
    <dsp:sp modelId="{479C0978-D4DE-4B38-A14E-0A42CD13092D}">
      <dsp:nvSpPr>
        <dsp:cNvPr id="0" name=""/>
        <dsp:cNvSpPr/>
      </dsp:nvSpPr>
      <dsp:spPr>
        <a:xfrm>
          <a:off x="4491458" y="835188"/>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5CABB4-4046-4B52-BA9D-AA92DCA7684E}">
      <dsp:nvSpPr>
        <dsp:cNvPr id="0" name=""/>
        <dsp:cNvSpPr/>
      </dsp:nvSpPr>
      <dsp:spPr>
        <a:xfrm>
          <a:off x="4720659" y="1064389"/>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496038-AB4C-440F-AF33-3A18883E9535}">
      <dsp:nvSpPr>
        <dsp:cNvPr id="0" name=""/>
        <dsp:cNvSpPr/>
      </dsp:nvSpPr>
      <dsp:spPr>
        <a:xfrm>
          <a:off x="4147657"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Statement of Purpose</a:t>
          </a:r>
        </a:p>
      </dsp:txBody>
      <dsp:txXfrm>
        <a:off x="4147657" y="2245657"/>
        <a:ext cx="1763085" cy="705234"/>
      </dsp:txXfrm>
    </dsp:sp>
    <dsp:sp modelId="{4ED6A212-0A28-4630-9D0E-7AE87DC4B59D}">
      <dsp:nvSpPr>
        <dsp:cNvPr id="0" name=""/>
        <dsp:cNvSpPr/>
      </dsp:nvSpPr>
      <dsp:spPr>
        <a:xfrm>
          <a:off x="6563084" y="835188"/>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9D0F31-9ECA-48CE-834F-4812114F8CDA}">
      <dsp:nvSpPr>
        <dsp:cNvPr id="0" name=""/>
        <dsp:cNvSpPr/>
      </dsp:nvSpPr>
      <dsp:spPr>
        <a:xfrm>
          <a:off x="6792285" y="1064389"/>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809827-27E9-42FC-AE8F-03282F1025C1}">
      <dsp:nvSpPr>
        <dsp:cNvPr id="0" name=""/>
        <dsp:cNvSpPr/>
      </dsp:nvSpPr>
      <dsp:spPr>
        <a:xfrm>
          <a:off x="6219283"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Ability to read journals and research papers</a:t>
          </a:r>
        </a:p>
      </dsp:txBody>
      <dsp:txXfrm>
        <a:off x="6219283" y="2245657"/>
        <a:ext cx="1763085" cy="705234"/>
      </dsp:txXfrm>
    </dsp:sp>
    <dsp:sp modelId="{BFB36918-19EF-4B58-9B15-7A0FD3621617}">
      <dsp:nvSpPr>
        <dsp:cNvPr id="0" name=""/>
        <dsp:cNvSpPr/>
      </dsp:nvSpPr>
      <dsp:spPr>
        <a:xfrm>
          <a:off x="8634710" y="835188"/>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E9610B-82AC-4F3B-9DC4-734A389B17F8}">
      <dsp:nvSpPr>
        <dsp:cNvPr id="0" name=""/>
        <dsp:cNvSpPr/>
      </dsp:nvSpPr>
      <dsp:spPr>
        <a:xfrm>
          <a:off x="8863911" y="1064389"/>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3775D0-0059-493A-9F97-F166F220202C}">
      <dsp:nvSpPr>
        <dsp:cNvPr id="0" name=""/>
        <dsp:cNvSpPr/>
      </dsp:nvSpPr>
      <dsp:spPr>
        <a:xfrm>
          <a:off x="8290908"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Completion of Task provided by professors</a:t>
          </a:r>
        </a:p>
      </dsp:txBody>
      <dsp:txXfrm>
        <a:off x="8290908" y="2245657"/>
        <a:ext cx="1763085" cy="7052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051FBA-B6B8-4A23-AF02-ED59C9FEF219}" type="datetimeFigureOut">
              <a:rPr lang="en-IN" smtClean="0"/>
              <a:t>12-02-2020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2F395-D345-40E6-8778-D4D644F8474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165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51FBA-B6B8-4A23-AF02-ED59C9FEF219}" type="datetimeFigureOut">
              <a:rPr lang="en-IN" smtClean="0"/>
              <a:t>12-02-2020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2F395-D345-40E6-8778-D4D644F8474C}" type="slidenum">
              <a:rPr lang="en-IN" smtClean="0"/>
              <a:t>‹#›</a:t>
            </a:fld>
            <a:endParaRPr lang="en-IN"/>
          </a:p>
        </p:txBody>
      </p:sp>
    </p:spTree>
    <p:extLst>
      <p:ext uri="{BB962C8B-B14F-4D97-AF65-F5344CB8AC3E}">
        <p14:creationId xmlns:p14="http://schemas.microsoft.com/office/powerpoint/2010/main" val="195789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51FBA-B6B8-4A23-AF02-ED59C9FEF219}" type="datetimeFigureOut">
              <a:rPr lang="en-IN" smtClean="0"/>
              <a:t>12-02-2020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2F395-D345-40E6-8778-D4D644F8474C}" type="slidenum">
              <a:rPr lang="en-IN" smtClean="0"/>
              <a:t>‹#›</a:t>
            </a:fld>
            <a:endParaRPr lang="en-IN"/>
          </a:p>
        </p:txBody>
      </p:sp>
    </p:spTree>
    <p:extLst>
      <p:ext uri="{BB962C8B-B14F-4D97-AF65-F5344CB8AC3E}">
        <p14:creationId xmlns:p14="http://schemas.microsoft.com/office/powerpoint/2010/main" val="284297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51FBA-B6B8-4A23-AF02-ED59C9FEF219}" type="datetimeFigureOut">
              <a:rPr lang="en-IN" smtClean="0"/>
              <a:t>12-02-2020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2F395-D345-40E6-8778-D4D644F8474C}" type="slidenum">
              <a:rPr lang="en-IN" smtClean="0"/>
              <a:t>‹#›</a:t>
            </a:fld>
            <a:endParaRPr lang="en-IN"/>
          </a:p>
        </p:txBody>
      </p:sp>
    </p:spTree>
    <p:extLst>
      <p:ext uri="{BB962C8B-B14F-4D97-AF65-F5344CB8AC3E}">
        <p14:creationId xmlns:p14="http://schemas.microsoft.com/office/powerpoint/2010/main" val="330096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051FBA-B6B8-4A23-AF02-ED59C9FEF219}" type="datetimeFigureOut">
              <a:rPr lang="en-IN" smtClean="0"/>
              <a:t>12-02-2020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2F395-D345-40E6-8778-D4D644F8474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139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051FBA-B6B8-4A23-AF02-ED59C9FEF219}" type="datetimeFigureOut">
              <a:rPr lang="en-IN" smtClean="0"/>
              <a:t>12-02-2020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42F395-D345-40E6-8778-D4D644F8474C}" type="slidenum">
              <a:rPr lang="en-IN" smtClean="0"/>
              <a:t>‹#›</a:t>
            </a:fld>
            <a:endParaRPr lang="en-IN"/>
          </a:p>
        </p:txBody>
      </p:sp>
    </p:spTree>
    <p:extLst>
      <p:ext uri="{BB962C8B-B14F-4D97-AF65-F5344CB8AC3E}">
        <p14:creationId xmlns:p14="http://schemas.microsoft.com/office/powerpoint/2010/main" val="1574808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051FBA-B6B8-4A23-AF02-ED59C9FEF219}" type="datetimeFigureOut">
              <a:rPr lang="en-IN" smtClean="0"/>
              <a:t>12-02-2020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42F395-D345-40E6-8778-D4D644F8474C}" type="slidenum">
              <a:rPr lang="en-IN" smtClean="0"/>
              <a:t>‹#›</a:t>
            </a:fld>
            <a:endParaRPr lang="en-IN"/>
          </a:p>
        </p:txBody>
      </p:sp>
    </p:spTree>
    <p:extLst>
      <p:ext uri="{BB962C8B-B14F-4D97-AF65-F5344CB8AC3E}">
        <p14:creationId xmlns:p14="http://schemas.microsoft.com/office/powerpoint/2010/main" val="7102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51FBA-B6B8-4A23-AF02-ED59C9FEF219}" type="datetimeFigureOut">
              <a:rPr lang="en-IN" smtClean="0"/>
              <a:t>12-02-2020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42F395-D345-40E6-8778-D4D644F8474C}" type="slidenum">
              <a:rPr lang="en-IN" smtClean="0"/>
              <a:t>‹#›</a:t>
            </a:fld>
            <a:endParaRPr lang="en-IN"/>
          </a:p>
        </p:txBody>
      </p:sp>
    </p:spTree>
    <p:extLst>
      <p:ext uri="{BB962C8B-B14F-4D97-AF65-F5344CB8AC3E}">
        <p14:creationId xmlns:p14="http://schemas.microsoft.com/office/powerpoint/2010/main" val="76052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051FBA-B6B8-4A23-AF02-ED59C9FEF219}" type="datetimeFigureOut">
              <a:rPr lang="en-IN" smtClean="0"/>
              <a:t>12-02-2020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C42F395-D345-40E6-8778-D4D644F8474C}" type="slidenum">
              <a:rPr lang="en-IN" smtClean="0"/>
              <a:t>‹#›</a:t>
            </a:fld>
            <a:endParaRPr lang="en-IN"/>
          </a:p>
        </p:txBody>
      </p:sp>
    </p:spTree>
    <p:extLst>
      <p:ext uri="{BB962C8B-B14F-4D97-AF65-F5344CB8AC3E}">
        <p14:creationId xmlns:p14="http://schemas.microsoft.com/office/powerpoint/2010/main" val="196742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051FBA-B6B8-4A23-AF02-ED59C9FEF219}" type="datetimeFigureOut">
              <a:rPr lang="en-IN" smtClean="0"/>
              <a:t>12-02-2020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42F395-D345-40E6-8778-D4D644F8474C}" type="slidenum">
              <a:rPr lang="en-IN" smtClean="0"/>
              <a:t>‹#›</a:t>
            </a:fld>
            <a:endParaRPr lang="en-IN"/>
          </a:p>
        </p:txBody>
      </p:sp>
    </p:spTree>
    <p:extLst>
      <p:ext uri="{BB962C8B-B14F-4D97-AF65-F5344CB8AC3E}">
        <p14:creationId xmlns:p14="http://schemas.microsoft.com/office/powerpoint/2010/main" val="218720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051FBA-B6B8-4A23-AF02-ED59C9FEF219}" type="datetimeFigureOut">
              <a:rPr lang="en-IN" smtClean="0"/>
              <a:t>12-02-2020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42F395-D345-40E6-8778-D4D644F8474C}" type="slidenum">
              <a:rPr lang="en-IN" smtClean="0"/>
              <a:t>‹#›</a:t>
            </a:fld>
            <a:endParaRPr lang="en-IN"/>
          </a:p>
        </p:txBody>
      </p:sp>
    </p:spTree>
    <p:extLst>
      <p:ext uri="{BB962C8B-B14F-4D97-AF65-F5344CB8AC3E}">
        <p14:creationId xmlns:p14="http://schemas.microsoft.com/office/powerpoint/2010/main" val="197487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051FBA-B6B8-4A23-AF02-ED59C9FEF219}" type="datetimeFigureOut">
              <a:rPr lang="en-IN" smtClean="0"/>
              <a:t>12-02-2020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42F395-D345-40E6-8778-D4D644F8474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9185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Layout" Target="../diagrams/layout6.xml"/><Relationship Id="rId7" Type="http://schemas.openxmlformats.org/officeDocument/2006/relationships/image" Target="../media/image41.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diagramLayout" Target="../diagrams/layout7.xml"/><Relationship Id="rId7" Type="http://schemas.openxmlformats.org/officeDocument/2006/relationships/image" Target="../media/image43.jpe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10" Type="http://schemas.openxmlformats.org/officeDocument/2006/relationships/image" Target="../media/image46.png"/><Relationship Id="rId4" Type="http://schemas.openxmlformats.org/officeDocument/2006/relationships/diagramQuickStyle" Target="../diagrams/quickStyle7.xml"/><Relationship Id="rId9" Type="http://schemas.openxmlformats.org/officeDocument/2006/relationships/image" Target="../media/image4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scholar.googl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623C-FE37-484A-BD5F-A8808980F6A2}"/>
              </a:ext>
            </a:extLst>
          </p:cNvPr>
          <p:cNvSpPr>
            <a:spLocks noGrp="1"/>
          </p:cNvSpPr>
          <p:nvPr>
            <p:ph type="ctrTitle"/>
          </p:nvPr>
        </p:nvSpPr>
        <p:spPr>
          <a:xfrm>
            <a:off x="1100051" y="905522"/>
            <a:ext cx="5498828" cy="3462292"/>
          </a:xfrm>
        </p:spPr>
        <p:txBody>
          <a:bodyPr>
            <a:normAutofit fontScale="90000"/>
          </a:bodyPr>
          <a:lstStyle/>
          <a:p>
            <a:r>
              <a:rPr lang="en-IN" dirty="0"/>
              <a:t>Research: Why &amp; How!!</a:t>
            </a:r>
            <a:br>
              <a:rPr lang="en-IN" dirty="0"/>
            </a:br>
            <a:br>
              <a:rPr lang="en-IN" dirty="0"/>
            </a:br>
            <a:r>
              <a:rPr lang="en-IN" sz="3600" i="1" dirty="0"/>
              <a:t>MSP Meetup: Nashik</a:t>
            </a:r>
            <a:endParaRPr lang="en-IN" i="1" dirty="0"/>
          </a:p>
        </p:txBody>
      </p:sp>
      <p:sp>
        <p:nvSpPr>
          <p:cNvPr id="3" name="Subtitle 2">
            <a:extLst>
              <a:ext uri="{FF2B5EF4-FFF2-40B4-BE49-F238E27FC236}">
                <a16:creationId xmlns:a16="http://schemas.microsoft.com/office/drawing/2014/main" id="{917595BF-EE00-4489-B15C-A72CE9A813EA}"/>
              </a:ext>
            </a:extLst>
          </p:cNvPr>
          <p:cNvSpPr>
            <a:spLocks noGrp="1"/>
          </p:cNvSpPr>
          <p:nvPr>
            <p:ph type="subTitle" idx="1"/>
          </p:nvPr>
        </p:nvSpPr>
        <p:spPr>
          <a:xfrm>
            <a:off x="1100051" y="4455621"/>
            <a:ext cx="4510636" cy="1143000"/>
          </a:xfrm>
        </p:spPr>
        <p:txBody>
          <a:bodyPr/>
          <a:lstStyle/>
          <a:p>
            <a:r>
              <a:rPr lang="en-IN" dirty="0"/>
              <a:t>BY :- Vedant Bahel</a:t>
            </a:r>
          </a:p>
        </p:txBody>
      </p:sp>
      <p:pic>
        <p:nvPicPr>
          <p:cNvPr id="5" name="Picture 4">
            <a:extLst>
              <a:ext uri="{FF2B5EF4-FFF2-40B4-BE49-F238E27FC236}">
                <a16:creationId xmlns:a16="http://schemas.microsoft.com/office/drawing/2014/main" id="{0C1B27A7-B7A6-4727-A0F5-A5AEC8D29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660" y="257452"/>
            <a:ext cx="5906340" cy="5900440"/>
          </a:xfrm>
          <a:prstGeom prst="rect">
            <a:avLst/>
          </a:prstGeom>
        </p:spPr>
      </p:pic>
    </p:spTree>
    <p:extLst>
      <p:ext uri="{BB962C8B-B14F-4D97-AF65-F5344CB8AC3E}">
        <p14:creationId xmlns:p14="http://schemas.microsoft.com/office/powerpoint/2010/main" val="421130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F4E736-328A-43E4-BF8E-2619F014AE32}"/>
              </a:ext>
            </a:extLst>
          </p:cNvPr>
          <p:cNvSpPr>
            <a:spLocks noGrp="1"/>
          </p:cNvSpPr>
          <p:nvPr>
            <p:ph type="title"/>
          </p:nvPr>
        </p:nvSpPr>
        <p:spPr>
          <a:xfrm>
            <a:off x="492370" y="516835"/>
            <a:ext cx="3084844" cy="5772840"/>
          </a:xfrm>
        </p:spPr>
        <p:txBody>
          <a:bodyPr anchor="ctr">
            <a:normAutofit/>
          </a:bodyPr>
          <a:lstStyle/>
          <a:p>
            <a:r>
              <a:rPr lang="en-IN" sz="3600">
                <a:solidFill>
                  <a:srgbClr val="FFFFFF"/>
                </a:solidFill>
              </a:rPr>
              <a:t>Why Research Internship?</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EB9C180-52F0-47E0-8B0C-018E9DE9B022}"/>
              </a:ext>
            </a:extLst>
          </p:cNvPr>
          <p:cNvGraphicFramePr>
            <a:graphicFrameLocks noGrp="1"/>
          </p:cNvGraphicFramePr>
          <p:nvPr>
            <p:ph idx="1"/>
            <p:extLst>
              <p:ext uri="{D42A27DB-BD31-4B8C-83A1-F6EECF244321}">
                <p14:modId xmlns:p14="http://schemas.microsoft.com/office/powerpoint/2010/main" val="16951834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827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7257B8-7DBE-4C5E-B0DD-226D46A565F8}"/>
              </a:ext>
            </a:extLst>
          </p:cNvPr>
          <p:cNvSpPr>
            <a:spLocks noGrp="1"/>
          </p:cNvSpPr>
          <p:nvPr>
            <p:ph type="title"/>
          </p:nvPr>
        </p:nvSpPr>
        <p:spPr>
          <a:xfrm>
            <a:off x="8177212" y="634946"/>
            <a:ext cx="3372529" cy="5055904"/>
          </a:xfrm>
        </p:spPr>
        <p:txBody>
          <a:bodyPr anchor="ctr">
            <a:normAutofit/>
          </a:bodyPr>
          <a:lstStyle/>
          <a:p>
            <a:r>
              <a:rPr lang="en-IN" dirty="0"/>
              <a:t>Some Research Internship Programs</a:t>
            </a:r>
          </a:p>
        </p:txBody>
      </p:sp>
      <p:cxnSp>
        <p:nvCxnSpPr>
          <p:cNvPr id="12" name="Straight Connector 11">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194563F-A66F-4B71-9C8D-5610CF13D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403595A-19F1-44C4-8C24-6E498B5F7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6FF7EAC-B81E-4F87-A96F-C844F164AD79}"/>
              </a:ext>
            </a:extLst>
          </p:cNvPr>
          <p:cNvGraphicFramePr>
            <a:graphicFrameLocks noGrp="1"/>
          </p:cNvGraphicFramePr>
          <p:nvPr>
            <p:ph idx="1"/>
            <p:extLst>
              <p:ext uri="{D42A27DB-BD31-4B8C-83A1-F6EECF244321}">
                <p14:modId xmlns:p14="http://schemas.microsoft.com/office/powerpoint/2010/main" val="3392910511"/>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https://lh3.googleusercontent.com/JDfHlPNArjVKiyCU6Yt0kdM5iHBm6FbOBwQAl0a8ZtQ4zMd7SdLlS9AmrqoJAqc-9NdZJx67HmuQER_bRLg5ZqiOLRITOzf0zpYLknOYmoPzVpVO1alQ9fkDe5juznFY8abZe2FcO4w">
            <a:extLst>
              <a:ext uri="{FF2B5EF4-FFF2-40B4-BE49-F238E27FC236}">
                <a16:creationId xmlns:a16="http://schemas.microsoft.com/office/drawing/2014/main" id="{2BAD8D2D-396E-468E-94BE-081AD42F6D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6978" y="4813403"/>
            <a:ext cx="3186397" cy="12106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GSM2YKDtMUXnHwAAxaAC5seZVOMLDJwyOaYZ1g7gllm2bBGMw7Oe8s_rHv1ZeWntB593DUHod8Ji2KHbeMKQ_8VSbezwUSEeTtXHr4IMdr03Y-yeiN4F_7ltojf7ALSqzu5w3cISDDA">
            <a:extLst>
              <a:ext uri="{FF2B5EF4-FFF2-40B4-BE49-F238E27FC236}">
                <a16:creationId xmlns:a16="http://schemas.microsoft.com/office/drawing/2014/main" id="{E8D9A7AA-8D05-4AD0-98D4-22EAAC544C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3274" y="413288"/>
            <a:ext cx="1507724" cy="1507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357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147049-C802-42A1-8D99-0E517ED37BE0}"/>
              </a:ext>
            </a:extLst>
          </p:cNvPr>
          <p:cNvSpPr>
            <a:spLocks noGrp="1"/>
          </p:cNvSpPr>
          <p:nvPr>
            <p:ph type="title"/>
          </p:nvPr>
        </p:nvSpPr>
        <p:spPr>
          <a:xfrm>
            <a:off x="492370" y="516835"/>
            <a:ext cx="3084844" cy="5772840"/>
          </a:xfrm>
        </p:spPr>
        <p:txBody>
          <a:bodyPr anchor="ctr">
            <a:normAutofit/>
          </a:bodyPr>
          <a:lstStyle/>
          <a:p>
            <a:r>
              <a:rPr lang="en-IN" sz="3600">
                <a:solidFill>
                  <a:srgbClr val="FFFFFF"/>
                </a:solidFill>
              </a:rPr>
              <a:t>Celestini Project India</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08407B8-2B35-4D47-B3F4-CB1D09A50765}"/>
              </a:ext>
            </a:extLst>
          </p:cNvPr>
          <p:cNvGraphicFramePr>
            <a:graphicFrameLocks noGrp="1"/>
          </p:cNvGraphicFramePr>
          <p:nvPr>
            <p:ph idx="1"/>
            <p:extLst>
              <p:ext uri="{D42A27DB-BD31-4B8C-83A1-F6EECF244321}">
                <p14:modId xmlns:p14="http://schemas.microsoft.com/office/powerpoint/2010/main" val="227999262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https://lh3.googleusercontent.com/iIOprPTCAX8_AomBtsqo9FrpnFBa2aMpZMLwvv-kdc8BwSMBzquhFpTXyF6gX9S64SW-Y5SptjH2EeigIw7wxBy7Dig2trCfWAHb6ie57jb96Nrr_SltyLaIKf3ISHMNOPPjAT526Zc">
            <a:extLst>
              <a:ext uri="{FF2B5EF4-FFF2-40B4-BE49-F238E27FC236}">
                <a16:creationId xmlns:a16="http://schemas.microsoft.com/office/drawing/2014/main" id="{BD952A3D-405D-48BD-90E2-159BBACB65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2873" y="406300"/>
            <a:ext cx="1223146" cy="12138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6.googleusercontent.com/PdM7ofaqElTBeVpx8NduR4I8xNNn97RH1s3K0x12V1P5zUYBctPkda9HBnFl8CvWZnjm6inx_3wYCJrCoC4kpFH8oWRbv4su3hM5sdXroZdypieYuMfAR0P0Q1zOc7NXkFBJeekUmTQ">
            <a:extLst>
              <a:ext uri="{FF2B5EF4-FFF2-40B4-BE49-F238E27FC236}">
                <a16:creationId xmlns:a16="http://schemas.microsoft.com/office/drawing/2014/main" id="{2BB54F30-5ADD-4AB5-90F6-E23C15ABFA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705" y="6269409"/>
            <a:ext cx="1569551" cy="44957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h6.googleusercontent.com/pid9c-gZkz8Y979ZxXzLOxxoKzkgjzYSDLMszLzqcPoDiNQUdaje-ZblbAYlFHWETSk4Ear7wyyrjKihzJhrycSHHh57MOvDZ8X6eyfv-NT5r5YL33bzq1rPv6rUD4aXqo6YQgikGXo">
            <a:extLst>
              <a:ext uri="{FF2B5EF4-FFF2-40B4-BE49-F238E27FC236}">
                <a16:creationId xmlns:a16="http://schemas.microsoft.com/office/drawing/2014/main" id="{1BE78278-77E2-4DC8-9832-ED986F0167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6843" y="6269409"/>
            <a:ext cx="1690997" cy="48087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lh4.googleusercontent.com/q7w-szZO_Yma4WdRXpJ2sfaeDR7AWoYZrlL550pkXJobxeoYxFYWbBRWSWHoznKAbmd7TEI7HxIxrlcuzTWHIqussUcB57yehUYnPr9csdLkiRD7nyHkIdQt_-q_MXS8cpTQlGY-JWg">
            <a:extLst>
              <a:ext uri="{FF2B5EF4-FFF2-40B4-BE49-F238E27FC236}">
                <a16:creationId xmlns:a16="http://schemas.microsoft.com/office/drawing/2014/main" id="{7740DDE8-6CD0-4743-B91D-AAF0ACE9F6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01525" y="6177421"/>
            <a:ext cx="1144471" cy="633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63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4DC00-087D-4583-8543-99219F84FC54}"/>
              </a:ext>
            </a:extLst>
          </p:cNvPr>
          <p:cNvSpPr>
            <a:spLocks noGrp="1"/>
          </p:cNvSpPr>
          <p:nvPr>
            <p:ph idx="1"/>
          </p:nvPr>
        </p:nvSpPr>
        <p:spPr>
          <a:xfrm>
            <a:off x="1097280" y="1845733"/>
            <a:ext cx="10058400" cy="4377513"/>
          </a:xfrm>
        </p:spPr>
        <p:txBody>
          <a:bodyPr>
            <a:normAutofit/>
          </a:bodyPr>
          <a:lstStyle/>
          <a:p>
            <a:r>
              <a:rPr lang="en-US" b="1" dirty="0"/>
              <a:t>Procedure:</a:t>
            </a:r>
            <a:endParaRPr lang="en-US" dirty="0"/>
          </a:p>
          <a:p>
            <a:pPr fontAlgn="base"/>
            <a:r>
              <a:rPr lang="en-US" dirty="0"/>
              <a:t>Round 1: 5 sections consisting of two ML sections, One Quiz section, One design question based on the solution of any one given theme and one probability section. Time allotted 36hrs.</a:t>
            </a:r>
          </a:p>
          <a:p>
            <a:pPr fontAlgn="base"/>
            <a:r>
              <a:rPr lang="en-US" dirty="0"/>
              <a:t>Round 2: Telephonic interview of selected teams</a:t>
            </a:r>
          </a:p>
          <a:p>
            <a:pPr fontAlgn="base"/>
            <a:r>
              <a:rPr lang="en-US" dirty="0"/>
              <a:t>Round 3: Final Selection List.</a:t>
            </a:r>
          </a:p>
          <a:p>
            <a:r>
              <a:rPr lang="en-US" b="1" dirty="0"/>
              <a:t>Tech Stack:</a:t>
            </a:r>
            <a:endParaRPr lang="en-US" dirty="0"/>
          </a:p>
          <a:p>
            <a:r>
              <a:rPr lang="en-US" dirty="0"/>
              <a:t>Mainly - Machine Learning and Analytics </a:t>
            </a:r>
          </a:p>
          <a:p>
            <a:r>
              <a:rPr lang="en-US" dirty="0"/>
              <a:t>Related to your proposed idea</a:t>
            </a:r>
          </a:p>
          <a:p>
            <a:br>
              <a:rPr lang="en-US" dirty="0"/>
            </a:br>
            <a:endParaRPr lang="en-IN" dirty="0"/>
          </a:p>
        </p:txBody>
      </p:sp>
    </p:spTree>
    <p:extLst>
      <p:ext uri="{BB962C8B-B14F-4D97-AF65-F5344CB8AC3E}">
        <p14:creationId xmlns:p14="http://schemas.microsoft.com/office/powerpoint/2010/main" val="2902239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524D-38C8-40C5-8E36-EBED8B0FD972}"/>
              </a:ext>
            </a:extLst>
          </p:cNvPr>
          <p:cNvSpPr>
            <a:spLocks noGrp="1"/>
          </p:cNvSpPr>
          <p:nvPr>
            <p:ph type="title"/>
          </p:nvPr>
        </p:nvSpPr>
        <p:spPr>
          <a:xfrm>
            <a:off x="1097280" y="286603"/>
            <a:ext cx="10058400" cy="1450757"/>
          </a:xfrm>
        </p:spPr>
        <p:txBody>
          <a:bodyPr>
            <a:normAutofit/>
          </a:bodyPr>
          <a:lstStyle/>
          <a:p>
            <a:r>
              <a:rPr lang="en-IN" dirty="0"/>
              <a:t>Perks</a:t>
            </a:r>
          </a:p>
        </p:txBody>
      </p:sp>
      <p:graphicFrame>
        <p:nvGraphicFramePr>
          <p:cNvPr id="5" name="Content Placeholder 2">
            <a:extLst>
              <a:ext uri="{FF2B5EF4-FFF2-40B4-BE49-F238E27FC236}">
                <a16:creationId xmlns:a16="http://schemas.microsoft.com/office/drawing/2014/main" id="{D27C19C1-5732-403C-BDD9-26F5DF52AFCB}"/>
              </a:ext>
            </a:extLst>
          </p:cNvPr>
          <p:cNvGraphicFramePr>
            <a:graphicFrameLocks noGrp="1"/>
          </p:cNvGraphicFramePr>
          <p:nvPr>
            <p:ph idx="1"/>
            <p:extLst>
              <p:ext uri="{D42A27DB-BD31-4B8C-83A1-F6EECF244321}">
                <p14:modId xmlns:p14="http://schemas.microsoft.com/office/powerpoint/2010/main" val="5458331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888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E143A-5009-4026-850D-C9A6F336DC2C}"/>
              </a:ext>
            </a:extLst>
          </p:cNvPr>
          <p:cNvSpPr>
            <a:spLocks noGrp="1"/>
          </p:cNvSpPr>
          <p:nvPr>
            <p:ph type="title"/>
          </p:nvPr>
        </p:nvSpPr>
        <p:spPr>
          <a:xfrm>
            <a:off x="1097280" y="286603"/>
            <a:ext cx="10058400" cy="1450757"/>
          </a:xfrm>
        </p:spPr>
        <p:txBody>
          <a:bodyPr>
            <a:normAutofit/>
          </a:bodyPr>
          <a:lstStyle/>
          <a:p>
            <a:r>
              <a:rPr lang="en-IN" dirty="0"/>
              <a:t>General Application Requirement</a:t>
            </a:r>
          </a:p>
        </p:txBody>
      </p:sp>
      <p:graphicFrame>
        <p:nvGraphicFramePr>
          <p:cNvPr id="5" name="Content Placeholder 2">
            <a:extLst>
              <a:ext uri="{FF2B5EF4-FFF2-40B4-BE49-F238E27FC236}">
                <a16:creationId xmlns:a16="http://schemas.microsoft.com/office/drawing/2014/main" id="{127FEF6A-67D7-49C4-9367-5AD40EEC0E31}"/>
              </a:ext>
            </a:extLst>
          </p:cNvPr>
          <p:cNvGraphicFramePr>
            <a:graphicFrameLocks noGrp="1"/>
          </p:cNvGraphicFramePr>
          <p:nvPr>
            <p:ph idx="1"/>
            <p:extLst>
              <p:ext uri="{D42A27DB-BD31-4B8C-83A1-F6EECF244321}">
                <p14:modId xmlns:p14="http://schemas.microsoft.com/office/powerpoint/2010/main" val="418898128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9957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03BC04-940C-481C-8B93-2A58B15CE969}"/>
              </a:ext>
            </a:extLst>
          </p:cNvPr>
          <p:cNvSpPr>
            <a:spLocks noGrp="1"/>
          </p:cNvSpPr>
          <p:nvPr>
            <p:ph type="title"/>
          </p:nvPr>
        </p:nvSpPr>
        <p:spPr>
          <a:xfrm>
            <a:off x="492370" y="516835"/>
            <a:ext cx="3084844" cy="5772840"/>
          </a:xfrm>
        </p:spPr>
        <p:txBody>
          <a:bodyPr anchor="ctr">
            <a:normAutofit/>
          </a:bodyPr>
          <a:lstStyle/>
          <a:p>
            <a:r>
              <a:rPr lang="en-IN" sz="3600">
                <a:solidFill>
                  <a:srgbClr val="FFFFFF"/>
                </a:solidFill>
              </a:rPr>
              <a:t>Summarising </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DE4A0FB-9829-4BF6-A63C-2197567016CA}"/>
              </a:ext>
            </a:extLst>
          </p:cNvPr>
          <p:cNvGraphicFramePr>
            <a:graphicFrameLocks noGrp="1"/>
          </p:cNvGraphicFramePr>
          <p:nvPr>
            <p:ph idx="1"/>
            <p:extLst>
              <p:ext uri="{D42A27DB-BD31-4B8C-83A1-F6EECF244321}">
                <p14:modId xmlns:p14="http://schemas.microsoft.com/office/powerpoint/2010/main" val="395700870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708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https://lh6.googleusercontent.com/iZhBXBE7piSfrCUN5hSTQpULmQEmZEu0flHmQAONCK5t28gVWjQTRfu38I2NKpIL951pLiOYXRx6S9z94REQph7AqhHsCD-3MK-_QABChDE9Mj1upn9JhY01whs2PNNRfi1uKQZDBOA">
            <a:extLst>
              <a:ext uri="{FF2B5EF4-FFF2-40B4-BE49-F238E27FC236}">
                <a16:creationId xmlns:a16="http://schemas.microsoft.com/office/drawing/2014/main" id="{57264EB4-96BA-4BA6-9E5A-651B26F2B5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36925" y="905933"/>
            <a:ext cx="7550154"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85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7296-6246-4348-91AD-9ADB41AF5424}"/>
              </a:ext>
            </a:extLst>
          </p:cNvPr>
          <p:cNvSpPr>
            <a:spLocks noGrp="1"/>
          </p:cNvSpPr>
          <p:nvPr>
            <p:ph type="ctrTitle"/>
          </p:nvPr>
        </p:nvSpPr>
        <p:spPr>
          <a:xfrm>
            <a:off x="928605" y="918750"/>
            <a:ext cx="10058400" cy="3566160"/>
          </a:xfrm>
        </p:spPr>
        <p:txBody>
          <a:bodyPr>
            <a:normAutofit/>
          </a:bodyPr>
          <a:lstStyle/>
          <a:p>
            <a:pPr algn="ctr"/>
            <a:r>
              <a:rPr lang="en-IN" sz="23900" b="1" dirty="0">
                <a:solidFill>
                  <a:schemeClr val="accent1"/>
                </a:solidFill>
                <a:latin typeface="Freestyle Script" panose="020B0604020202020204" pitchFamily="66" charset="0"/>
              </a:rPr>
              <a:t>Thank you</a:t>
            </a:r>
          </a:p>
        </p:txBody>
      </p:sp>
    </p:spTree>
    <p:extLst>
      <p:ext uri="{BB962C8B-B14F-4D97-AF65-F5344CB8AC3E}">
        <p14:creationId xmlns:p14="http://schemas.microsoft.com/office/powerpoint/2010/main" val="454621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BC8F-6C43-45AF-80B6-83468CE02CF7}"/>
              </a:ext>
            </a:extLst>
          </p:cNvPr>
          <p:cNvSpPr>
            <a:spLocks noGrp="1"/>
          </p:cNvSpPr>
          <p:nvPr>
            <p:ph type="title"/>
          </p:nvPr>
        </p:nvSpPr>
        <p:spPr>
          <a:xfrm>
            <a:off x="1097280" y="286603"/>
            <a:ext cx="10058400" cy="1450757"/>
          </a:xfrm>
        </p:spPr>
        <p:txBody>
          <a:bodyPr/>
          <a:lstStyle/>
          <a:p>
            <a:r>
              <a:rPr lang="en-IN" dirty="0"/>
              <a:t>Hey, Vedant here!</a:t>
            </a:r>
          </a:p>
        </p:txBody>
      </p:sp>
      <p:sp>
        <p:nvSpPr>
          <p:cNvPr id="3" name="Content Placeholder 2">
            <a:extLst>
              <a:ext uri="{FF2B5EF4-FFF2-40B4-BE49-F238E27FC236}">
                <a16:creationId xmlns:a16="http://schemas.microsoft.com/office/drawing/2014/main" id="{B9F69614-87C5-43E1-BE29-E440036FDBB8}"/>
              </a:ext>
            </a:extLst>
          </p:cNvPr>
          <p:cNvSpPr>
            <a:spLocks noGrp="1"/>
          </p:cNvSpPr>
          <p:nvPr>
            <p:ph idx="1"/>
          </p:nvPr>
        </p:nvSpPr>
        <p:spPr>
          <a:xfrm>
            <a:off x="4935983" y="2653602"/>
            <a:ext cx="5962243" cy="2353404"/>
          </a:xfrm>
        </p:spPr>
        <p:txBody>
          <a:bodyPr>
            <a:normAutofit/>
          </a:bodyPr>
          <a:lstStyle/>
          <a:p>
            <a:pPr fontAlgn="base">
              <a:buFont typeface="Arial" panose="020B0604020202020204" pitchFamily="34" charset="0"/>
              <a:buChar char="•"/>
            </a:pPr>
            <a:r>
              <a:rPr lang="en-IN"/>
              <a:t>Second year student in B.TECH in IT from </a:t>
            </a:r>
            <a:r>
              <a:rPr lang="en-IN" b="1"/>
              <a:t>GHRCE, Nagpur</a:t>
            </a:r>
          </a:p>
          <a:p>
            <a:pPr fontAlgn="base">
              <a:buFont typeface="Arial" panose="020B0604020202020204" pitchFamily="34" charset="0"/>
              <a:buChar char="•"/>
            </a:pPr>
            <a:r>
              <a:rPr lang="en-IN"/>
              <a:t>Microsoft Student Partner</a:t>
            </a:r>
          </a:p>
          <a:p>
            <a:pPr fontAlgn="base">
              <a:buFont typeface="Arial" panose="020B0604020202020204" pitchFamily="34" charset="0"/>
              <a:buChar char="•"/>
            </a:pPr>
            <a:r>
              <a:rPr lang="en-IN"/>
              <a:t>Researcher (Data Science &amp; Machine Learning)</a:t>
            </a:r>
          </a:p>
          <a:p>
            <a:pPr fontAlgn="base">
              <a:buFont typeface="Arial" panose="020B0604020202020204" pitchFamily="34" charset="0"/>
              <a:buChar char="•"/>
            </a:pPr>
            <a:r>
              <a:rPr lang="en-IN"/>
              <a:t>Founder, Data Deals</a:t>
            </a:r>
          </a:p>
          <a:p>
            <a:pPr fontAlgn="base">
              <a:buFont typeface="Arial" panose="020B0604020202020204" pitchFamily="34" charset="0"/>
              <a:buChar char="•"/>
            </a:pPr>
            <a:r>
              <a:rPr lang="en-IN"/>
              <a:t>Co-founder Medilysis</a:t>
            </a:r>
            <a:endParaRPr lang="en-IN" dirty="0"/>
          </a:p>
        </p:txBody>
      </p:sp>
      <p:pic>
        <p:nvPicPr>
          <p:cNvPr id="1028" name="Picture 4" descr="https://lh5.googleusercontent.com/NNVL50HO54JwRCT6GX3RVCq1d3QjhcfvU6hC-rSuu8UbHG_zTTQT8mPDfDZ_VilE4PrVfLd0DlkrhX9Zlx5fnB8_QMeShv50HOf4ea3srbgl9-bJFkIEoZijlCNbWsiNusR33g2brcM">
            <a:extLst>
              <a:ext uri="{FF2B5EF4-FFF2-40B4-BE49-F238E27FC236}">
                <a16:creationId xmlns:a16="http://schemas.microsoft.com/office/drawing/2014/main" id="{409B7692-7B6E-45E5-B0CF-9F3FDC325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983" y="5432756"/>
            <a:ext cx="466078" cy="4660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4EC23CD-CD6D-479F-A6DC-CD65E6A5678F}"/>
              </a:ext>
            </a:extLst>
          </p:cNvPr>
          <p:cNvSpPr txBox="1"/>
          <p:nvPr/>
        </p:nvSpPr>
        <p:spPr>
          <a:xfrm>
            <a:off x="5402061" y="5488720"/>
            <a:ext cx="1796841" cy="369332"/>
          </a:xfrm>
          <a:prstGeom prst="rect">
            <a:avLst/>
          </a:prstGeom>
          <a:noFill/>
        </p:spPr>
        <p:txBody>
          <a:bodyPr wrap="square" rtlCol="0">
            <a:spAutoFit/>
          </a:bodyPr>
          <a:lstStyle/>
          <a:p>
            <a:r>
              <a:rPr lang="en-IN"/>
              <a:t>@vedant_bahel</a:t>
            </a:r>
            <a:endParaRPr lang="en-IN" dirty="0"/>
          </a:p>
        </p:txBody>
      </p:sp>
      <p:sp>
        <p:nvSpPr>
          <p:cNvPr id="8" name="TextBox 7">
            <a:extLst>
              <a:ext uri="{FF2B5EF4-FFF2-40B4-BE49-F238E27FC236}">
                <a16:creationId xmlns:a16="http://schemas.microsoft.com/office/drawing/2014/main" id="{C7615EA4-6AEC-4771-81A8-BD9D1257AB40}"/>
              </a:ext>
            </a:extLst>
          </p:cNvPr>
          <p:cNvSpPr txBox="1"/>
          <p:nvPr/>
        </p:nvSpPr>
        <p:spPr>
          <a:xfrm>
            <a:off x="7977771" y="5481129"/>
            <a:ext cx="1796841" cy="369332"/>
          </a:xfrm>
          <a:prstGeom prst="rect">
            <a:avLst/>
          </a:prstGeom>
          <a:noFill/>
        </p:spPr>
        <p:txBody>
          <a:bodyPr wrap="square" rtlCol="0">
            <a:spAutoFit/>
          </a:bodyPr>
          <a:lstStyle/>
          <a:p>
            <a:r>
              <a:rPr lang="en-IN"/>
              <a:t>@Vedant_Bahel</a:t>
            </a:r>
            <a:endParaRPr lang="en-IN" dirty="0"/>
          </a:p>
        </p:txBody>
      </p:sp>
      <p:pic>
        <p:nvPicPr>
          <p:cNvPr id="2050" name="Picture 2" descr="Image result for twitter logo">
            <a:extLst>
              <a:ext uri="{FF2B5EF4-FFF2-40B4-BE49-F238E27FC236}">
                <a16:creationId xmlns:a16="http://schemas.microsoft.com/office/drawing/2014/main" id="{2856DD81-B3EB-47EF-9534-6FD803758E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667" t="21148" r="28666" b="16770"/>
          <a:stretch/>
        </p:blipFill>
        <p:spPr bwMode="auto">
          <a:xfrm>
            <a:off x="7431941" y="5400770"/>
            <a:ext cx="545830" cy="5285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erson posing for the camera&#10;&#10;Description automatically generated">
            <a:extLst>
              <a:ext uri="{FF2B5EF4-FFF2-40B4-BE49-F238E27FC236}">
                <a16:creationId xmlns:a16="http://schemas.microsoft.com/office/drawing/2014/main" id="{96F9DD6E-27DB-4272-8B73-72269CF738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215816"/>
            <a:ext cx="3152775" cy="3228975"/>
          </a:xfrm>
          <a:prstGeom prst="rect">
            <a:avLst/>
          </a:prstGeom>
        </p:spPr>
      </p:pic>
    </p:spTree>
    <p:extLst>
      <p:ext uri="{BB962C8B-B14F-4D97-AF65-F5344CB8AC3E}">
        <p14:creationId xmlns:p14="http://schemas.microsoft.com/office/powerpoint/2010/main" val="31034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5B2873-5CE8-4B09-A1B1-49C56CBC1EA6}"/>
              </a:ext>
            </a:extLst>
          </p:cNvPr>
          <p:cNvSpPr>
            <a:spLocks noGrp="1"/>
          </p:cNvSpPr>
          <p:nvPr>
            <p:ph type="title"/>
          </p:nvPr>
        </p:nvSpPr>
        <p:spPr>
          <a:xfrm>
            <a:off x="177553" y="516835"/>
            <a:ext cx="3745238" cy="5772840"/>
          </a:xfrm>
        </p:spPr>
        <p:txBody>
          <a:bodyPr anchor="ctr">
            <a:normAutofit/>
          </a:bodyPr>
          <a:lstStyle/>
          <a:p>
            <a:r>
              <a:rPr lang="en-IN" sz="6600" dirty="0">
                <a:solidFill>
                  <a:srgbClr val="FFFFFF"/>
                </a:solidFill>
              </a:rPr>
              <a:t>What is Research?</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A35CA47-4A38-4040-90B8-8F73DEE13B83}"/>
              </a:ext>
            </a:extLst>
          </p:cNvPr>
          <p:cNvGraphicFramePr>
            <a:graphicFrameLocks noGrp="1"/>
          </p:cNvGraphicFramePr>
          <p:nvPr>
            <p:ph idx="1"/>
            <p:extLst>
              <p:ext uri="{D42A27DB-BD31-4B8C-83A1-F6EECF244321}">
                <p14:modId xmlns:p14="http://schemas.microsoft.com/office/powerpoint/2010/main" val="385189448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609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95A6219-31A6-4F42-AE24-F65F1B7A9CD7}"/>
              </a:ext>
            </a:extLst>
          </p:cNvPr>
          <p:cNvGraphicFramePr>
            <a:graphicFrameLocks noGrp="1"/>
          </p:cNvGraphicFramePr>
          <p:nvPr>
            <p:ph idx="1"/>
            <p:extLst>
              <p:ext uri="{D42A27DB-BD31-4B8C-83A1-F6EECF244321}">
                <p14:modId xmlns:p14="http://schemas.microsoft.com/office/powerpoint/2010/main" val="2658879403"/>
              </p:ext>
            </p:extLst>
          </p:nvPr>
        </p:nvGraphicFramePr>
        <p:xfrm>
          <a:off x="1217720" y="736547"/>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a:extLst>
              <a:ext uri="{FF2B5EF4-FFF2-40B4-BE49-F238E27FC236}">
                <a16:creationId xmlns:a16="http://schemas.microsoft.com/office/drawing/2014/main" id="{9A583223-4654-48F0-85B1-4705B6B36C91}"/>
              </a:ext>
            </a:extLst>
          </p:cNvPr>
          <p:cNvSpPr/>
          <p:nvPr/>
        </p:nvSpPr>
        <p:spPr>
          <a:xfrm>
            <a:off x="1403411" y="5033638"/>
            <a:ext cx="9687017" cy="11629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Well, We Recommend you both.</a:t>
            </a:r>
          </a:p>
        </p:txBody>
      </p:sp>
    </p:spTree>
    <p:extLst>
      <p:ext uri="{BB962C8B-B14F-4D97-AF65-F5344CB8AC3E}">
        <p14:creationId xmlns:p14="http://schemas.microsoft.com/office/powerpoint/2010/main" val="400296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8CD4-5F56-4C27-A166-79E9E24564B3}"/>
              </a:ext>
            </a:extLst>
          </p:cNvPr>
          <p:cNvSpPr>
            <a:spLocks noGrp="1"/>
          </p:cNvSpPr>
          <p:nvPr>
            <p:ph type="title"/>
          </p:nvPr>
        </p:nvSpPr>
        <p:spPr/>
        <p:txBody>
          <a:bodyPr/>
          <a:lstStyle/>
          <a:p>
            <a:r>
              <a:rPr lang="en-IN" dirty="0"/>
              <a:t>How to Write a Research Paper?</a:t>
            </a:r>
          </a:p>
        </p:txBody>
      </p:sp>
      <p:sp>
        <p:nvSpPr>
          <p:cNvPr id="3" name="Content Placeholder 2">
            <a:extLst>
              <a:ext uri="{FF2B5EF4-FFF2-40B4-BE49-F238E27FC236}">
                <a16:creationId xmlns:a16="http://schemas.microsoft.com/office/drawing/2014/main" id="{E4B4BE33-E23F-4D47-89AA-B81EBDAFB51C}"/>
              </a:ext>
            </a:extLst>
          </p:cNvPr>
          <p:cNvSpPr>
            <a:spLocks noGrp="1"/>
          </p:cNvSpPr>
          <p:nvPr>
            <p:ph idx="1"/>
          </p:nvPr>
        </p:nvSpPr>
        <p:spPr>
          <a:xfrm>
            <a:off x="1097280" y="1934510"/>
            <a:ext cx="10058400" cy="4023360"/>
          </a:xfrm>
        </p:spPr>
        <p:txBody>
          <a:bodyPr/>
          <a:lstStyle/>
          <a:p>
            <a:r>
              <a:rPr lang="en-US" b="1" dirty="0"/>
              <a:t>Step 1</a:t>
            </a:r>
            <a:r>
              <a:rPr lang="en-US" dirty="0"/>
              <a:t>: Confined your Research Area. Most of you have fixed research areas. But some of you may be confused. In that case take any on which fascinates you. You shall try Hit &amp; Trial method.</a:t>
            </a:r>
          </a:p>
          <a:p>
            <a:r>
              <a:rPr lang="en-US" dirty="0"/>
              <a:t> </a:t>
            </a:r>
          </a:p>
          <a:p>
            <a:r>
              <a:rPr lang="en-US" b="1" dirty="0"/>
              <a:t>Step 2</a:t>
            </a:r>
            <a:r>
              <a:rPr lang="en-US" dirty="0"/>
              <a:t>: Once you have fixed your area. Look for recent papers in the area. Look for existing papers. You can find papers on </a:t>
            </a:r>
            <a:r>
              <a:rPr lang="en-US" dirty="0">
                <a:hlinkClick r:id="rId2" tooltip="https://scholar.google.com/"/>
              </a:rPr>
              <a:t>Google Scholar</a:t>
            </a:r>
            <a:r>
              <a:rPr lang="en-US" dirty="0"/>
              <a:t> (</a:t>
            </a:r>
            <a:r>
              <a:rPr lang="en-IN" dirty="0">
                <a:hlinkClick r:id="rId2"/>
              </a:rPr>
              <a:t>https://scholar.google.com/</a:t>
            </a:r>
            <a:r>
              <a:rPr lang="en-IN" dirty="0"/>
              <a:t>)</a:t>
            </a:r>
            <a:r>
              <a:rPr lang="en-US" dirty="0"/>
              <a:t>. </a:t>
            </a:r>
          </a:p>
          <a:p>
            <a:r>
              <a:rPr lang="en-US" dirty="0"/>
              <a:t> </a:t>
            </a:r>
          </a:p>
          <a:p>
            <a:r>
              <a:rPr lang="en-US" b="1" dirty="0"/>
              <a:t>Step 3</a:t>
            </a:r>
            <a:r>
              <a:rPr lang="en-US" dirty="0"/>
              <a:t>: Try deciding your own research title. </a:t>
            </a:r>
          </a:p>
          <a:p>
            <a:r>
              <a:rPr lang="en-US" dirty="0"/>
              <a:t> </a:t>
            </a:r>
          </a:p>
          <a:p>
            <a:r>
              <a:rPr lang="en-US" b="1" dirty="0"/>
              <a:t>Note</a:t>
            </a:r>
            <a:r>
              <a:rPr lang="en-US" dirty="0"/>
              <a:t>: A Particular research paper can be: Review, Research and Case Study as well. </a:t>
            </a:r>
          </a:p>
          <a:p>
            <a:endParaRPr lang="en-IN" dirty="0"/>
          </a:p>
        </p:txBody>
      </p:sp>
    </p:spTree>
    <p:extLst>
      <p:ext uri="{BB962C8B-B14F-4D97-AF65-F5344CB8AC3E}">
        <p14:creationId xmlns:p14="http://schemas.microsoft.com/office/powerpoint/2010/main" val="37361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B4FCF2-71FF-447B-AC12-1EF21C8A9B50}"/>
              </a:ext>
            </a:extLst>
          </p:cNvPr>
          <p:cNvSpPr>
            <a:spLocks noGrp="1"/>
          </p:cNvSpPr>
          <p:nvPr>
            <p:ph type="title"/>
          </p:nvPr>
        </p:nvSpPr>
        <p:spPr>
          <a:xfrm>
            <a:off x="492370" y="516835"/>
            <a:ext cx="3084844" cy="5772840"/>
          </a:xfrm>
        </p:spPr>
        <p:txBody>
          <a:bodyPr anchor="ctr">
            <a:normAutofit/>
          </a:bodyPr>
          <a:lstStyle/>
          <a:p>
            <a:r>
              <a:rPr lang="en-IN" sz="3600">
                <a:solidFill>
                  <a:srgbClr val="FFFFFF"/>
                </a:solidFill>
              </a:rPr>
              <a:t>General Format for the Paper</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3D72FD7-8343-47AF-A02F-E35A4886FC92}"/>
              </a:ext>
            </a:extLst>
          </p:cNvPr>
          <p:cNvGraphicFramePr>
            <a:graphicFrameLocks noGrp="1"/>
          </p:cNvGraphicFramePr>
          <p:nvPr>
            <p:ph idx="1"/>
            <p:extLst>
              <p:ext uri="{D42A27DB-BD31-4B8C-83A1-F6EECF244321}">
                <p14:modId xmlns:p14="http://schemas.microsoft.com/office/powerpoint/2010/main" val="116014419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3322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5D94-AC4A-4E45-86DF-E323D281BFE8}"/>
              </a:ext>
            </a:extLst>
          </p:cNvPr>
          <p:cNvSpPr>
            <a:spLocks noGrp="1"/>
          </p:cNvSpPr>
          <p:nvPr>
            <p:ph type="title"/>
          </p:nvPr>
        </p:nvSpPr>
        <p:spPr>
          <a:xfrm>
            <a:off x="1097280" y="286603"/>
            <a:ext cx="10058400" cy="1450757"/>
          </a:xfrm>
        </p:spPr>
        <p:txBody>
          <a:bodyPr>
            <a:normAutofit/>
          </a:bodyPr>
          <a:lstStyle/>
          <a:p>
            <a:r>
              <a:rPr lang="en-IN"/>
              <a:t>Finally getting it published</a:t>
            </a:r>
            <a:endParaRPr lang="en-IN" dirty="0"/>
          </a:p>
        </p:txBody>
      </p:sp>
      <p:graphicFrame>
        <p:nvGraphicFramePr>
          <p:cNvPr id="16" name="Content Placeholder 2">
            <a:extLst>
              <a:ext uri="{FF2B5EF4-FFF2-40B4-BE49-F238E27FC236}">
                <a16:creationId xmlns:a16="http://schemas.microsoft.com/office/drawing/2014/main" id="{9315A817-5A25-47D7-85F2-1F016012DA79}"/>
              </a:ext>
            </a:extLst>
          </p:cNvPr>
          <p:cNvGraphicFramePr>
            <a:graphicFrameLocks noGrp="1"/>
          </p:cNvGraphicFramePr>
          <p:nvPr>
            <p:ph idx="1"/>
            <p:extLst>
              <p:ext uri="{D42A27DB-BD31-4B8C-83A1-F6EECF244321}">
                <p14:modId xmlns:p14="http://schemas.microsoft.com/office/powerpoint/2010/main" val="254859554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348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E058-8A0A-4576-B48C-60FE14BDA9C6}"/>
              </a:ext>
            </a:extLst>
          </p:cNvPr>
          <p:cNvSpPr>
            <a:spLocks noGrp="1"/>
          </p:cNvSpPr>
          <p:nvPr>
            <p:ph type="title"/>
          </p:nvPr>
        </p:nvSpPr>
        <p:spPr/>
        <p:txBody>
          <a:bodyPr/>
          <a:lstStyle/>
          <a:p>
            <a:r>
              <a:rPr lang="en-IN" dirty="0"/>
              <a:t>FAQs</a:t>
            </a:r>
          </a:p>
        </p:txBody>
      </p:sp>
      <p:sp>
        <p:nvSpPr>
          <p:cNvPr id="3" name="Content Placeholder 2">
            <a:extLst>
              <a:ext uri="{FF2B5EF4-FFF2-40B4-BE49-F238E27FC236}">
                <a16:creationId xmlns:a16="http://schemas.microsoft.com/office/drawing/2014/main" id="{93154C99-8CF9-458D-9BF9-17B2DD62F1D1}"/>
              </a:ext>
            </a:extLst>
          </p:cNvPr>
          <p:cNvSpPr>
            <a:spLocks noGrp="1"/>
          </p:cNvSpPr>
          <p:nvPr>
            <p:ph idx="1"/>
          </p:nvPr>
        </p:nvSpPr>
        <p:spPr>
          <a:xfrm>
            <a:off x="1097280" y="1916755"/>
            <a:ext cx="10058400" cy="4004650"/>
          </a:xfrm>
        </p:spPr>
        <p:txBody>
          <a:bodyPr>
            <a:normAutofit/>
          </a:bodyPr>
          <a:lstStyle/>
          <a:p>
            <a:pPr marL="457200" indent="-457200">
              <a:buFont typeface="+mj-lt"/>
              <a:buAutoNum type="arabicPeriod"/>
            </a:pPr>
            <a:r>
              <a:rPr lang="en-IN" b="1" dirty="0"/>
              <a:t>Which Conferences to choose?</a:t>
            </a:r>
            <a:br>
              <a:rPr lang="en-IN" b="1" dirty="0"/>
            </a:br>
            <a:r>
              <a:rPr lang="en-IN" dirty="0"/>
              <a:t>Only go for reputed conferences by IEEE, Springer, Elsevier, etc. </a:t>
            </a:r>
          </a:p>
          <a:p>
            <a:pPr marL="457200" indent="-457200">
              <a:buFont typeface="+mj-lt"/>
              <a:buAutoNum type="arabicPeriod"/>
            </a:pPr>
            <a:r>
              <a:rPr lang="en-IN" b="1" dirty="0"/>
              <a:t>Which Journals to choose?</a:t>
            </a:r>
            <a:br>
              <a:rPr lang="en-IN" dirty="0"/>
            </a:br>
            <a:r>
              <a:rPr lang="en-IN" dirty="0"/>
              <a:t>UGC Approved or SCI or </a:t>
            </a:r>
            <a:r>
              <a:rPr lang="en-IN" dirty="0" err="1"/>
              <a:t>Scoups</a:t>
            </a:r>
            <a:r>
              <a:rPr lang="en-IN" dirty="0"/>
              <a:t> Indexed Journals.</a:t>
            </a:r>
          </a:p>
          <a:p>
            <a:pPr marL="457200" indent="-457200">
              <a:buFont typeface="+mj-lt"/>
              <a:buAutoNum type="arabicPeriod"/>
            </a:pPr>
            <a:r>
              <a:rPr lang="en-IN" b="1" dirty="0"/>
              <a:t>Do we have to pay to get paper published?</a:t>
            </a:r>
            <a:br>
              <a:rPr lang="en-IN" dirty="0"/>
            </a:br>
            <a:r>
              <a:rPr lang="en-IN" dirty="0"/>
              <a:t>Yes, most of the time.</a:t>
            </a:r>
          </a:p>
          <a:p>
            <a:pPr marL="457200" indent="-457200">
              <a:buFont typeface="+mj-lt"/>
              <a:buAutoNum type="arabicPeriod"/>
            </a:pPr>
            <a:r>
              <a:rPr lang="en-IN" b="1" dirty="0"/>
              <a:t>How to avail funding/travel grant for the Conference?</a:t>
            </a:r>
            <a:br>
              <a:rPr lang="en-IN" dirty="0"/>
            </a:br>
            <a:r>
              <a:rPr lang="en-IN" dirty="0"/>
              <a:t>There are many agencies which supports student researcher to publish their paper by sponsoring the registration fee and travel reimbursement. </a:t>
            </a:r>
          </a:p>
          <a:p>
            <a:pPr marL="0" indent="0">
              <a:buNone/>
            </a:pPr>
            <a:endParaRPr lang="en-IN" dirty="0"/>
          </a:p>
          <a:p>
            <a:pPr lvl="1"/>
            <a:endParaRPr lang="en-IN" dirty="0"/>
          </a:p>
        </p:txBody>
      </p:sp>
    </p:spTree>
    <p:extLst>
      <p:ext uri="{BB962C8B-B14F-4D97-AF65-F5344CB8AC3E}">
        <p14:creationId xmlns:p14="http://schemas.microsoft.com/office/powerpoint/2010/main" val="136264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3174-A2EB-4300-B480-CEBC9DB2CB5B}"/>
              </a:ext>
            </a:extLst>
          </p:cNvPr>
          <p:cNvSpPr>
            <a:spLocks noGrp="1"/>
          </p:cNvSpPr>
          <p:nvPr>
            <p:ph type="ctrTitle"/>
          </p:nvPr>
        </p:nvSpPr>
        <p:spPr>
          <a:xfrm>
            <a:off x="1097280" y="772357"/>
            <a:ext cx="10058400" cy="2549578"/>
          </a:xfrm>
        </p:spPr>
        <p:txBody>
          <a:bodyPr/>
          <a:lstStyle/>
          <a:p>
            <a:r>
              <a:rPr lang="en-IN" dirty="0"/>
              <a:t>Going for an Research Internship</a:t>
            </a:r>
          </a:p>
        </p:txBody>
      </p:sp>
      <p:sp>
        <p:nvSpPr>
          <p:cNvPr id="3" name="Subtitle 2">
            <a:extLst>
              <a:ext uri="{FF2B5EF4-FFF2-40B4-BE49-F238E27FC236}">
                <a16:creationId xmlns:a16="http://schemas.microsoft.com/office/drawing/2014/main" id="{B995F6B6-583D-441C-9417-689C4A9A50B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0326823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143</TotalTime>
  <Words>471</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Freestyle Script</vt:lpstr>
      <vt:lpstr>Retrospect</vt:lpstr>
      <vt:lpstr>Research: Why &amp; How!!  MSP Meetup: Nashik</vt:lpstr>
      <vt:lpstr>Hey, Vedant here!</vt:lpstr>
      <vt:lpstr>What is Research?</vt:lpstr>
      <vt:lpstr>PowerPoint Presentation</vt:lpstr>
      <vt:lpstr>How to Write a Research Paper?</vt:lpstr>
      <vt:lpstr>General Format for the Paper</vt:lpstr>
      <vt:lpstr>Finally getting it published</vt:lpstr>
      <vt:lpstr>FAQs</vt:lpstr>
      <vt:lpstr>Going for an Research Internship</vt:lpstr>
      <vt:lpstr>Why Research Internship?</vt:lpstr>
      <vt:lpstr>Some Research Internship Programs</vt:lpstr>
      <vt:lpstr>Celestini Project India</vt:lpstr>
      <vt:lpstr>PowerPoint Presentation</vt:lpstr>
      <vt:lpstr>Perks</vt:lpstr>
      <vt:lpstr>General Application Requirement</vt:lpstr>
      <vt:lpstr>Summarising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Why &amp; How!!  MSP Inspire India Meetup Session</dc:title>
  <dc:creator>Vedant Bahel</dc:creator>
  <cp:lastModifiedBy>Vedant Bahel</cp:lastModifiedBy>
  <cp:revision>5</cp:revision>
  <dcterms:created xsi:type="dcterms:W3CDTF">2020-01-23T15:59:19Z</dcterms:created>
  <dcterms:modified xsi:type="dcterms:W3CDTF">2020-02-12T07:01:16Z</dcterms:modified>
</cp:coreProperties>
</file>