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57" r:id="rId6"/>
    <p:sldId id="271" r:id="rId7"/>
    <p:sldId id="260" r:id="rId8"/>
    <p:sldId id="275" r:id="rId9"/>
    <p:sldId id="276" r:id="rId10"/>
    <p:sldId id="274" r:id="rId11"/>
    <p:sldId id="262" r:id="rId12"/>
    <p:sldId id="268" r:id="rId13"/>
    <p:sldId id="263" r:id="rId14"/>
    <p:sldId id="264" r:id="rId15"/>
    <p:sldId id="266" r:id="rId16"/>
    <p:sldId id="265" r:id="rId17"/>
    <p:sldId id="269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67030" autoAdjust="0"/>
  </p:normalViewPr>
  <p:slideViewPr>
    <p:cSldViewPr snapToGrid="0">
      <p:cViewPr varScale="1">
        <p:scale>
          <a:sx n="54" d="100"/>
          <a:sy n="54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6013F-E502-4B72-AA6E-F471361DD7A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40A2D-EE62-47ED-AE34-687CC11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Heard</a:t>
            </a:r>
          </a:p>
          <a:p>
            <a:r>
              <a:rPr lang="en-US" dirty="0" smtClean="0"/>
              <a:t>Used</a:t>
            </a:r>
          </a:p>
          <a:p>
            <a:r>
              <a:rPr lang="en-US" dirty="0" smtClean="0"/>
              <a:t>Ng 2 or higher</a:t>
            </a:r>
          </a:p>
          <a:p>
            <a:r>
              <a:rPr lang="en-US" dirty="0" err="1" smtClean="0"/>
              <a:t>observarble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3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r>
              <a:rPr lang="en-US" baseline="0" dirty="0" smtClean="0"/>
              <a:t> – passive</a:t>
            </a:r>
          </a:p>
          <a:p>
            <a:r>
              <a:rPr lang="en-US" baseline="0" dirty="0" smtClean="0"/>
              <a:t>Only </a:t>
            </a:r>
            <a:r>
              <a:rPr lang="en-US" baseline="0" dirty="0" err="1" smtClean="0"/>
              <a:t>listning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2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7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Synchronous – executing line by line</a:t>
            </a:r>
          </a:p>
          <a:p>
            <a:r>
              <a:rPr lang="en-US" b="1" dirty="0" smtClean="0"/>
              <a:t>Asynchronous  - Without waiting put to an</a:t>
            </a:r>
            <a:r>
              <a:rPr lang="en-US" b="1" baseline="0" dirty="0" smtClean="0"/>
              <a:t> another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queue manages priority</a:t>
            </a:r>
            <a:r>
              <a:rPr lang="en-US" baseline="0" dirty="0" smtClean="0"/>
              <a:t> of tasks</a:t>
            </a:r>
          </a:p>
          <a:p>
            <a:r>
              <a:rPr lang="en-US" baseline="0" dirty="0" smtClean="0"/>
              <a:t>Every normal browser has 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engine</a:t>
            </a:r>
          </a:p>
          <a:p>
            <a:r>
              <a:rPr lang="en-US" baseline="0" dirty="0" smtClean="0"/>
              <a:t>Push </a:t>
            </a:r>
            <a:r>
              <a:rPr lang="en-US" baseline="0" dirty="0" err="1" smtClean="0"/>
              <a:t>setTimeout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really a great solution if you want to handle asynchronous operations which don't end after one "value".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@version and we can give any version like @</a:t>
            </a:r>
            <a:r>
              <a:rPr lang="en-US" baseline="0" dirty="0" smtClean="0"/>
              <a:t>5.5.7</a:t>
            </a:r>
          </a:p>
          <a:p>
            <a:endParaRPr lang="en-US" baseline="0" dirty="0" smtClean="0"/>
          </a:p>
          <a:p>
            <a:r>
              <a:rPr lang="en-US" dirty="0" smtClean="0"/>
              <a:t>https://jsfiddle.net/L4njqpps/8/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source – Stream </a:t>
            </a:r>
            <a:r>
              <a:rPr lang="en-US" smtClean="0"/>
              <a:t>of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u use it unsubscribe </a:t>
            </a:r>
          </a:p>
          <a:p>
            <a:r>
              <a:rPr lang="en-US" dirty="0" smtClean="0"/>
              <a:t>Memory leak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 use it unsubscribe </a:t>
            </a:r>
          </a:p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40A2D-EE62-47ED-AE34-687CC11AF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wo6yrht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zjprsm1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fe027k0c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eox8x5s6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fiddle.net/chuuueL1/126/" TargetMode="External"/><Relationship Id="rId4" Type="http://schemas.openxmlformats.org/officeDocument/2006/relationships/hyperlink" Target="https://jsfiddle.net/chuuueL1/125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1t8fyqtw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fiddle.net/yu9efkhp/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1w6k5sdj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nimated-intro-rx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benlesh1/advanced-rxjs-animations" TargetMode="External"/><Relationship Id="rId4" Type="http://schemas.openxmlformats.org/officeDocument/2006/relationships/hyperlink" Target="https://rxviz.com/examples/pause-and-resum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uschma.github.io/async-examples/block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anon/pen/KoaPqO?editors=1010" TargetMode="External"/><Relationship Id="rId4" Type="http://schemas.openxmlformats.org/officeDocument/2006/relationships/hyperlink" Target="https://academind.com/learn/javascript/callbacks-vs-promises-vs-rxjs-vs-async-await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318" y="2384612"/>
            <a:ext cx="9746128" cy="1173569"/>
          </a:xfrm>
        </p:spPr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RxJS</a:t>
            </a:r>
            <a:endParaRPr lang="en-US" b="1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03990" y="4651874"/>
            <a:ext cx="3342034" cy="86142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- Tharuka </a:t>
            </a:r>
            <a:r>
              <a:rPr lang="en-US" dirty="0" err="1" smtClean="0">
                <a:solidFill>
                  <a:schemeClr val="accent3"/>
                </a:solidFill>
              </a:rPr>
              <a:t>Vihswajith</a:t>
            </a:r>
            <a:r>
              <a:rPr lang="en-US" dirty="0" smtClean="0">
                <a:solidFill>
                  <a:schemeClr val="accent3"/>
                </a:solidFill>
              </a:rPr>
              <a:t> -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/>
              <a:t>OPERATORS LIKE map() OR </a:t>
            </a:r>
            <a:r>
              <a:rPr lang="en-US" sz="4000" b="1" dirty="0" err="1"/>
              <a:t>throttleTime</a:t>
            </a:r>
            <a:r>
              <a:rPr lang="en-US" sz="4000" b="1" dirty="0" smtClean="0"/>
              <a:t>()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4285369" y="590529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https://jsfiddle.net/wo6yrhta/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44" y="1765198"/>
            <a:ext cx="8128418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Subject ( ~</a:t>
            </a:r>
            <a:r>
              <a:rPr lang="en-US" sz="4000" b="1" dirty="0" err="1" smtClean="0"/>
              <a:t>EventEmitter</a:t>
            </a:r>
            <a:r>
              <a:rPr lang="en-US" sz="4000" b="1" dirty="0" smtClean="0"/>
              <a:t> )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428717" y="5938814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https://jsfiddle.net/zjprsm16/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6" y="1475711"/>
            <a:ext cx="5656168" cy="42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Behavior Subject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50" y="1468251"/>
            <a:ext cx="7502899" cy="42218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5052" y="6005464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https://jsfiddle.net/fe027k0c/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/>
              <a:t>filter()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1" y="1657623"/>
            <a:ext cx="8128418" cy="39372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656" y="5917555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https://jsfiddle.net/eox8x5s6/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err="1"/>
              <a:t>debounceTime</a:t>
            </a:r>
            <a:r>
              <a:rPr lang="en-US" sz="4000" b="1" dirty="0"/>
              <a:t> &amp; </a:t>
            </a:r>
            <a:r>
              <a:rPr lang="en-US" sz="4000" b="1" dirty="0" err="1"/>
              <a:t>distinctUntilChanged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0" y="1478328"/>
            <a:ext cx="8128418" cy="3937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4574" y="5450499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https://jsfiddle.net/chuuueL1/125/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4573" y="6077181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https://jsfiddle.net/chuuueL1/126/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pluck() Operator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70" y="1492150"/>
            <a:ext cx="8128418" cy="38736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1371" y="5700663"/>
            <a:ext cx="33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https://jsfiddle.net/1t8fyqtw/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/>
              <a:t>scan() vs reduce()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59" y="1626546"/>
            <a:ext cx="6574327" cy="3287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69" y="1591738"/>
            <a:ext cx="7034705" cy="3572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25547" y="575444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https://jsfiddle.net/yu9efkhp/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err="1" smtClean="0"/>
              <a:t>switchMap</a:t>
            </a:r>
            <a:r>
              <a:rPr lang="en-US" sz="4000" b="1" dirty="0" smtClean="0"/>
              <a:t>()</a:t>
            </a:r>
            <a:r>
              <a:rPr lang="en-US" sz="4000" b="1" dirty="0"/>
              <a:t> </a:t>
            </a:r>
            <a:r>
              <a:rPr lang="en-US" sz="4000" b="1" dirty="0" smtClean="0"/>
              <a:t>Operator</a:t>
            </a:r>
            <a:endParaRPr lang="en-US" sz="40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22" y="1468012"/>
            <a:ext cx="7739713" cy="416682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616943" y="5832564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https://jsfiddle.net/1w6k5sdj/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Resources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81970" y="2598875"/>
            <a:ext cx="479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https://css-tricks.com/animated-intro-rxjs/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970" y="1847875"/>
            <a:ext cx="543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https://rxviz.com/examples/pause-and-resume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970" y="3349875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https://www.slideshare.net/benlesh1/advanced-rxjs-animations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06" y="2711822"/>
            <a:ext cx="8964055" cy="1400530"/>
          </a:xfrm>
        </p:spPr>
        <p:txBody>
          <a:bodyPr/>
          <a:lstStyle/>
          <a:p>
            <a:r>
              <a:rPr lang="en-US" sz="6600" b="1" dirty="0" smtClean="0"/>
              <a:t>Let’s move to Demo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782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9708" cy="1400530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smtClean="0"/>
              <a:t>Asynchronous </a:t>
            </a:r>
            <a:r>
              <a:rPr lang="en-US" b="1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Parallel </a:t>
            </a:r>
            <a:r>
              <a:rPr lang="en-US" sz="2800" dirty="0"/>
              <a:t>programming in which a unit of work runs separately from the main application </a:t>
            </a:r>
            <a:r>
              <a:rPr lang="en-US" sz="2800" dirty="0" smtClean="0"/>
              <a:t>thread</a:t>
            </a:r>
          </a:p>
          <a:p>
            <a:r>
              <a:rPr lang="en-US" sz="2800" dirty="0" smtClean="0"/>
              <a:t>Notifies </a:t>
            </a:r>
            <a:r>
              <a:rPr lang="en-US" sz="2800" dirty="0"/>
              <a:t>the calling thread of its completion, failure or progress.</a:t>
            </a:r>
          </a:p>
        </p:txBody>
      </p:sp>
    </p:spTree>
    <p:extLst>
      <p:ext uri="{BB962C8B-B14F-4D97-AF65-F5344CB8AC3E}">
        <p14:creationId xmlns:p14="http://schemas.microsoft.com/office/powerpoint/2010/main" val="33447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and Event Loop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74" y="1297088"/>
            <a:ext cx="4948604" cy="47498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6111" y="6234103"/>
            <a:ext cx="8672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http://rauschma.github.io/async-examples/blocking.html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Workers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46110" y="1591638"/>
            <a:ext cx="5562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rial" panose="020B0604020202020204" pitchFamily="34" charset="0"/>
              </a:rPr>
              <a:t>Workers really are multi-threaded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110" y="2389645"/>
            <a:ext cx="10946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>
                <a:latin typeface="inherit"/>
              </a:rPr>
              <a:t>JavaScript is a language, it doesn't define a threading model, it's not necessarily single </a:t>
            </a:r>
            <a:r>
              <a:rPr lang="en-US" sz="2400" dirty="0" smtClean="0">
                <a:latin typeface="inherit"/>
              </a:rPr>
              <a:t>threaded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US" sz="2400" dirty="0">
              <a:latin typeface="inherit"/>
            </a:endParaRP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>
                <a:latin typeface="inherit"/>
              </a:rPr>
              <a:t>Most browsers have historically been single threaded (though that is changing </a:t>
            </a:r>
            <a:r>
              <a:rPr lang="en-US" sz="2400" dirty="0" smtClean="0">
                <a:latin typeface="inherit"/>
              </a:rPr>
              <a:t>rapidly</a:t>
            </a:r>
            <a:r>
              <a:rPr lang="en-US" sz="2400" dirty="0">
                <a:latin typeface="inherit"/>
              </a:rPr>
              <a:t>: </a:t>
            </a:r>
            <a:r>
              <a:rPr lang="en-US" sz="2400" dirty="0">
                <a:solidFill>
                  <a:schemeClr val="accent3"/>
                </a:solidFill>
                <a:latin typeface="inherit"/>
              </a:rPr>
              <a:t>IE</a:t>
            </a:r>
            <a:r>
              <a:rPr lang="en-US" sz="2400" dirty="0">
                <a:latin typeface="inherit"/>
              </a:rPr>
              <a:t>, </a:t>
            </a:r>
            <a:r>
              <a:rPr lang="en-US" sz="2400" dirty="0">
                <a:solidFill>
                  <a:schemeClr val="accent3"/>
                </a:solidFill>
                <a:latin typeface="inherit"/>
              </a:rPr>
              <a:t>Chrome</a:t>
            </a:r>
            <a:r>
              <a:rPr lang="en-US" sz="2400" dirty="0">
                <a:latin typeface="inherit"/>
              </a:rPr>
              <a:t>, </a:t>
            </a:r>
            <a:r>
              <a:rPr lang="en-US" sz="2400" dirty="0">
                <a:solidFill>
                  <a:schemeClr val="accent3"/>
                </a:solidFill>
                <a:latin typeface="inherit"/>
              </a:rPr>
              <a:t>Firefox</a:t>
            </a:r>
            <a:r>
              <a:rPr lang="en-US" sz="2400" dirty="0">
                <a:latin typeface="inherit"/>
              </a:rPr>
              <a:t>), and most JavaScript implementations occur in </a:t>
            </a:r>
            <a:r>
              <a:rPr lang="en-US" sz="2400" dirty="0" smtClean="0">
                <a:latin typeface="inherit"/>
              </a:rPr>
              <a:t>browsers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US" sz="2400" dirty="0">
              <a:latin typeface="inherit"/>
            </a:endParaRP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>
                <a:latin typeface="inherit"/>
              </a:rPr>
              <a:t>Web Workers are not part of JavaScript, they are a browser feature which can be accessed through JavaScript</a:t>
            </a:r>
            <a:endParaRPr lang="en-US" sz="2400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36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5" y="1659193"/>
            <a:ext cx="10448003" cy="2314431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Let’s start…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23157" y="2139043"/>
            <a:ext cx="3583605" cy="10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847" y="2344364"/>
            <a:ext cx="3289167" cy="695486"/>
          </a:xfrm>
        </p:spPr>
        <p:txBody>
          <a:bodyPr/>
          <a:lstStyle/>
          <a:p>
            <a:r>
              <a:rPr lang="en-US" sz="3200" dirty="0" smtClean="0"/>
              <a:t>Will this works?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78845" y="4965761"/>
            <a:ext cx="1066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https://academind.com/learn/javascript/callbacks-vs-promises-vs-rxjs-vs-async-awaits/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9658" y="5611016"/>
            <a:ext cx="612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5"/>
              </a:rPr>
              <a:t>codepen.io/anon/pen/KoaPqO?editors=1010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How to Install it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011923" y="5575158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http://reactivex.io/rxjs/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2" t="503" r="16930" b="-503"/>
          <a:stretch/>
        </p:blipFill>
        <p:spPr>
          <a:xfrm>
            <a:off x="2384611" y="1636290"/>
            <a:ext cx="769171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Key things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8846" y="2032541"/>
            <a:ext cx="26468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Observables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70" y="632011"/>
            <a:ext cx="11259018" cy="1400530"/>
          </a:xfrm>
        </p:spPr>
        <p:txBody>
          <a:bodyPr/>
          <a:lstStyle/>
          <a:p>
            <a:r>
              <a:rPr lang="en-US" sz="4000" b="1" dirty="0" smtClean="0"/>
              <a:t>Observable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8540" y="2032541"/>
            <a:ext cx="10371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set of value over time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 subscription, ties and observer to a producer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 completion or </a:t>
            </a:r>
            <a:r>
              <a:rPr lang="en-US" sz="2800" dirty="0" err="1" smtClean="0"/>
              <a:t>unsubscription</a:t>
            </a:r>
            <a:r>
              <a:rPr lang="en-US" sz="2800" dirty="0" smtClean="0"/>
              <a:t>, execute tear down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78540" y="4556456"/>
            <a:ext cx="923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Observable is a Wrapper around some data source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540" y="4033236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Simply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84" y="2541739"/>
            <a:ext cx="5449889" cy="140053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3"/>
                </a:solidFill>
              </a:rPr>
              <a:t>Observables are sets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3552" y="3419049"/>
            <a:ext cx="6726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Operators transform sets into new sets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8540" y="632011"/>
            <a:ext cx="54498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/>
              <a:t>Operators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506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1425</TotalTime>
  <Words>353</Words>
  <Application>Microsoft Office PowerPoint</Application>
  <PresentationFormat>Widescreen</PresentationFormat>
  <Paragraphs>95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FZLanTingHeiS-UL-GB</vt:lpstr>
      <vt:lpstr>Arial</vt:lpstr>
      <vt:lpstr>Calibri</vt:lpstr>
      <vt:lpstr>Century Gothic</vt:lpstr>
      <vt:lpstr>Courier New</vt:lpstr>
      <vt:lpstr>inherit</vt:lpstr>
      <vt:lpstr>Wingdings 3</vt:lpstr>
      <vt:lpstr>Ion</vt:lpstr>
      <vt:lpstr>Introduction to RxJS</vt:lpstr>
      <vt:lpstr>What is Asynchronous programming</vt:lpstr>
      <vt:lpstr>JavaScript and Event Loop</vt:lpstr>
      <vt:lpstr>Web Workers</vt:lpstr>
      <vt:lpstr>Will this works?</vt:lpstr>
      <vt:lpstr>PowerPoint Presentation</vt:lpstr>
      <vt:lpstr>Key things</vt:lpstr>
      <vt:lpstr>Observable</vt:lpstr>
      <vt:lpstr>Observables are sets</vt:lpstr>
      <vt:lpstr>OPERATORS LIKE map() OR throttleTime()</vt:lpstr>
      <vt:lpstr>Subject ( ~EventEmitter )</vt:lpstr>
      <vt:lpstr>Behavior Subject</vt:lpstr>
      <vt:lpstr>filter() Operator</vt:lpstr>
      <vt:lpstr>debounceTime &amp; distinctUntilChanged</vt:lpstr>
      <vt:lpstr>pluck() Operator</vt:lpstr>
      <vt:lpstr>scan() vs reduce()</vt:lpstr>
      <vt:lpstr>switchMap() Operator</vt:lpstr>
      <vt:lpstr>Resources</vt:lpstr>
      <vt:lpstr>Let’s move to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RxJs</dc:title>
  <dc:creator>Tharuka Vishwajith Sarathchandra</dc:creator>
  <cp:lastModifiedBy>Tharuka Vishwajith Sarathchandra</cp:lastModifiedBy>
  <cp:revision>39</cp:revision>
  <dcterms:created xsi:type="dcterms:W3CDTF">2018-03-13T19:52:52Z</dcterms:created>
  <dcterms:modified xsi:type="dcterms:W3CDTF">2018-03-23T05:55:22Z</dcterms:modified>
</cp:coreProperties>
</file>