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autoAdjust="0"/>
    <p:restoredTop sz="94660"/>
  </p:normalViewPr>
  <p:slideViewPr>
    <p:cSldViewPr snapToGrid="0">
      <p:cViewPr varScale="1">
        <p:scale>
          <a:sx n="79" d="100"/>
          <a:sy n="79" d="100"/>
        </p:scale>
        <p:origin x="2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983C8-446E-4CF3-970F-81061B20699D}"/>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7652-2D85-402D-9786-55265484B6B1}"/>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C952F-A89E-4DE5-BAF2-EC088399222F}"/>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4E60-DF03-4BD7-9836-D4E485C26B64}"/>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E7D0-F695-47E5-A3DF-217DD148DEE0}"/>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D601-E4EA-436B-B775-8337055B5B14}"/>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04BC-23F0-4D24-B6D4-2713A7EE6F7A}"/>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8" name="Footer Placeholder 7">
            <a:extLst>
              <a:ext uri="{FF2B5EF4-FFF2-40B4-BE49-F238E27FC236}">
                <a16:creationId xmlns:a16="http://schemas.microsoft.com/office/drawing/2014/main"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3DF10-EC74-4ED5-92E2-462A9CBD54A3}"/>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4" name="Footer Placeholder 3">
            <a:extLst>
              <a:ext uri="{FF2B5EF4-FFF2-40B4-BE49-F238E27FC236}">
                <a16:creationId xmlns:a16="http://schemas.microsoft.com/office/drawing/2014/main"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2D6D-DDF3-4151-A601-243D538DAD1B}"/>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3" name="Footer Placeholder 2">
            <a:extLst>
              <a:ext uri="{FF2B5EF4-FFF2-40B4-BE49-F238E27FC236}">
                <a16:creationId xmlns:a16="http://schemas.microsoft.com/office/drawing/2014/main"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C1C9-43EC-46E8-BED3-9029F26C95AB}"/>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D99AD-7424-4036-A6B8-59A59057DED1}"/>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 : 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id="{1D65EBFF-ADB1-4044-9C1F-A4EACB1209C8}"/>
              </a:ext>
            </a:extLst>
          </p:cNvPr>
          <p:cNvPicPr>
            <a:picLocks noGrp="1" noChangeAspect="1"/>
          </p:cNvPicPr>
          <p:nvPr>
            <p:ph idx="1"/>
          </p:nvPr>
        </p:nvPicPr>
        <p:blipFill>
          <a:blip r:embed="rId2"/>
          <a:stretch>
            <a:fillRect/>
          </a:stretch>
        </p:blipFill>
        <p:spPr>
          <a:xfrm>
            <a:off x="870568" y="1365254"/>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2EE-AEF2-4640-B199-0FF817169471}"/>
              </a:ext>
            </a:extLst>
          </p:cNvPr>
          <p:cNvSpPr>
            <a:spLocks noGrp="1"/>
          </p:cNvSpPr>
          <p:nvPr>
            <p:ph type="title"/>
          </p:nvPr>
        </p:nvSpPr>
        <p:spPr>
          <a:xfrm>
            <a:off x="838200" y="348941"/>
            <a:ext cx="10515600" cy="1325563"/>
          </a:xfrm>
        </p:spPr>
        <p:txBody>
          <a:bodyPr/>
          <a:lstStyle/>
          <a:p>
            <a:r>
              <a:rPr lang="en-US" b="1" dirty="0">
                <a:latin typeface="Times New Roman" panose="02020603050405020304" pitchFamily="18" charset="0"/>
                <a:cs typeface="Times New Roman" panose="02020603050405020304" pitchFamily="18" charset="0"/>
              </a:rPr>
              <a:t>SIGN UP PAGE</a:t>
            </a:r>
          </a:p>
        </p:txBody>
      </p:sp>
      <p:sp>
        <p:nvSpPr>
          <p:cNvPr id="3" name="Content Placeholder 2">
            <a:extLst>
              <a:ext uri="{FF2B5EF4-FFF2-40B4-BE49-F238E27FC236}">
                <a16:creationId xmlns:a16="http://schemas.microsoft.com/office/drawing/2014/main" id="{1238B15D-EFB9-4A56-90C9-78394122845E}"/>
              </a:ext>
            </a:extLst>
          </p:cNvPr>
          <p:cNvSpPr>
            <a:spLocks noGrp="1"/>
          </p:cNvSpPr>
          <p:nvPr>
            <p:ph idx="1"/>
          </p:nvPr>
        </p:nvSpPr>
        <p:spPr>
          <a:xfrm>
            <a:off x="838200" y="1488935"/>
            <a:ext cx="10515600" cy="4688028"/>
          </a:xfrm>
        </p:spPr>
        <p:txBody>
          <a:bodyPr/>
          <a:lstStyle/>
          <a:p>
            <a:pPr marL="0" indent="0">
              <a:buNone/>
            </a:pPr>
            <a:r>
              <a:rPr lang="en-US" sz="2600" dirty="0">
                <a:latin typeface="Times New Roman" panose="02020603050405020304" pitchFamily="18" charset="0"/>
                <a:cs typeface="Times New Roman" panose="02020603050405020304" pitchFamily="18" charset="0"/>
              </a:rPr>
              <a:t>To create a user account to use the web application .</a:t>
            </a:r>
          </a:p>
        </p:txBody>
      </p:sp>
      <p:pic>
        <p:nvPicPr>
          <p:cNvPr id="4" name="Picture 3">
            <a:extLst>
              <a:ext uri="{FF2B5EF4-FFF2-40B4-BE49-F238E27FC236}">
                <a16:creationId xmlns:a16="http://schemas.microsoft.com/office/drawing/2014/main" id="{3A4249CC-DB1B-4F4C-977A-74FE992D4330}"/>
              </a:ext>
            </a:extLst>
          </p:cNvPr>
          <p:cNvPicPr>
            <a:picLocks noChangeAspect="1"/>
          </p:cNvPicPr>
          <p:nvPr/>
        </p:nvPicPr>
        <p:blipFill>
          <a:blip r:embed="rId2"/>
          <a:stretch>
            <a:fillRect/>
          </a:stretch>
        </p:blipFill>
        <p:spPr>
          <a:xfrm>
            <a:off x="937253" y="2184850"/>
            <a:ext cx="10359227" cy="3827532"/>
          </a:xfrm>
          <a:prstGeom prst="rect">
            <a:avLst/>
          </a:prstGeo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A0EBA47A-D320-4442-BC13-D0665306951C}"/>
              </a:ext>
            </a:extLst>
          </p:cNvPr>
          <p:cNvPicPr>
            <a:picLocks noChangeAspect="1"/>
          </p:cNvPicPr>
          <p:nvPr/>
        </p:nvPicPr>
        <p:blipFill>
          <a:blip r:embed="rId2"/>
          <a:stretch>
            <a:fillRect/>
          </a:stretch>
        </p:blipFill>
        <p:spPr>
          <a:xfrm>
            <a:off x="593416" y="1618407"/>
            <a:ext cx="11005167" cy="4563908"/>
          </a:xfrm>
          <a:prstGeom prst="rect">
            <a:avLst/>
          </a:prstGeo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07B-73B1-4B6C-8864-D47BEB8470AE}"/>
              </a:ext>
            </a:extLst>
          </p:cNvPr>
          <p:cNvSpPr>
            <a:spLocks noGrp="1"/>
          </p:cNvSpPr>
          <p:nvPr>
            <p:ph type="title"/>
          </p:nvPr>
        </p:nvSpPr>
        <p:spPr>
          <a:xfrm>
            <a:off x="838200" y="365125"/>
            <a:ext cx="10515600" cy="1067165"/>
          </a:xfrm>
        </p:spPr>
        <p:txBody>
          <a:bodyPr/>
          <a:lstStyle/>
          <a:p>
            <a:r>
              <a:rPr lang="en-US" b="1" dirty="0">
                <a:latin typeface="Times New Roman" panose="02020603050405020304" pitchFamily="18" charset="0"/>
                <a:cs typeface="Times New Roman" panose="02020603050405020304" pitchFamily="18" charset="0"/>
              </a:rPr>
              <a:t>UPDATE PASSWORD  </a:t>
            </a:r>
          </a:p>
        </p:txBody>
      </p:sp>
      <p:sp>
        <p:nvSpPr>
          <p:cNvPr id="3" name="Content Placeholder 2">
            <a:extLst>
              <a:ext uri="{FF2B5EF4-FFF2-40B4-BE49-F238E27FC236}">
                <a16:creationId xmlns:a16="http://schemas.microsoft.com/office/drawing/2014/main" id="{65CEB892-1B40-4702-9A04-2376052A978B}"/>
              </a:ext>
            </a:extLst>
          </p:cNvPr>
          <p:cNvSpPr>
            <a:spLocks noGrp="1"/>
          </p:cNvSpPr>
          <p:nvPr>
            <p:ph idx="1"/>
          </p:nvPr>
        </p:nvSpPr>
        <p:spPr>
          <a:xfrm>
            <a:off x="838200" y="1432290"/>
            <a:ext cx="10515600" cy="4744673"/>
          </a:xfrm>
        </p:spPr>
        <p:txBody>
          <a:bodyPr/>
          <a:lstStyle/>
          <a:p>
            <a:pPr marL="0" indent="0">
              <a:buNone/>
            </a:pPr>
            <a:r>
              <a:rPr lang="en-US" sz="2600" dirty="0">
                <a:latin typeface="Times New Roman" panose="02020603050405020304" pitchFamily="18" charset="0"/>
                <a:cs typeface="Times New Roman" panose="02020603050405020304" pitchFamily="18" charset="0"/>
              </a:rPr>
              <a:t>To change the old password in case user forgot it.</a:t>
            </a:r>
          </a:p>
        </p:txBody>
      </p:sp>
      <p:pic>
        <p:nvPicPr>
          <p:cNvPr id="6" name="Picture 5">
            <a:extLst>
              <a:ext uri="{FF2B5EF4-FFF2-40B4-BE49-F238E27FC236}">
                <a16:creationId xmlns:a16="http://schemas.microsoft.com/office/drawing/2014/main" id="{3FADE67B-60AE-422E-8BC1-095556223B6C}"/>
              </a:ext>
            </a:extLst>
          </p:cNvPr>
          <p:cNvPicPr>
            <a:picLocks noChangeAspect="1"/>
          </p:cNvPicPr>
          <p:nvPr/>
        </p:nvPicPr>
        <p:blipFill>
          <a:blip r:embed="rId3"/>
          <a:stretch>
            <a:fillRect/>
          </a:stretch>
        </p:blipFill>
        <p:spPr>
          <a:xfrm>
            <a:off x="888438" y="1990641"/>
            <a:ext cx="10415124" cy="4186322"/>
          </a:xfrm>
          <a:prstGeom prst="rect">
            <a:avLst/>
          </a:prstGeom>
          <a:ln>
            <a:solidFill>
              <a:schemeClr val="tx1">
                <a:lumMod val="95000"/>
                <a:lumOff val="5000"/>
              </a:schemeClr>
            </a:solidFill>
          </a:ln>
        </p:spPr>
      </p:pic>
    </p:spTree>
    <p:extLst>
      <p:ext uri="{BB962C8B-B14F-4D97-AF65-F5344CB8AC3E}">
        <p14:creationId xmlns:p14="http://schemas.microsoft.com/office/powerpoint/2010/main" val="4102413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II : </a:t>
            </a:r>
            <a:r>
              <a:rPr lang="en-US" dirty="0"/>
              <a:t>26</a:t>
            </a:r>
            <a:r>
              <a:rPr lang="en-US" sz="6000" dirty="0"/>
              <a:t>.03.2025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344927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E8B3-9576-4268-84B4-DC151738825D}"/>
              </a:ext>
            </a:extLst>
          </p:cNvPr>
          <p:cNvSpPr>
            <a:spLocks noGrp="1"/>
          </p:cNvSpPr>
          <p:nvPr>
            <p:ph type="title"/>
          </p:nvPr>
        </p:nvSpPr>
        <p:spPr>
          <a:xfrm>
            <a:off x="838200" y="348941"/>
            <a:ext cx="10515600" cy="1325563"/>
          </a:xfrm>
        </p:spPr>
        <p:txBody>
          <a:bodyPr/>
          <a:lstStyle/>
          <a:p>
            <a:r>
              <a:rPr lang="en-US" b="1" dirty="0">
                <a:latin typeface="Times New Roman" panose="02020603050405020304" pitchFamily="18" charset="0"/>
                <a:cs typeface="Times New Roman" panose="02020603050405020304" pitchFamily="18" charset="0"/>
              </a:rPr>
              <a:t>STEPS TO GENERATE TIMETABLE </a:t>
            </a:r>
          </a:p>
        </p:txBody>
      </p:sp>
      <p:sp>
        <p:nvSpPr>
          <p:cNvPr id="3" name="Content Placeholder 2">
            <a:extLst>
              <a:ext uri="{FF2B5EF4-FFF2-40B4-BE49-F238E27FC236}">
                <a16:creationId xmlns:a16="http://schemas.microsoft.com/office/drawing/2014/main" id="{15F034D6-4D3A-4593-A758-F9C27D3F8D31}"/>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 Add Subjects details (about syllabus)</a:t>
            </a:r>
          </a:p>
          <a:p>
            <a:pPr marL="0" indent="0">
              <a:buNone/>
            </a:pPr>
            <a:r>
              <a:rPr lang="en-US" sz="2600" b="1" dirty="0">
                <a:latin typeface="Times New Roman" panose="02020603050405020304" pitchFamily="18" charset="0"/>
                <a:cs typeface="Times New Roman" panose="02020603050405020304" pitchFamily="18" charset="0"/>
              </a:rPr>
              <a:t>Step 2 </a:t>
            </a:r>
            <a:r>
              <a:rPr lang="en-US" sz="2600" dirty="0">
                <a:latin typeface="Times New Roman" panose="02020603050405020304" pitchFamily="18" charset="0"/>
                <a:cs typeface="Times New Roman" panose="02020603050405020304" pitchFamily="18" charset="0"/>
              </a:rPr>
              <a:t>: Add Staff Details to generate staff timetable</a:t>
            </a:r>
          </a:p>
          <a:p>
            <a:pPr marL="0" indent="0">
              <a:buNone/>
            </a:pPr>
            <a:r>
              <a:rPr lang="en-US" sz="2600" b="1" dirty="0">
                <a:latin typeface="Times New Roman" panose="02020603050405020304" pitchFamily="18" charset="0"/>
                <a:cs typeface="Times New Roman" panose="02020603050405020304" pitchFamily="18" charset="0"/>
              </a:rPr>
              <a:t>Step 3 </a:t>
            </a:r>
            <a:r>
              <a:rPr lang="en-US" sz="2600" dirty="0">
                <a:latin typeface="Times New Roman" panose="02020603050405020304" pitchFamily="18" charset="0"/>
                <a:cs typeface="Times New Roman" panose="02020603050405020304" pitchFamily="18" charset="0"/>
              </a:rPr>
              <a:t>: Add Classroom and Lab Details to generate  class and lab timetable</a:t>
            </a:r>
          </a:p>
          <a:p>
            <a:pPr marL="0" indent="0" algn="ctr">
              <a:buNone/>
            </a:pPr>
            <a:endParaRPr lang="en-US" dirty="0"/>
          </a:p>
          <a:p>
            <a:pPr marL="0" indent="0" algn="ctr">
              <a:buNone/>
            </a:pPr>
            <a:endParaRPr lang="en-US" dirty="0"/>
          </a:p>
          <a:p>
            <a:pPr marL="0" indent="0">
              <a:buNone/>
            </a:pPr>
            <a:r>
              <a:rPr lang="en-US" dirty="0"/>
              <a:t>          		      </a:t>
            </a:r>
            <a:r>
              <a:rPr lang="en-US" sz="2600" b="1" dirty="0">
                <a:latin typeface="Times New Roman" panose="02020603050405020304" pitchFamily="18" charset="0"/>
                <a:cs typeface="Times New Roman" panose="02020603050405020304" pitchFamily="18" charset="0"/>
              </a:rPr>
              <a:t>Step 4 : </a:t>
            </a:r>
            <a:r>
              <a:rPr lang="en-US" sz="2600" dirty="0">
                <a:latin typeface="Times New Roman" panose="02020603050405020304" pitchFamily="18" charset="0"/>
                <a:cs typeface="Times New Roman" panose="02020603050405020304" pitchFamily="18" charset="0"/>
              </a:rPr>
              <a:t>Generate Staff timetable.</a:t>
            </a:r>
          </a:p>
          <a:p>
            <a:pPr marL="0" indent="0">
              <a:buNone/>
            </a:pPr>
            <a:r>
              <a:rPr lang="en-US" sz="2600" b="1" dirty="0">
                <a:latin typeface="Times New Roman" panose="02020603050405020304" pitchFamily="18" charset="0"/>
                <a:cs typeface="Times New Roman" panose="02020603050405020304" pitchFamily="18" charset="0"/>
              </a:rPr>
              <a:t>           		     Step 5 : </a:t>
            </a:r>
            <a:r>
              <a:rPr lang="en-US" sz="2600" dirty="0">
                <a:latin typeface="Times New Roman" panose="02020603050405020304" pitchFamily="18" charset="0"/>
                <a:cs typeface="Times New Roman" panose="02020603050405020304" pitchFamily="18" charset="0"/>
              </a:rPr>
              <a:t>Generate Lab timetable.</a:t>
            </a:r>
          </a:p>
          <a:p>
            <a:pPr marL="0" indent="0">
              <a:buNone/>
            </a:pPr>
            <a:r>
              <a:rPr lang="en-US" sz="2600" b="1" dirty="0">
                <a:latin typeface="Times New Roman" panose="02020603050405020304" pitchFamily="18" charset="0"/>
                <a:cs typeface="Times New Roman" panose="02020603050405020304" pitchFamily="18" charset="0"/>
              </a:rPr>
              <a:t>          		     Step 6 : </a:t>
            </a:r>
            <a:r>
              <a:rPr lang="en-US" sz="2600" dirty="0">
                <a:latin typeface="Times New Roman" panose="02020603050405020304" pitchFamily="18" charset="0"/>
                <a:cs typeface="Times New Roman" panose="02020603050405020304" pitchFamily="18" charset="0"/>
              </a:rPr>
              <a:t>Generate Class timetable.</a:t>
            </a:r>
          </a:p>
          <a:p>
            <a:pPr marL="0" indent="0" algn="ctr">
              <a:buNone/>
            </a:pPr>
            <a:endParaRPr lang="en-US" dirty="0"/>
          </a:p>
          <a:p>
            <a:pPr marL="0" indent="0">
              <a:buNone/>
            </a:pPr>
            <a:endParaRPr lang="en-US" dirty="0"/>
          </a:p>
        </p:txBody>
      </p:sp>
      <p:sp>
        <p:nvSpPr>
          <p:cNvPr id="4" name="Arrow: Right 3">
            <a:extLst>
              <a:ext uri="{FF2B5EF4-FFF2-40B4-BE49-F238E27FC236}">
                <a16:creationId xmlns:a16="http://schemas.microsoft.com/office/drawing/2014/main" id="{D83EE67A-3CD3-4FD5-BF3D-5C5395E927DA}"/>
              </a:ext>
            </a:extLst>
          </p:cNvPr>
          <p:cNvSpPr/>
          <p:nvPr/>
        </p:nvSpPr>
        <p:spPr>
          <a:xfrm rot="5400000">
            <a:off x="5235547" y="3404725"/>
            <a:ext cx="574535" cy="623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26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29D-38DA-4255-95B9-69AB7415D993}"/>
              </a:ext>
            </a:extLst>
          </p:cNvPr>
          <p:cNvSpPr>
            <a:spLocks noGrp="1"/>
          </p:cNvSpPr>
          <p:nvPr>
            <p:ph type="title"/>
          </p:nvPr>
        </p:nvSpPr>
        <p:spPr/>
        <p:txBody>
          <a:bodyPr/>
          <a:lstStyle/>
          <a:p>
            <a:r>
              <a:rPr lang="en-US" dirty="0"/>
              <a:t>Main dashboard</a:t>
            </a:r>
          </a:p>
        </p:txBody>
      </p:sp>
      <p:pic>
        <p:nvPicPr>
          <p:cNvPr id="9" name="Picture 8">
            <a:extLst>
              <a:ext uri="{FF2B5EF4-FFF2-40B4-BE49-F238E27FC236}">
                <a16:creationId xmlns:a16="http://schemas.microsoft.com/office/drawing/2014/main" id="{E41BEEED-22D0-47F8-9783-4150330AAFE0}"/>
              </a:ext>
            </a:extLst>
          </p:cNvPr>
          <p:cNvPicPr>
            <a:picLocks noChangeAspect="1"/>
          </p:cNvPicPr>
          <p:nvPr/>
        </p:nvPicPr>
        <p:blipFill>
          <a:blip r:embed="rId2"/>
          <a:stretch>
            <a:fillRect/>
          </a:stretch>
        </p:blipFill>
        <p:spPr>
          <a:xfrm>
            <a:off x="930583" y="1825623"/>
            <a:ext cx="10260701" cy="4351339"/>
          </a:xfrm>
          <a:prstGeom prst="rect">
            <a:avLst/>
          </a:prstGeom>
        </p:spPr>
      </p:pic>
    </p:spTree>
    <p:extLst>
      <p:ext uri="{BB962C8B-B14F-4D97-AF65-F5344CB8AC3E}">
        <p14:creationId xmlns:p14="http://schemas.microsoft.com/office/powerpoint/2010/main" val="381023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3661-C0E7-4B49-8C82-B210AD1AA1D4}"/>
              </a:ext>
            </a:extLst>
          </p:cNvPr>
          <p:cNvSpPr>
            <a:spLocks noGrp="1"/>
          </p:cNvSpPr>
          <p:nvPr>
            <p:ph type="title"/>
          </p:nvPr>
        </p:nvSpPr>
        <p:spPr/>
        <p:txBody>
          <a:bodyPr/>
          <a:lstStyle/>
          <a:p>
            <a:r>
              <a:rPr lang="en-US" dirty="0"/>
              <a:t>Add Subject :</a:t>
            </a:r>
          </a:p>
        </p:txBody>
      </p:sp>
      <p:pic>
        <p:nvPicPr>
          <p:cNvPr id="4" name="Picture 3">
            <a:extLst>
              <a:ext uri="{FF2B5EF4-FFF2-40B4-BE49-F238E27FC236}">
                <a16:creationId xmlns:a16="http://schemas.microsoft.com/office/drawing/2014/main" id="{40EEDAE9-7FA6-49D8-9F2C-09B24FDC8BC8}"/>
              </a:ext>
            </a:extLst>
          </p:cNvPr>
          <p:cNvPicPr>
            <a:picLocks noChangeAspect="1"/>
          </p:cNvPicPr>
          <p:nvPr/>
        </p:nvPicPr>
        <p:blipFill>
          <a:blip r:embed="rId2"/>
          <a:stretch>
            <a:fillRect/>
          </a:stretch>
        </p:blipFill>
        <p:spPr>
          <a:xfrm>
            <a:off x="838201" y="1294349"/>
            <a:ext cx="10377360" cy="5198526"/>
          </a:xfrm>
          <a:prstGeom prst="rect">
            <a:avLst/>
          </a:prstGeom>
        </p:spPr>
      </p:pic>
    </p:spTree>
    <p:extLst>
      <p:ext uri="{BB962C8B-B14F-4D97-AF65-F5344CB8AC3E}">
        <p14:creationId xmlns:p14="http://schemas.microsoft.com/office/powerpoint/2010/main" val="416414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0570A6-9524-4AFB-B980-1286862B428E}"/>
              </a:ext>
            </a:extLst>
          </p:cNvPr>
          <p:cNvPicPr>
            <a:picLocks noChangeAspect="1"/>
          </p:cNvPicPr>
          <p:nvPr/>
        </p:nvPicPr>
        <p:blipFill>
          <a:blip r:embed="rId2"/>
          <a:stretch>
            <a:fillRect/>
          </a:stretch>
        </p:blipFill>
        <p:spPr>
          <a:xfrm>
            <a:off x="698611" y="283220"/>
            <a:ext cx="11193983" cy="5876841"/>
          </a:xfrm>
          <a:prstGeom prst="rect">
            <a:avLst/>
          </a:prstGeom>
        </p:spPr>
      </p:pic>
    </p:spTree>
    <p:extLst>
      <p:ext uri="{BB962C8B-B14F-4D97-AF65-F5344CB8AC3E}">
        <p14:creationId xmlns:p14="http://schemas.microsoft.com/office/powerpoint/2010/main" val="303154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623088" y="558800"/>
            <a:ext cx="10819050"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C8D8DF-C279-4987-924B-840D5AFC3DF0}"/>
              </a:ext>
            </a:extLst>
          </p:cNvPr>
          <p:cNvPicPr>
            <a:picLocks noChangeAspect="1"/>
          </p:cNvPicPr>
          <p:nvPr/>
        </p:nvPicPr>
        <p:blipFill>
          <a:blip r:embed="rId2"/>
          <a:stretch>
            <a:fillRect/>
          </a:stretch>
        </p:blipFill>
        <p:spPr>
          <a:xfrm>
            <a:off x="1051965" y="857756"/>
            <a:ext cx="10368980" cy="5405479"/>
          </a:xfrm>
          <a:prstGeom prst="rect">
            <a:avLst/>
          </a:prstGeom>
        </p:spPr>
      </p:pic>
    </p:spTree>
    <p:extLst>
      <p:ext uri="{BB962C8B-B14F-4D97-AF65-F5344CB8AC3E}">
        <p14:creationId xmlns:p14="http://schemas.microsoft.com/office/powerpoint/2010/main" val="97908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0E9F-C2F4-4072-8F8F-2B6C4CA68786}"/>
              </a:ext>
            </a:extLst>
          </p:cNvPr>
          <p:cNvSpPr>
            <a:spLocks noGrp="1"/>
          </p:cNvSpPr>
          <p:nvPr>
            <p:ph type="title"/>
          </p:nvPr>
        </p:nvSpPr>
        <p:spPr/>
        <p:txBody>
          <a:bodyPr/>
          <a:lstStyle/>
          <a:p>
            <a:r>
              <a:rPr lang="en-US" dirty="0"/>
              <a:t>STAFF DETAILS</a:t>
            </a:r>
          </a:p>
        </p:txBody>
      </p:sp>
      <p:pic>
        <p:nvPicPr>
          <p:cNvPr id="4" name="Picture 3">
            <a:extLst>
              <a:ext uri="{FF2B5EF4-FFF2-40B4-BE49-F238E27FC236}">
                <a16:creationId xmlns:a16="http://schemas.microsoft.com/office/drawing/2014/main" id="{170A462A-268A-474A-BFDA-0672C99C62F0}"/>
              </a:ext>
            </a:extLst>
          </p:cNvPr>
          <p:cNvPicPr>
            <a:picLocks noChangeAspect="1"/>
          </p:cNvPicPr>
          <p:nvPr/>
        </p:nvPicPr>
        <p:blipFill>
          <a:blip r:embed="rId2"/>
          <a:stretch>
            <a:fillRect/>
          </a:stretch>
        </p:blipFill>
        <p:spPr>
          <a:xfrm>
            <a:off x="1134811" y="1474773"/>
            <a:ext cx="9922377" cy="5209248"/>
          </a:xfrm>
          <a:prstGeom prst="rect">
            <a:avLst/>
          </a:prstGeom>
        </p:spPr>
      </p:pic>
    </p:spTree>
    <p:extLst>
      <p:ext uri="{BB962C8B-B14F-4D97-AF65-F5344CB8AC3E}">
        <p14:creationId xmlns:p14="http://schemas.microsoft.com/office/powerpoint/2010/main" val="11282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254C3D-DA9A-4FAB-B69C-C39691446039}"/>
              </a:ext>
            </a:extLst>
          </p:cNvPr>
          <p:cNvPicPr>
            <a:picLocks noChangeAspect="1"/>
          </p:cNvPicPr>
          <p:nvPr/>
        </p:nvPicPr>
        <p:blipFill>
          <a:blip r:embed="rId2"/>
          <a:stretch>
            <a:fillRect/>
          </a:stretch>
        </p:blipFill>
        <p:spPr>
          <a:xfrm>
            <a:off x="566443" y="574536"/>
            <a:ext cx="10899972" cy="5688700"/>
          </a:xfrm>
          <a:prstGeom prst="rect">
            <a:avLst/>
          </a:prstGeom>
        </p:spPr>
      </p:pic>
    </p:spTree>
    <p:extLst>
      <p:ext uri="{BB962C8B-B14F-4D97-AF65-F5344CB8AC3E}">
        <p14:creationId xmlns:p14="http://schemas.microsoft.com/office/powerpoint/2010/main" val="324156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60FD8-A28E-411E-BD44-BA23E1C69726}"/>
              </a:ext>
            </a:extLst>
          </p:cNvPr>
          <p:cNvPicPr>
            <a:picLocks noChangeAspect="1"/>
          </p:cNvPicPr>
          <p:nvPr/>
        </p:nvPicPr>
        <p:blipFill>
          <a:blip r:embed="rId2"/>
          <a:stretch>
            <a:fillRect/>
          </a:stretch>
        </p:blipFill>
        <p:spPr>
          <a:xfrm>
            <a:off x="1060056" y="592741"/>
            <a:ext cx="10249912" cy="5381204"/>
          </a:xfrm>
          <a:prstGeom prst="rect">
            <a:avLst/>
          </a:prstGeom>
        </p:spPr>
      </p:pic>
    </p:spTree>
    <p:extLst>
      <p:ext uri="{BB962C8B-B14F-4D97-AF65-F5344CB8AC3E}">
        <p14:creationId xmlns:p14="http://schemas.microsoft.com/office/powerpoint/2010/main" val="385081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A424D-52F6-435C-B5CD-DFC4AC9091DD}"/>
              </a:ext>
            </a:extLst>
          </p:cNvPr>
          <p:cNvPicPr>
            <a:picLocks noChangeAspect="1"/>
          </p:cNvPicPr>
          <p:nvPr/>
        </p:nvPicPr>
        <p:blipFill>
          <a:blip r:embed="rId2"/>
          <a:stretch>
            <a:fillRect/>
          </a:stretch>
        </p:blipFill>
        <p:spPr>
          <a:xfrm>
            <a:off x="971045" y="592741"/>
            <a:ext cx="10460304" cy="5491660"/>
          </a:xfrm>
          <a:prstGeom prst="rect">
            <a:avLst/>
          </a:prstGeom>
        </p:spPr>
      </p:pic>
    </p:spTree>
    <p:extLst>
      <p:ext uri="{BB962C8B-B14F-4D97-AF65-F5344CB8AC3E}">
        <p14:creationId xmlns:p14="http://schemas.microsoft.com/office/powerpoint/2010/main" val="11205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DA793-FC74-42A1-8A1F-8379DDCF4667}"/>
              </a:ext>
            </a:extLst>
          </p:cNvPr>
          <p:cNvSpPr>
            <a:spLocks noGrp="1"/>
          </p:cNvSpPr>
          <p:nvPr>
            <p:ph type="title"/>
          </p:nvPr>
        </p:nvSpPr>
        <p:spPr/>
        <p:txBody>
          <a:bodyPr/>
          <a:lstStyle/>
          <a:p>
            <a:r>
              <a:rPr lang="en-US" dirty="0"/>
              <a:t>ADD CLASSLIST</a:t>
            </a:r>
          </a:p>
        </p:txBody>
      </p:sp>
      <p:pic>
        <p:nvPicPr>
          <p:cNvPr id="4" name="Picture 3">
            <a:extLst>
              <a:ext uri="{FF2B5EF4-FFF2-40B4-BE49-F238E27FC236}">
                <a16:creationId xmlns:a16="http://schemas.microsoft.com/office/drawing/2014/main" id="{2AE6A37B-5BE8-4B45-95A3-7C085D182800}"/>
              </a:ext>
            </a:extLst>
          </p:cNvPr>
          <p:cNvPicPr>
            <a:picLocks noChangeAspect="1"/>
          </p:cNvPicPr>
          <p:nvPr/>
        </p:nvPicPr>
        <p:blipFill>
          <a:blip r:embed="rId2"/>
          <a:stretch>
            <a:fillRect/>
          </a:stretch>
        </p:blipFill>
        <p:spPr>
          <a:xfrm>
            <a:off x="1092425" y="1746785"/>
            <a:ext cx="10074584" cy="4484808"/>
          </a:xfrm>
          <a:prstGeom prst="rect">
            <a:avLst/>
          </a:prstGeom>
        </p:spPr>
      </p:pic>
    </p:spTree>
    <p:extLst>
      <p:ext uri="{BB962C8B-B14F-4D97-AF65-F5344CB8AC3E}">
        <p14:creationId xmlns:p14="http://schemas.microsoft.com/office/powerpoint/2010/main" val="2869216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7353E8-6FEE-41BF-AF97-F95F27EDA116}"/>
              </a:ext>
            </a:extLst>
          </p:cNvPr>
          <p:cNvPicPr>
            <a:picLocks noChangeAspect="1"/>
          </p:cNvPicPr>
          <p:nvPr/>
        </p:nvPicPr>
        <p:blipFill>
          <a:blip r:embed="rId2"/>
          <a:stretch>
            <a:fillRect/>
          </a:stretch>
        </p:blipFill>
        <p:spPr>
          <a:xfrm>
            <a:off x="784541" y="509798"/>
            <a:ext cx="10808648" cy="5674540"/>
          </a:xfrm>
          <a:prstGeom prst="rect">
            <a:avLst/>
          </a:prstGeom>
        </p:spPr>
      </p:pic>
    </p:spTree>
    <p:extLst>
      <p:ext uri="{BB962C8B-B14F-4D97-AF65-F5344CB8AC3E}">
        <p14:creationId xmlns:p14="http://schemas.microsoft.com/office/powerpoint/2010/main" val="116365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91B806-9DCF-4D16-987A-0E769345D07B}"/>
              </a:ext>
            </a:extLst>
          </p:cNvPr>
          <p:cNvPicPr>
            <a:picLocks noChangeAspect="1"/>
          </p:cNvPicPr>
          <p:nvPr/>
        </p:nvPicPr>
        <p:blipFill>
          <a:blip r:embed="rId2"/>
          <a:stretch>
            <a:fillRect/>
          </a:stretch>
        </p:blipFill>
        <p:spPr>
          <a:xfrm>
            <a:off x="1047918" y="536097"/>
            <a:ext cx="10096163" cy="5300486"/>
          </a:xfrm>
          <a:prstGeom prst="rect">
            <a:avLst/>
          </a:prstGeom>
        </p:spPr>
      </p:pic>
    </p:spTree>
    <p:extLst>
      <p:ext uri="{BB962C8B-B14F-4D97-AF65-F5344CB8AC3E}">
        <p14:creationId xmlns:p14="http://schemas.microsoft.com/office/powerpoint/2010/main" val="63686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a:t>
            </a:r>
          </a:p>
        </p:txBody>
      </p:sp>
      <p:sp>
        <p:nvSpPr>
          <p:cNvPr id="3" name="Content Placeholder 2">
            <a:extLst>
              <a:ext uri="{FF2B5EF4-FFF2-40B4-BE49-F238E27FC236}">
                <a16:creationId xmlns:a16="http://schemas.microsoft.com/office/drawing/2014/main"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a:xfrm>
            <a:off x="838200" y="1357162"/>
            <a:ext cx="10515600" cy="4819801"/>
          </a:xfrm>
        </p:spPr>
        <p:txBody>
          <a:bodyPr>
            <a:normAutofit fontScale="925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,classroom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463</TotalTime>
  <Words>602</Words>
  <Application>Microsoft Office PowerPoint</Application>
  <PresentationFormat>Widescreen</PresentationFormat>
  <Paragraphs>70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Times New Roman</vt:lpstr>
      <vt:lpstr>Wingdings</vt:lpstr>
      <vt:lpstr>Office Theme</vt:lpstr>
      <vt:lpstr>M.S.P.V.L POLYTECHNIC COLLEGE  REVIEW I : 12.02.2025</vt:lpstr>
      <vt:lpstr>PowerPoint Presentation</vt:lpstr>
      <vt:lpstr>SYNPOSIS </vt:lpstr>
      <vt:lpstr>SOFTWARE REQUIRED </vt:lpstr>
      <vt:lpstr>FLOWCHART</vt:lpstr>
      <vt:lpstr>GENETIC ALGORITHM</vt:lpstr>
      <vt:lpstr>Why Use Genetic Algorithm in Timetable Generation?</vt:lpstr>
      <vt:lpstr>Existing System: Manual Timetable Scheduling </vt:lpstr>
      <vt:lpstr>Solution </vt:lpstr>
      <vt:lpstr>HOME PAGE </vt:lpstr>
      <vt:lpstr>SIGN UP PAGE</vt:lpstr>
      <vt:lpstr>LOGIN PAGE</vt:lpstr>
      <vt:lpstr>UPDATE PASSWORD  </vt:lpstr>
      <vt:lpstr>THANK YOU!</vt:lpstr>
      <vt:lpstr>M.S.P.V.L POLYTECHNIC COLLEGE  REVIEW II : 26.03.2025</vt:lpstr>
      <vt:lpstr>STEPS TO GENERATE TIMETABLE </vt:lpstr>
      <vt:lpstr>Main dashboard</vt:lpstr>
      <vt:lpstr>Add Subject :</vt:lpstr>
      <vt:lpstr>PowerPoint Presentation</vt:lpstr>
      <vt:lpstr>PowerPoint Presentation</vt:lpstr>
      <vt:lpstr>STAFF DETAILS</vt:lpstr>
      <vt:lpstr>PowerPoint Presentation</vt:lpstr>
      <vt:lpstr>PowerPoint Presentation</vt:lpstr>
      <vt:lpstr>PowerPoint Presentation</vt:lpstr>
      <vt:lpstr>ADD CLASSLIST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16</cp:revision>
  <dcterms:created xsi:type="dcterms:W3CDTF">2025-02-10T01:01:13Z</dcterms:created>
  <dcterms:modified xsi:type="dcterms:W3CDTF">2025-03-26T01:47:23Z</dcterms:modified>
</cp:coreProperties>
</file>