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6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C5E847-BD24-44F3-BEB1-3516C9194D82}"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407473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5E847-BD24-44F3-BEB1-3516C9194D82}"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136720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5E847-BD24-44F3-BEB1-3516C9194D82}"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3818418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C5E847-BD24-44F3-BEB1-3516C9194D82}"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249768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C5E847-BD24-44F3-BEB1-3516C9194D82}" type="datetimeFigureOut">
              <a:rPr lang="en-US" smtClean="0"/>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389080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C5E847-BD24-44F3-BEB1-3516C9194D82}"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2907644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C5E847-BD24-44F3-BEB1-3516C9194D82}" type="datetimeFigureOut">
              <a:rPr lang="en-US" smtClean="0"/>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3386557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C5E847-BD24-44F3-BEB1-3516C9194D82}" type="datetimeFigureOut">
              <a:rPr lang="en-US" smtClean="0"/>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2269274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C5E847-BD24-44F3-BEB1-3516C9194D82}" type="datetimeFigureOut">
              <a:rPr lang="en-US" smtClean="0"/>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2939302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5E847-BD24-44F3-BEB1-3516C9194D82}"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460821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5E847-BD24-44F3-BEB1-3516C9194D82}" type="datetimeFigureOut">
              <a:rPr lang="en-US" smtClean="0"/>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C3CAA-1DEA-4A11-B031-F1326E963329}" type="slidenum">
              <a:rPr lang="en-US" smtClean="0"/>
              <a:t>‹#›</a:t>
            </a:fld>
            <a:endParaRPr lang="en-US"/>
          </a:p>
        </p:txBody>
      </p:sp>
    </p:spTree>
    <p:extLst>
      <p:ext uri="{BB962C8B-B14F-4D97-AF65-F5344CB8AC3E}">
        <p14:creationId xmlns:p14="http://schemas.microsoft.com/office/powerpoint/2010/main" val="392222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5E847-BD24-44F3-BEB1-3516C9194D82}" type="datetimeFigureOut">
              <a:rPr lang="en-US" smtClean="0"/>
              <a:t>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8C3CAA-1DEA-4A11-B031-F1326E963329}" type="slidenum">
              <a:rPr lang="en-US" smtClean="0"/>
              <a:t>‹#›</a:t>
            </a:fld>
            <a:endParaRPr lang="en-US"/>
          </a:p>
        </p:txBody>
      </p:sp>
    </p:spTree>
    <p:extLst>
      <p:ext uri="{BB962C8B-B14F-4D97-AF65-F5344CB8AC3E}">
        <p14:creationId xmlns:p14="http://schemas.microsoft.com/office/powerpoint/2010/main" val="3464705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838200"/>
            <a:ext cx="7772400" cy="1470025"/>
          </a:xfrm>
        </p:spPr>
        <p:txBody>
          <a:bodyPr>
            <a:normAutofit/>
          </a:bodyPr>
          <a:lstStyle/>
          <a:p>
            <a:r>
              <a:rPr lang="en-US" sz="3200" dirty="0" smtClean="0">
                <a:latin typeface="Algerian" pitchFamily="82" charset="0"/>
                <a:cs typeface="Times New Roman" pitchFamily="18" charset="0"/>
              </a:rPr>
              <a:t>Title</a:t>
            </a:r>
            <a:r>
              <a:rPr lang="en-US" sz="3200" dirty="0" smtClean="0">
                <a:latin typeface="Times New Roman" pitchFamily="18" charset="0"/>
                <a:cs typeface="Times New Roman" pitchFamily="18" charset="0"/>
              </a:rPr>
              <a:t> : </a:t>
            </a:r>
            <a:r>
              <a:rPr lang="en-US" sz="3200" dirty="0" smtClean="0">
                <a:latin typeface="Algerian" pitchFamily="82" charset="0"/>
                <a:cs typeface="Times New Roman" pitchFamily="18" charset="0"/>
              </a:rPr>
              <a:t>Student Presence Manager</a:t>
            </a:r>
            <a:endParaRPr lang="en-US" sz="3200" dirty="0">
              <a:latin typeface="Algerian" pitchFamily="82" charset="0"/>
              <a:cs typeface="Times New Roman" pitchFamily="18" charset="0"/>
            </a:endParaRPr>
          </a:p>
        </p:txBody>
      </p:sp>
      <p:sp>
        <p:nvSpPr>
          <p:cNvPr id="3" name="Subtitle 2"/>
          <p:cNvSpPr>
            <a:spLocks noGrp="1"/>
          </p:cNvSpPr>
          <p:nvPr>
            <p:ph type="subTitle" idx="1"/>
          </p:nvPr>
        </p:nvSpPr>
        <p:spPr>
          <a:xfrm>
            <a:off x="1371600" y="2667000"/>
            <a:ext cx="6400800" cy="2895600"/>
          </a:xfrm>
        </p:spPr>
        <p:txBody>
          <a:bodyPr>
            <a:normAutofit fontScale="77500" lnSpcReduction="20000"/>
          </a:bodyPr>
          <a:lstStyle/>
          <a:p>
            <a:pPr algn="l"/>
            <a:r>
              <a:rPr lang="en-US" sz="4100" b="1" dirty="0" smtClean="0">
                <a:effectLst>
                  <a:outerShdw blurRad="38100" dist="38100" dir="2700000" algn="tl">
                    <a:srgbClr val="000000">
                      <a:alpha val="43137"/>
                    </a:srgbClr>
                  </a:outerShdw>
                </a:effectLst>
                <a:latin typeface="Cambria" pitchFamily="18" charset="0"/>
                <a:ea typeface="Cambria" pitchFamily="18" charset="0"/>
              </a:rPr>
              <a:t>Team Members</a:t>
            </a:r>
          </a:p>
          <a:p>
            <a:pPr marL="457200" indent="-457200" algn="l">
              <a:buFont typeface="Wingdings" pitchFamily="2" charset="2"/>
              <a:buChar char="Ø"/>
            </a:pPr>
            <a:r>
              <a:rPr lang="en-US" b="1" dirty="0" smtClean="0">
                <a:latin typeface="Cambria" pitchFamily="18" charset="0"/>
                <a:ea typeface="Cambria" pitchFamily="18" charset="0"/>
              </a:rPr>
              <a:t>NANTHAKUMAR R</a:t>
            </a:r>
          </a:p>
          <a:p>
            <a:pPr marL="457200" indent="-457200" algn="l">
              <a:buFont typeface="Wingdings" pitchFamily="2" charset="2"/>
              <a:buChar char="Ø"/>
            </a:pPr>
            <a:r>
              <a:rPr lang="en-US" b="1" dirty="0" smtClean="0">
                <a:latin typeface="Cambria" pitchFamily="18" charset="0"/>
                <a:ea typeface="Cambria" pitchFamily="18" charset="0"/>
              </a:rPr>
              <a:t>JEIAKASH P</a:t>
            </a:r>
          </a:p>
          <a:p>
            <a:pPr marL="457200" indent="-457200" algn="l">
              <a:buFont typeface="Wingdings" pitchFamily="2" charset="2"/>
              <a:buChar char="Ø"/>
            </a:pPr>
            <a:r>
              <a:rPr lang="en-US" b="1" dirty="0" smtClean="0">
                <a:latin typeface="Cambria" pitchFamily="18" charset="0"/>
                <a:ea typeface="Cambria" pitchFamily="18" charset="0"/>
              </a:rPr>
              <a:t>WILPERT A </a:t>
            </a:r>
          </a:p>
          <a:p>
            <a:pPr marL="457200" indent="-457200" algn="l">
              <a:buFont typeface="Wingdings" pitchFamily="2" charset="2"/>
              <a:buChar char="Ø"/>
            </a:pPr>
            <a:r>
              <a:rPr lang="en-US" b="1" dirty="0" smtClean="0">
                <a:latin typeface="Cambria" pitchFamily="18" charset="0"/>
                <a:ea typeface="Cambria" pitchFamily="18" charset="0"/>
              </a:rPr>
              <a:t>EDISON JESU NAYAGAM M</a:t>
            </a:r>
          </a:p>
          <a:p>
            <a:pPr marL="457200" indent="-457200" algn="l">
              <a:buFont typeface="Wingdings" pitchFamily="2" charset="2"/>
              <a:buChar char="Ø"/>
            </a:pPr>
            <a:r>
              <a:rPr lang="en-US" b="1" dirty="0" smtClean="0">
                <a:latin typeface="Cambria" pitchFamily="18" charset="0"/>
                <a:ea typeface="Cambria" pitchFamily="18" charset="0"/>
              </a:rPr>
              <a:t>SRI VARADHAN M</a:t>
            </a:r>
          </a:p>
          <a:p>
            <a:pPr marL="457200" indent="-457200" algn="l">
              <a:buFont typeface="Wingdings" pitchFamily="2" charset="2"/>
              <a:buChar char="Ø"/>
            </a:pPr>
            <a:r>
              <a:rPr lang="en-US" b="1" dirty="0" smtClean="0">
                <a:latin typeface="Cambria" pitchFamily="18" charset="0"/>
                <a:ea typeface="Cambria" pitchFamily="18" charset="0"/>
              </a:rPr>
              <a:t>KAJENDRAN C</a:t>
            </a:r>
          </a:p>
        </p:txBody>
      </p:sp>
    </p:spTree>
    <p:extLst>
      <p:ext uri="{BB962C8B-B14F-4D97-AF65-F5344CB8AC3E}">
        <p14:creationId xmlns:p14="http://schemas.microsoft.com/office/powerpoint/2010/main" val="4237562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Algerian" pitchFamily="82" charset="0"/>
              </a:rPr>
              <a:t>Abstract</a:t>
            </a:r>
            <a:endParaRPr lang="en-US" sz="3600" dirty="0">
              <a:latin typeface="Algerian" pitchFamily="82" charset="0"/>
            </a:endParaRPr>
          </a:p>
        </p:txBody>
      </p:sp>
      <p:sp>
        <p:nvSpPr>
          <p:cNvPr id="3" name="Content Placeholder 2"/>
          <p:cNvSpPr>
            <a:spLocks noGrp="1"/>
          </p:cNvSpPr>
          <p:nvPr>
            <p:ph idx="1"/>
          </p:nvPr>
        </p:nvSpPr>
        <p:spPr>
          <a:xfrm>
            <a:off x="457200" y="1219200"/>
            <a:ext cx="8229600" cy="4953000"/>
          </a:xfrm>
        </p:spPr>
        <p:txBody>
          <a:bodyPr>
            <a:normAutofit lnSpcReduction="10000"/>
          </a:bodyPr>
          <a:lstStyle/>
          <a:p>
            <a:pPr marL="0" indent="0" algn="just">
              <a:lnSpc>
                <a:spcPct val="150000"/>
              </a:lnSpc>
              <a:buNone/>
            </a:pPr>
            <a:r>
              <a:rPr lang="en-US" sz="2000" b="1" dirty="0" smtClean="0"/>
              <a:t>Objective :</a:t>
            </a:r>
            <a:r>
              <a:rPr lang="en-US" sz="2000" dirty="0" smtClean="0"/>
              <a:t> The Student Presence Manager is designed to automate and streamline the process of tracking and managing student attendance in educational institutions.  The system aims to eliminate manual errors, reduce administrative workload, and provide accurate, real time attendance data to educators and administrators.</a:t>
            </a:r>
          </a:p>
          <a:p>
            <a:pPr marL="0" indent="0" algn="just">
              <a:lnSpc>
                <a:spcPct val="150000"/>
              </a:lnSpc>
              <a:buNone/>
            </a:pPr>
            <a:r>
              <a:rPr lang="en-US" sz="2000" b="1" dirty="0" smtClean="0"/>
              <a:t>Scope :</a:t>
            </a:r>
            <a:r>
              <a:rPr lang="en-US" sz="2000" dirty="0" smtClean="0"/>
              <a:t>  This project will create a web-based application that allows instructors to record student attendance efficiently.  It will also generate comprehensive attendance reports and provide insights into student participation.  The system is designed to be user-friendly and accessible across various devices, ensuring that attendance can be managed conveniently from any location.</a:t>
            </a:r>
          </a:p>
          <a:p>
            <a:pPr marL="0" indent="0" algn="just">
              <a:lnSpc>
                <a:spcPct val="150000"/>
              </a:lnSpc>
              <a:buNone/>
            </a:pPr>
            <a:endParaRPr lang="en-US" sz="2000" dirty="0"/>
          </a:p>
        </p:txBody>
      </p:sp>
    </p:spTree>
    <p:extLst>
      <p:ext uri="{BB962C8B-B14F-4D97-AF65-F5344CB8AC3E}">
        <p14:creationId xmlns:p14="http://schemas.microsoft.com/office/powerpoint/2010/main" val="1782566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latin typeface="Algerian" pitchFamily="82" charset="0"/>
              </a:rPr>
              <a:t>Software Used</a:t>
            </a:r>
            <a:endParaRPr lang="en-US" sz="4000" dirty="0">
              <a:latin typeface="Algerian" pitchFamily="82" charset="0"/>
            </a:endParaRPr>
          </a:p>
        </p:txBody>
      </p:sp>
      <p:sp>
        <p:nvSpPr>
          <p:cNvPr id="3" name="Content Placeholder 2"/>
          <p:cNvSpPr>
            <a:spLocks noGrp="1"/>
          </p:cNvSpPr>
          <p:nvPr>
            <p:ph idx="1"/>
          </p:nvPr>
        </p:nvSpPr>
        <p:spPr>
          <a:xfrm>
            <a:off x="838200" y="1600200"/>
            <a:ext cx="7848600" cy="4525963"/>
          </a:xfrm>
        </p:spPr>
        <p:txBody>
          <a:bodyPr>
            <a:normAutofit/>
          </a:bodyPr>
          <a:lstStyle/>
          <a:p>
            <a:pPr>
              <a:lnSpc>
                <a:spcPct val="300000"/>
              </a:lnSpc>
            </a:pPr>
            <a:r>
              <a:rPr lang="en-US" sz="2000" b="1" dirty="0" smtClean="0">
                <a:latin typeface="Cambria" pitchFamily="18" charset="0"/>
                <a:ea typeface="Cambria" pitchFamily="18" charset="0"/>
              </a:rPr>
              <a:t>Front End </a:t>
            </a:r>
            <a:r>
              <a:rPr lang="en-US" sz="2000" dirty="0" smtClean="0">
                <a:latin typeface="Cambria" pitchFamily="18" charset="0"/>
                <a:ea typeface="Cambria" pitchFamily="18" charset="0"/>
              </a:rPr>
              <a:t>: HTML, CSS, </a:t>
            </a:r>
            <a:r>
              <a:rPr lang="en-US" sz="2000" dirty="0" err="1" smtClean="0">
                <a:latin typeface="Cambria" pitchFamily="18" charset="0"/>
                <a:ea typeface="Cambria" pitchFamily="18" charset="0"/>
              </a:rPr>
              <a:t>Javascript</a:t>
            </a:r>
            <a:r>
              <a:rPr lang="en-US" sz="2000" dirty="0" smtClean="0">
                <a:latin typeface="Cambria" pitchFamily="18" charset="0"/>
                <a:ea typeface="Cambria" pitchFamily="18" charset="0"/>
              </a:rPr>
              <a:t>      </a:t>
            </a:r>
          </a:p>
          <a:p>
            <a:pPr>
              <a:lnSpc>
                <a:spcPct val="300000"/>
              </a:lnSpc>
            </a:pPr>
            <a:r>
              <a:rPr lang="en-US" sz="2000" b="1" dirty="0" smtClean="0">
                <a:latin typeface="Cambria" pitchFamily="18" charset="0"/>
                <a:ea typeface="Cambria" pitchFamily="18" charset="0"/>
              </a:rPr>
              <a:t>Back End  </a:t>
            </a:r>
            <a:r>
              <a:rPr lang="en-US" sz="2000" dirty="0" smtClean="0">
                <a:latin typeface="Cambria" pitchFamily="18" charset="0"/>
                <a:ea typeface="Cambria" pitchFamily="18" charset="0"/>
              </a:rPr>
              <a:t>: Python Flask</a:t>
            </a:r>
          </a:p>
          <a:p>
            <a:pPr>
              <a:lnSpc>
                <a:spcPct val="300000"/>
              </a:lnSpc>
            </a:pPr>
            <a:r>
              <a:rPr lang="en-US" sz="2000" b="1" dirty="0" smtClean="0">
                <a:latin typeface="Cambria" pitchFamily="18" charset="0"/>
                <a:ea typeface="Cambria" pitchFamily="18" charset="0"/>
              </a:rPr>
              <a:t>Database</a:t>
            </a:r>
            <a:r>
              <a:rPr lang="en-US" sz="2000" dirty="0" smtClean="0">
                <a:latin typeface="Cambria" pitchFamily="18" charset="0"/>
                <a:ea typeface="Cambria" pitchFamily="18" charset="0"/>
              </a:rPr>
              <a:t>  : SQLite</a:t>
            </a:r>
            <a:endParaRPr lang="en-US" sz="2000" dirty="0">
              <a:latin typeface="Cambria" pitchFamily="18" charset="0"/>
              <a:ea typeface="Cambria"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7800" y="1447800"/>
            <a:ext cx="2857500" cy="16002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2819400"/>
            <a:ext cx="2714625" cy="10287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05462" y="3848100"/>
            <a:ext cx="2162175" cy="647700"/>
          </a:xfrm>
          <a:prstGeom prst="rect">
            <a:avLst/>
          </a:prstGeom>
        </p:spPr>
      </p:pic>
    </p:spTree>
    <p:extLst>
      <p:ext uri="{BB962C8B-B14F-4D97-AF65-F5344CB8AC3E}">
        <p14:creationId xmlns:p14="http://schemas.microsoft.com/office/powerpoint/2010/main" val="1970967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Completion </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0437" y="2791619"/>
            <a:ext cx="2143125" cy="2143125"/>
          </a:xfrm>
        </p:spPr>
      </p:pic>
    </p:spTree>
    <p:extLst>
      <p:ext uri="{BB962C8B-B14F-4D97-AF65-F5344CB8AC3E}">
        <p14:creationId xmlns:p14="http://schemas.microsoft.com/office/powerpoint/2010/main" val="182515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3952473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148</Words>
  <Application>Microsoft Office PowerPoint</Application>
  <PresentationFormat>On-screen Show (4:3)</PresentationFormat>
  <Paragraphs>16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Title : Student Presence Manager</vt:lpstr>
      <vt:lpstr>Abstract</vt:lpstr>
      <vt:lpstr>Software Used</vt:lpstr>
      <vt:lpstr>Project Completion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 Student Presence Manager</dc:title>
  <dc:creator>student</dc:creator>
  <cp:lastModifiedBy>student</cp:lastModifiedBy>
  <cp:revision>4</cp:revision>
  <dcterms:created xsi:type="dcterms:W3CDTF">2025-02-03T10:21:11Z</dcterms:created>
  <dcterms:modified xsi:type="dcterms:W3CDTF">2025-02-03T10:57:47Z</dcterms:modified>
</cp:coreProperties>
</file>