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57" r:id="rId4"/>
    <p:sldId id="269" r:id="rId5"/>
    <p:sldId id="258" r:id="rId6"/>
    <p:sldId id="261" r:id="rId7"/>
    <p:sldId id="265" r:id="rId8"/>
    <p:sldId id="271" r:id="rId9"/>
    <p:sldId id="259" r:id="rId10"/>
    <p:sldId id="260" r:id="rId11"/>
    <p:sldId id="272" r:id="rId12"/>
    <p:sldId id="273" r:id="rId13"/>
    <p:sldId id="275" r:id="rId14"/>
    <p:sldId id="276" r:id="rId15"/>
    <p:sldId id="278" r:id="rId16"/>
    <p:sldId id="277" r:id="rId17"/>
    <p:sldId id="270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ECF"/>
          </a:solidFill>
        </a:fill>
      </a:tcStyle>
    </a:wholeTbl>
    <a:band2H>
      <a:tcTxStyle/>
      <a:tcStyle>
        <a:tcBdr/>
        <a:fill>
          <a:solidFill>
            <a:srgbClr val="E7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4D6"/>
          </a:solidFill>
        </a:fill>
      </a:tcStyle>
    </a:wholeTbl>
    <a:band2H>
      <a:tcTxStyle/>
      <a:tcStyle>
        <a:tcBdr/>
        <a:fill>
          <a:solidFill>
            <a:srgbClr val="E9EA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5D5"/>
          </a:solidFill>
        </a:fill>
      </a:tcStyle>
    </a:wholeTbl>
    <a:band2H>
      <a:tcTxStyle/>
      <a:tcStyle>
        <a:tcBdr/>
        <a:fill>
          <a:solidFill>
            <a:srgbClr val="E6FA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  <p:extLst>
      <p:ext uri="{BB962C8B-B14F-4D97-AF65-F5344CB8AC3E}">
        <p14:creationId xmlns:p14="http://schemas.microsoft.com/office/powerpoint/2010/main" val="266180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  <p:extLst>
      <p:ext uri="{BB962C8B-B14F-4D97-AF65-F5344CB8AC3E}">
        <p14:creationId xmlns:p14="http://schemas.microsoft.com/office/powerpoint/2010/main" val="47735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  <p:extLst>
      <p:ext uri="{BB962C8B-B14F-4D97-AF65-F5344CB8AC3E}">
        <p14:creationId xmlns:p14="http://schemas.microsoft.com/office/powerpoint/2010/main" val="28346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  <p:extLst>
      <p:ext uri="{BB962C8B-B14F-4D97-AF65-F5344CB8AC3E}">
        <p14:creationId xmlns:p14="http://schemas.microsoft.com/office/powerpoint/2010/main" val="227894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  <p:extLst>
      <p:ext uri="{BB962C8B-B14F-4D97-AF65-F5344CB8AC3E}">
        <p14:creationId xmlns:p14="http://schemas.microsoft.com/office/powerpoint/2010/main" val="327624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  <p:extLst>
      <p:ext uri="{BB962C8B-B14F-4D97-AF65-F5344CB8AC3E}">
        <p14:creationId xmlns:p14="http://schemas.microsoft.com/office/powerpoint/2010/main" val="2309103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  <p:extLst>
      <p:ext uri="{BB962C8B-B14F-4D97-AF65-F5344CB8AC3E}">
        <p14:creationId xmlns:p14="http://schemas.microsoft.com/office/powerpoint/2010/main" val="382984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change the contents</a:t>
            </a:r>
          </a:p>
        </p:txBody>
      </p:sp>
    </p:spTree>
    <p:extLst>
      <p:ext uri="{BB962C8B-B14F-4D97-AF65-F5344CB8AC3E}">
        <p14:creationId xmlns:p14="http://schemas.microsoft.com/office/powerpoint/2010/main" val="372037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415600" y="740799"/>
            <a:ext cx="3744001" cy="1007702"/>
          </a:xfrm>
          <a:prstGeom prst="rect">
            <a:avLst/>
          </a:prstGeom>
        </p:spPr>
        <p:txBody>
          <a:bodyPr lIns="121899" tIns="121899" rIns="121899" bIns="121899" anchor="b">
            <a:normAutofit/>
          </a:bodyPr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5600" y="1852800"/>
            <a:ext cx="3744001" cy="4239301"/>
          </a:xfrm>
          <a:prstGeom prst="rect">
            <a:avLst/>
          </a:prstGeom>
        </p:spPr>
        <p:txBody>
          <a:bodyPr lIns="121899" tIns="121899" rIns="121899" bIns="121899">
            <a:normAutofit/>
          </a:bodyPr>
          <a:lstStyle>
            <a:lvl1pPr>
              <a:lnSpc>
                <a:spcPct val="115000"/>
              </a:lnSpc>
              <a:spcBef>
                <a:spcPts val="2100"/>
              </a:spcBef>
              <a:defRPr sz="1600">
                <a:solidFill>
                  <a:srgbClr val="595959"/>
                </a:solidFill>
              </a:defRPr>
            </a:lvl1pPr>
            <a:lvl2pPr>
              <a:lnSpc>
                <a:spcPct val="115000"/>
              </a:lnSpc>
              <a:spcBef>
                <a:spcPts val="2100"/>
              </a:spcBef>
              <a:defRPr sz="1600">
                <a:solidFill>
                  <a:srgbClr val="595959"/>
                </a:solidFill>
              </a:defRPr>
            </a:lvl2pPr>
            <a:lvl3pPr>
              <a:lnSpc>
                <a:spcPct val="115000"/>
              </a:lnSpc>
              <a:spcBef>
                <a:spcPts val="2100"/>
              </a:spcBef>
              <a:defRPr sz="1600">
                <a:solidFill>
                  <a:srgbClr val="595959"/>
                </a:solidFill>
              </a:defRPr>
            </a:lvl3pPr>
            <a:lvl4pPr>
              <a:lnSpc>
                <a:spcPct val="115000"/>
              </a:lnSpc>
              <a:spcBef>
                <a:spcPts val="2100"/>
              </a:spcBef>
              <a:defRPr sz="1600">
                <a:solidFill>
                  <a:srgbClr val="595959"/>
                </a:solidFill>
              </a:defRPr>
            </a:lvl4pPr>
            <a:lvl5pPr>
              <a:lnSpc>
                <a:spcPct val="115000"/>
              </a:lnSpc>
              <a:spcBef>
                <a:spcPts val="2100"/>
              </a:spcBef>
              <a:defRPr sz="16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653666" y="600199"/>
            <a:ext cx="8490301" cy="5454302"/>
          </a:xfrm>
          <a:prstGeom prst="rect">
            <a:avLst/>
          </a:prstGeom>
        </p:spPr>
        <p:txBody>
          <a:bodyPr lIns="121899" tIns="121899" rIns="121899" bIns="121899">
            <a:normAutofit/>
          </a:bodyPr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66"/>
          <p:cNvSpPr/>
          <p:nvPr/>
        </p:nvSpPr>
        <p:spPr>
          <a:xfrm>
            <a:off x="6096000" y="-167"/>
            <a:ext cx="6096000" cy="685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354000" y="1644232"/>
            <a:ext cx="5393700" cy="1976401"/>
          </a:xfrm>
          <a:prstGeom prst="rect">
            <a:avLst/>
          </a:prstGeom>
        </p:spPr>
        <p:txBody>
          <a:bodyPr lIns="121899" tIns="121899" rIns="121899" bIns="121899" anchor="b">
            <a:normAutofit/>
          </a:bodyPr>
          <a:lstStyle>
            <a:lvl1pPr algn="ctr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4000" y="3737433"/>
            <a:ext cx="5393700" cy="1646701"/>
          </a:xfrm>
          <a:prstGeom prst="rect">
            <a:avLst/>
          </a:prstGeom>
        </p:spPr>
        <p:txBody>
          <a:bodyPr lIns="121899" tIns="121899" rIns="121899" bIns="121899">
            <a:normAutofit/>
          </a:bodyPr>
          <a:lstStyle>
            <a:lvl1pPr algn="ctr">
              <a:defRPr sz="2800">
                <a:solidFill>
                  <a:srgbClr val="595959"/>
                </a:solidFill>
              </a:defRPr>
            </a:lvl1pPr>
            <a:lvl2pPr algn="ctr">
              <a:defRPr sz="2800">
                <a:solidFill>
                  <a:srgbClr val="595959"/>
                </a:solidFill>
              </a:defRPr>
            </a:lvl2pPr>
            <a:lvl3pPr algn="ctr">
              <a:defRPr sz="2800">
                <a:solidFill>
                  <a:srgbClr val="595959"/>
                </a:solidFill>
              </a:defRPr>
            </a:lvl3pPr>
            <a:lvl4pPr algn="ctr">
              <a:defRPr sz="2800">
                <a:solidFill>
                  <a:srgbClr val="595959"/>
                </a:solidFill>
              </a:defRPr>
            </a:lvl4pPr>
            <a:lvl5pPr algn="ctr">
              <a:defRPr sz="28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69"/>
          <p:cNvSpPr txBox="1">
            <a:spLocks noGrp="1"/>
          </p:cNvSpPr>
          <p:nvPr>
            <p:ph type="body" sz="half" idx="13"/>
          </p:nvPr>
        </p:nvSpPr>
        <p:spPr>
          <a:xfrm>
            <a:off x="6586000" y="965433"/>
            <a:ext cx="5115901" cy="4926901"/>
          </a:xfrm>
          <a:prstGeom prst="rect">
            <a:avLst/>
          </a:prstGeom>
        </p:spPr>
        <p:txBody>
          <a:bodyPr lIns="121899" tIns="121899" rIns="121899" bIns="121899" anchor="ctr">
            <a:normAutofit/>
          </a:bodyPr>
          <a:lstStyle/>
          <a:p>
            <a:pPr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5600" y="5640766"/>
            <a:ext cx="7998301" cy="806701"/>
          </a:xfrm>
          <a:prstGeom prst="rect">
            <a:avLst/>
          </a:prstGeom>
        </p:spPr>
        <p:txBody>
          <a:bodyPr lIns="121899" tIns="121899" rIns="121899" bIns="121899" anchor="ctr"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400">
                <a:solidFill>
                  <a:srgbClr val="595959"/>
                </a:solidFill>
              </a:defRPr>
            </a:lvl3pPr>
            <a:lvl4pPr>
              <a:defRPr sz="2400">
                <a:solidFill>
                  <a:srgbClr val="595959"/>
                </a:solidFill>
              </a:defRPr>
            </a:lvl4pPr>
            <a:lvl5pPr>
              <a:defRPr sz="24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1" cy="2618101"/>
          </a:xfrm>
          <a:prstGeom prst="rect">
            <a:avLst/>
          </a:prstGeom>
        </p:spPr>
        <p:txBody>
          <a:bodyPr lIns="121899" tIns="121899" rIns="121899" bIns="121899" anchor="b">
            <a:normAutofit/>
          </a:bodyPr>
          <a:lstStyle>
            <a:lvl1pPr algn="ctr">
              <a:defRPr sz="16000"/>
            </a:lvl1pPr>
          </a:lstStyle>
          <a:p>
            <a:r>
              <a:t>Title Text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15600" y="4202965"/>
            <a:ext cx="11360701" cy="1734301"/>
          </a:xfrm>
          <a:prstGeom prst="rect">
            <a:avLst/>
          </a:prstGeom>
        </p:spPr>
        <p:txBody>
          <a:bodyPr lIns="121899" tIns="121899" rIns="121899" bIns="121899">
            <a:normAutofit/>
          </a:bodyPr>
          <a:lstStyle>
            <a:lvl1pPr algn="ctr"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1pPr>
            <a:lvl2pPr algn="ctr"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2pPr>
            <a:lvl3pPr algn="ctr"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3pPr>
            <a:lvl4pPr algn="ctr"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4pPr>
            <a:lvl5pPr algn="ctr"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526940" y="573316"/>
            <a:ext cx="11230501" cy="431101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83"/>
          <p:cNvSpPr txBox="1"/>
          <p:nvPr/>
        </p:nvSpPr>
        <p:spPr>
          <a:xfrm>
            <a:off x="526940" y="1232607"/>
            <a:ext cx="1843202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t>OUR COMPANY</a:t>
            </a:r>
          </a:p>
        </p:txBody>
      </p:sp>
      <p:sp>
        <p:nvSpPr>
          <p:cNvPr id="171" name="Shape 84"/>
          <p:cNvSpPr/>
          <p:nvPr/>
        </p:nvSpPr>
        <p:spPr>
          <a:xfrm>
            <a:off x="526940" y="1602413"/>
            <a:ext cx="1843202" cy="1"/>
          </a:xfrm>
          <a:prstGeom prst="line">
            <a:avLst/>
          </a:prstGeom>
          <a:ln w="57150">
            <a:solidFill>
              <a:srgbClr val="EEFF4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Shape 85"/>
          <p:cNvSpPr txBox="1"/>
          <p:nvPr/>
        </p:nvSpPr>
        <p:spPr>
          <a:xfrm>
            <a:off x="2604391" y="1232607"/>
            <a:ext cx="1843202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ABOUT US</a:t>
            </a:r>
          </a:p>
        </p:txBody>
      </p:sp>
      <p:sp>
        <p:nvSpPr>
          <p:cNvPr id="173" name="Shape 86"/>
          <p:cNvSpPr txBox="1"/>
          <p:nvPr/>
        </p:nvSpPr>
        <p:spPr>
          <a:xfrm>
            <a:off x="4583586" y="1232607"/>
            <a:ext cx="1843201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INFOGRAPHICS</a:t>
            </a:r>
          </a:p>
        </p:txBody>
      </p:sp>
      <p:sp>
        <p:nvSpPr>
          <p:cNvPr id="174" name="Shape 87"/>
          <p:cNvSpPr txBox="1"/>
          <p:nvPr/>
        </p:nvSpPr>
        <p:spPr>
          <a:xfrm>
            <a:off x="6562782" y="1232607"/>
            <a:ext cx="1843201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CONTACT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16507" y="1362717"/>
            <a:ext cx="330121" cy="332701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xfrm>
            <a:off x="526940" y="573316"/>
            <a:ext cx="11230501" cy="431101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Shape 91"/>
          <p:cNvSpPr txBox="1"/>
          <p:nvPr/>
        </p:nvSpPr>
        <p:spPr>
          <a:xfrm>
            <a:off x="526940" y="1232607"/>
            <a:ext cx="1843202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OUR COMPANY</a:t>
            </a:r>
          </a:p>
        </p:txBody>
      </p:sp>
      <p:sp>
        <p:nvSpPr>
          <p:cNvPr id="184" name="Shape 92"/>
          <p:cNvSpPr/>
          <p:nvPr/>
        </p:nvSpPr>
        <p:spPr>
          <a:xfrm>
            <a:off x="4583586" y="1602413"/>
            <a:ext cx="1843201" cy="1"/>
          </a:xfrm>
          <a:prstGeom prst="line">
            <a:avLst/>
          </a:prstGeom>
          <a:ln w="57150">
            <a:solidFill>
              <a:srgbClr val="EEFF4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Shape 93"/>
          <p:cNvSpPr txBox="1"/>
          <p:nvPr/>
        </p:nvSpPr>
        <p:spPr>
          <a:xfrm>
            <a:off x="2604391" y="1232607"/>
            <a:ext cx="1843202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ABOUT US</a:t>
            </a:r>
          </a:p>
        </p:txBody>
      </p:sp>
      <p:sp>
        <p:nvSpPr>
          <p:cNvPr id="186" name="Shape 94"/>
          <p:cNvSpPr txBox="1"/>
          <p:nvPr/>
        </p:nvSpPr>
        <p:spPr>
          <a:xfrm>
            <a:off x="4583586" y="1232607"/>
            <a:ext cx="1843201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t>INFOGRAPHICS</a:t>
            </a:r>
          </a:p>
        </p:txBody>
      </p:sp>
      <p:sp>
        <p:nvSpPr>
          <p:cNvPr id="187" name="Shape 95"/>
          <p:cNvSpPr txBox="1"/>
          <p:nvPr/>
        </p:nvSpPr>
        <p:spPr>
          <a:xfrm>
            <a:off x="6562782" y="1232607"/>
            <a:ext cx="1843201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CONTACT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16507" y="1362717"/>
            <a:ext cx="330121" cy="332701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38038" y="6273666"/>
            <a:ext cx="273616" cy="2692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2"/>
          <p:cNvSpPr/>
          <p:nvPr/>
        </p:nvSpPr>
        <p:spPr>
          <a:xfrm>
            <a:off x="0" y="-1"/>
            <a:ext cx="12192000" cy="37469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" name="Shape 13"/>
          <p:cNvSpPr/>
          <p:nvPr/>
        </p:nvSpPr>
        <p:spPr>
          <a:xfrm>
            <a:off x="0" y="374694"/>
            <a:ext cx="12192000" cy="120123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14"/>
          <p:cNvSpPr txBox="1"/>
          <p:nvPr/>
        </p:nvSpPr>
        <p:spPr>
          <a:xfrm>
            <a:off x="526838" y="56542"/>
            <a:ext cx="5080674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Your Company Slogan Here and some Business Information</a:t>
            </a:r>
          </a:p>
        </p:txBody>
      </p:sp>
      <p:sp>
        <p:nvSpPr>
          <p:cNvPr id="21" name="Shape 15"/>
          <p:cNvSpPr txBox="1"/>
          <p:nvPr/>
        </p:nvSpPr>
        <p:spPr>
          <a:xfrm>
            <a:off x="6524938" y="56542"/>
            <a:ext cx="5080673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E-Mail: me@materialdesigntemplate l Phone: +49 89 1726182</a:t>
            </a:r>
          </a:p>
        </p:txBody>
      </p:sp>
      <p:sp>
        <p:nvSpPr>
          <p:cNvPr id="22" name="Shape 16"/>
          <p:cNvSpPr/>
          <p:nvPr/>
        </p:nvSpPr>
        <p:spPr>
          <a:xfrm>
            <a:off x="10957717" y="1205133"/>
            <a:ext cx="647896" cy="64789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526940" y="573316"/>
            <a:ext cx="11230422" cy="431020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0"/>
          <p:cNvSpPr txBox="1"/>
          <p:nvPr/>
        </p:nvSpPr>
        <p:spPr>
          <a:xfrm>
            <a:off x="526940" y="1232607"/>
            <a:ext cx="1843280" cy="22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OUR COMPANY</a:t>
            </a:r>
          </a:p>
        </p:txBody>
      </p:sp>
      <p:sp>
        <p:nvSpPr>
          <p:cNvPr id="25" name="Shape 21"/>
          <p:cNvSpPr/>
          <p:nvPr/>
        </p:nvSpPr>
        <p:spPr>
          <a:xfrm>
            <a:off x="526940" y="1602413"/>
            <a:ext cx="1843280" cy="1"/>
          </a:xfrm>
          <a:prstGeom prst="line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hape 22"/>
          <p:cNvSpPr txBox="1"/>
          <p:nvPr/>
        </p:nvSpPr>
        <p:spPr>
          <a:xfrm>
            <a:off x="2604391" y="1232607"/>
            <a:ext cx="1843280" cy="22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92AAB4"/>
                </a:solidFill>
              </a:defRPr>
            </a:lvl1pPr>
          </a:lstStyle>
          <a:p>
            <a:r>
              <a:t>ABOUT US</a:t>
            </a:r>
          </a:p>
        </p:txBody>
      </p:sp>
      <p:sp>
        <p:nvSpPr>
          <p:cNvPr id="27" name="Shape 23"/>
          <p:cNvSpPr txBox="1"/>
          <p:nvPr/>
        </p:nvSpPr>
        <p:spPr>
          <a:xfrm>
            <a:off x="4583586" y="1232607"/>
            <a:ext cx="1843280" cy="22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92AAB4"/>
                </a:solidFill>
              </a:defRPr>
            </a:lvl1pPr>
          </a:lstStyle>
          <a:p>
            <a:r>
              <a:t>INFOGRAPHICS</a:t>
            </a:r>
          </a:p>
        </p:txBody>
      </p:sp>
      <p:sp>
        <p:nvSpPr>
          <p:cNvPr id="28" name="Shape 24"/>
          <p:cNvSpPr txBox="1"/>
          <p:nvPr/>
        </p:nvSpPr>
        <p:spPr>
          <a:xfrm>
            <a:off x="6562782" y="1232607"/>
            <a:ext cx="1843280" cy="22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92AAB4"/>
                </a:solidFill>
              </a:defRPr>
            </a:lvl1pPr>
          </a:lstStyle>
          <a:p>
            <a:r>
              <a:t>CONTACT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16604" y="1362729"/>
            <a:ext cx="330122" cy="332701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100"/>
          <p:cNvSpPr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3" name="Shape 101"/>
          <p:cNvSpPr/>
          <p:nvPr/>
        </p:nvSpPr>
        <p:spPr>
          <a:xfrm>
            <a:off x="0" y="374693"/>
            <a:ext cx="12192000" cy="12012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4" name="Shape 102"/>
          <p:cNvSpPr txBox="1"/>
          <p:nvPr/>
        </p:nvSpPr>
        <p:spPr>
          <a:xfrm>
            <a:off x="526839" y="56541"/>
            <a:ext cx="508080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Your Company Slogan Here and some Business Information</a:t>
            </a:r>
          </a:p>
        </p:txBody>
      </p:sp>
      <p:sp>
        <p:nvSpPr>
          <p:cNvPr id="205" name="Shape 103"/>
          <p:cNvSpPr txBox="1"/>
          <p:nvPr/>
        </p:nvSpPr>
        <p:spPr>
          <a:xfrm>
            <a:off x="6524938" y="56541"/>
            <a:ext cx="508080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E-Mail: me@materialdesigntemplate l Phone: +49 89 1726182</a:t>
            </a:r>
          </a:p>
        </p:txBody>
      </p:sp>
      <p:sp>
        <p:nvSpPr>
          <p:cNvPr id="206" name="Shape 104"/>
          <p:cNvSpPr/>
          <p:nvPr/>
        </p:nvSpPr>
        <p:spPr>
          <a:xfrm>
            <a:off x="10957717" y="1205133"/>
            <a:ext cx="648002" cy="648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7" name="Title Text"/>
          <p:cNvSpPr txBox="1">
            <a:spLocks noGrp="1"/>
          </p:cNvSpPr>
          <p:nvPr>
            <p:ph type="title"/>
          </p:nvPr>
        </p:nvSpPr>
        <p:spPr>
          <a:xfrm>
            <a:off x="526940" y="573316"/>
            <a:ext cx="11230501" cy="431101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Title Text</a:t>
            </a:r>
          </a:p>
        </p:txBody>
      </p:sp>
      <p:sp>
        <p:nvSpPr>
          <p:cNvPr id="208" name="Shape 108"/>
          <p:cNvSpPr txBox="1"/>
          <p:nvPr/>
        </p:nvSpPr>
        <p:spPr>
          <a:xfrm>
            <a:off x="526940" y="1232607"/>
            <a:ext cx="1843202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t>OUR COMPANY</a:t>
            </a:r>
          </a:p>
        </p:txBody>
      </p:sp>
      <p:sp>
        <p:nvSpPr>
          <p:cNvPr id="209" name="Shape 109"/>
          <p:cNvSpPr/>
          <p:nvPr/>
        </p:nvSpPr>
        <p:spPr>
          <a:xfrm>
            <a:off x="526940" y="1602413"/>
            <a:ext cx="1843202" cy="1"/>
          </a:xfrm>
          <a:prstGeom prst="line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Shape 110"/>
          <p:cNvSpPr txBox="1"/>
          <p:nvPr/>
        </p:nvSpPr>
        <p:spPr>
          <a:xfrm>
            <a:off x="2604391" y="1232607"/>
            <a:ext cx="1843202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ABOUT US</a:t>
            </a:r>
          </a:p>
        </p:txBody>
      </p:sp>
      <p:sp>
        <p:nvSpPr>
          <p:cNvPr id="211" name="Shape 111"/>
          <p:cNvSpPr txBox="1"/>
          <p:nvPr/>
        </p:nvSpPr>
        <p:spPr>
          <a:xfrm>
            <a:off x="4583586" y="1232607"/>
            <a:ext cx="1843201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INFOGRAPHICS</a:t>
            </a:r>
          </a:p>
        </p:txBody>
      </p:sp>
      <p:sp>
        <p:nvSpPr>
          <p:cNvPr id="212" name="Shape 112"/>
          <p:cNvSpPr txBox="1"/>
          <p:nvPr/>
        </p:nvSpPr>
        <p:spPr>
          <a:xfrm>
            <a:off x="6562782" y="1232607"/>
            <a:ext cx="1843201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CONTACT</a:t>
            </a: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16507" y="1362717"/>
            <a:ext cx="330121" cy="332701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100"/>
          <p:cNvSpPr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1" name="Shape 101"/>
          <p:cNvSpPr/>
          <p:nvPr/>
        </p:nvSpPr>
        <p:spPr>
          <a:xfrm>
            <a:off x="0" y="374693"/>
            <a:ext cx="12192000" cy="12012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2" name="Shape 102"/>
          <p:cNvSpPr txBox="1"/>
          <p:nvPr/>
        </p:nvSpPr>
        <p:spPr>
          <a:xfrm>
            <a:off x="526839" y="56541"/>
            <a:ext cx="508080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Your Company Slogan Here and some Business Information</a:t>
            </a:r>
          </a:p>
        </p:txBody>
      </p:sp>
      <p:sp>
        <p:nvSpPr>
          <p:cNvPr id="223" name="Shape 103"/>
          <p:cNvSpPr txBox="1"/>
          <p:nvPr/>
        </p:nvSpPr>
        <p:spPr>
          <a:xfrm>
            <a:off x="6524938" y="56541"/>
            <a:ext cx="508080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E-Mail: me@materialdesigntemplate l Phone: +49 89 1726182</a:t>
            </a:r>
          </a:p>
        </p:txBody>
      </p:sp>
      <p:sp>
        <p:nvSpPr>
          <p:cNvPr id="224" name="Shape 104"/>
          <p:cNvSpPr/>
          <p:nvPr/>
        </p:nvSpPr>
        <p:spPr>
          <a:xfrm>
            <a:off x="10957717" y="1205133"/>
            <a:ext cx="648002" cy="648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5" name="Title Text"/>
          <p:cNvSpPr txBox="1">
            <a:spLocks noGrp="1"/>
          </p:cNvSpPr>
          <p:nvPr>
            <p:ph type="title"/>
          </p:nvPr>
        </p:nvSpPr>
        <p:spPr>
          <a:xfrm>
            <a:off x="526940" y="573316"/>
            <a:ext cx="11230501" cy="431101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Title Text</a:t>
            </a:r>
          </a:p>
        </p:txBody>
      </p:sp>
      <p:sp>
        <p:nvSpPr>
          <p:cNvPr id="226" name="Shape 116"/>
          <p:cNvSpPr txBox="1"/>
          <p:nvPr/>
        </p:nvSpPr>
        <p:spPr>
          <a:xfrm>
            <a:off x="526940" y="1232607"/>
            <a:ext cx="1843202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OUR COMPANY</a:t>
            </a:r>
          </a:p>
        </p:txBody>
      </p:sp>
      <p:sp>
        <p:nvSpPr>
          <p:cNvPr id="227" name="Shape 117"/>
          <p:cNvSpPr/>
          <p:nvPr/>
        </p:nvSpPr>
        <p:spPr>
          <a:xfrm>
            <a:off x="4583586" y="1602413"/>
            <a:ext cx="1843201" cy="1"/>
          </a:xfrm>
          <a:prstGeom prst="line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Shape 118"/>
          <p:cNvSpPr txBox="1"/>
          <p:nvPr/>
        </p:nvSpPr>
        <p:spPr>
          <a:xfrm>
            <a:off x="2604391" y="1232607"/>
            <a:ext cx="1843202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ABOUT US</a:t>
            </a:r>
          </a:p>
        </p:txBody>
      </p:sp>
      <p:sp>
        <p:nvSpPr>
          <p:cNvPr id="229" name="Shape 119"/>
          <p:cNvSpPr txBox="1"/>
          <p:nvPr/>
        </p:nvSpPr>
        <p:spPr>
          <a:xfrm>
            <a:off x="4583586" y="1232607"/>
            <a:ext cx="1843201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t>INFOGRAPHICS</a:t>
            </a:r>
          </a:p>
        </p:txBody>
      </p:sp>
      <p:sp>
        <p:nvSpPr>
          <p:cNvPr id="230" name="Shape 120"/>
          <p:cNvSpPr txBox="1"/>
          <p:nvPr/>
        </p:nvSpPr>
        <p:spPr>
          <a:xfrm>
            <a:off x="6562782" y="1232607"/>
            <a:ext cx="1843201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100">
                <a:solidFill>
                  <a:srgbClr val="92AAB4"/>
                </a:solidFill>
              </a:defRPr>
            </a:lvl1pPr>
          </a:lstStyle>
          <a:p>
            <a:r>
              <a:t>CONTACT</a:t>
            </a:r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16507" y="1362717"/>
            <a:ext cx="330121" cy="332701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100"/>
          <p:cNvSpPr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9" name="Shape 101"/>
          <p:cNvSpPr/>
          <p:nvPr/>
        </p:nvSpPr>
        <p:spPr>
          <a:xfrm>
            <a:off x="0" y="374693"/>
            <a:ext cx="12192000" cy="12012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0" name="Shape 102"/>
          <p:cNvSpPr txBox="1"/>
          <p:nvPr/>
        </p:nvSpPr>
        <p:spPr>
          <a:xfrm>
            <a:off x="526839" y="56541"/>
            <a:ext cx="508080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Your Company Slogan Here and some Business Information</a:t>
            </a:r>
          </a:p>
        </p:txBody>
      </p:sp>
      <p:sp>
        <p:nvSpPr>
          <p:cNvPr id="241" name="Shape 103"/>
          <p:cNvSpPr txBox="1"/>
          <p:nvPr/>
        </p:nvSpPr>
        <p:spPr>
          <a:xfrm>
            <a:off x="6524938" y="56541"/>
            <a:ext cx="508080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E-Mail: me@materialdesigntemplate l Phone: +49 89 1726182</a:t>
            </a:r>
          </a:p>
        </p:txBody>
      </p:sp>
      <p:sp>
        <p:nvSpPr>
          <p:cNvPr id="242" name="Shape 104"/>
          <p:cNvSpPr/>
          <p:nvPr/>
        </p:nvSpPr>
        <p:spPr>
          <a:xfrm>
            <a:off x="10957717" y="1205133"/>
            <a:ext cx="648002" cy="648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2"/>
          <p:cNvSpPr/>
          <p:nvPr/>
        </p:nvSpPr>
        <p:spPr>
          <a:xfrm>
            <a:off x="0" y="-1"/>
            <a:ext cx="12192000" cy="37469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" name="Shape 13"/>
          <p:cNvSpPr/>
          <p:nvPr/>
        </p:nvSpPr>
        <p:spPr>
          <a:xfrm>
            <a:off x="0" y="374694"/>
            <a:ext cx="12192000" cy="120123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14"/>
          <p:cNvSpPr txBox="1"/>
          <p:nvPr/>
        </p:nvSpPr>
        <p:spPr>
          <a:xfrm>
            <a:off x="526838" y="56542"/>
            <a:ext cx="5080674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Your Company Slogan Here and some Business Information</a:t>
            </a:r>
          </a:p>
        </p:txBody>
      </p:sp>
      <p:sp>
        <p:nvSpPr>
          <p:cNvPr id="39" name="Shape 15"/>
          <p:cNvSpPr txBox="1"/>
          <p:nvPr/>
        </p:nvSpPr>
        <p:spPr>
          <a:xfrm>
            <a:off x="6524938" y="56542"/>
            <a:ext cx="5080673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E-Mail: me@materialdesigntemplate l Phone: +49 89 1726182</a:t>
            </a:r>
          </a:p>
        </p:txBody>
      </p:sp>
      <p:sp>
        <p:nvSpPr>
          <p:cNvPr id="40" name="Shape 16"/>
          <p:cNvSpPr/>
          <p:nvPr/>
        </p:nvSpPr>
        <p:spPr>
          <a:xfrm>
            <a:off x="10957717" y="1205133"/>
            <a:ext cx="647896" cy="64789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26940" y="573316"/>
            <a:ext cx="11230422" cy="431020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Shape 28"/>
          <p:cNvSpPr txBox="1"/>
          <p:nvPr/>
        </p:nvSpPr>
        <p:spPr>
          <a:xfrm>
            <a:off x="526940" y="1232607"/>
            <a:ext cx="1843280" cy="22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92AAB4"/>
                </a:solidFill>
              </a:defRPr>
            </a:lvl1pPr>
          </a:lstStyle>
          <a:p>
            <a:r>
              <a:t>OUR COMPANY</a:t>
            </a:r>
          </a:p>
        </p:txBody>
      </p:sp>
      <p:sp>
        <p:nvSpPr>
          <p:cNvPr id="43" name="Shape 29"/>
          <p:cNvSpPr/>
          <p:nvPr/>
        </p:nvSpPr>
        <p:spPr>
          <a:xfrm>
            <a:off x="4583586" y="1602413"/>
            <a:ext cx="1843280" cy="1"/>
          </a:xfrm>
          <a:prstGeom prst="line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Shape 30"/>
          <p:cNvSpPr txBox="1"/>
          <p:nvPr/>
        </p:nvSpPr>
        <p:spPr>
          <a:xfrm>
            <a:off x="2604391" y="1232607"/>
            <a:ext cx="1843280" cy="22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92AAB4"/>
                </a:solidFill>
              </a:defRPr>
            </a:lvl1pPr>
          </a:lstStyle>
          <a:p>
            <a:r>
              <a:t>ABOUT US</a:t>
            </a:r>
          </a:p>
        </p:txBody>
      </p:sp>
      <p:sp>
        <p:nvSpPr>
          <p:cNvPr id="45" name="Shape 31"/>
          <p:cNvSpPr txBox="1"/>
          <p:nvPr/>
        </p:nvSpPr>
        <p:spPr>
          <a:xfrm>
            <a:off x="4583586" y="1232607"/>
            <a:ext cx="1843280" cy="22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INFOGRAPHICS</a:t>
            </a:r>
          </a:p>
        </p:txBody>
      </p:sp>
      <p:sp>
        <p:nvSpPr>
          <p:cNvPr id="46" name="Shape 32"/>
          <p:cNvSpPr txBox="1"/>
          <p:nvPr/>
        </p:nvSpPr>
        <p:spPr>
          <a:xfrm>
            <a:off x="6562782" y="1232607"/>
            <a:ext cx="1843280" cy="22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92AAB4"/>
                </a:solidFill>
              </a:defRPr>
            </a:lvl1pPr>
          </a:lstStyle>
          <a:p>
            <a:r>
              <a:t>CONTACT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16604" y="1362729"/>
            <a:ext cx="330122" cy="332701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12"/>
          <p:cNvSpPr/>
          <p:nvPr/>
        </p:nvSpPr>
        <p:spPr>
          <a:xfrm>
            <a:off x="0" y="-1"/>
            <a:ext cx="12192000" cy="37469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" name="Shape 13"/>
          <p:cNvSpPr/>
          <p:nvPr/>
        </p:nvSpPr>
        <p:spPr>
          <a:xfrm>
            <a:off x="0" y="374694"/>
            <a:ext cx="12192000" cy="120123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6" name="Shape 14"/>
          <p:cNvSpPr txBox="1"/>
          <p:nvPr/>
        </p:nvSpPr>
        <p:spPr>
          <a:xfrm>
            <a:off x="526838" y="56542"/>
            <a:ext cx="5080674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Your Company Slogan Here and some Business Information</a:t>
            </a:r>
          </a:p>
        </p:txBody>
      </p:sp>
      <p:sp>
        <p:nvSpPr>
          <p:cNvPr id="57" name="Shape 15"/>
          <p:cNvSpPr txBox="1"/>
          <p:nvPr/>
        </p:nvSpPr>
        <p:spPr>
          <a:xfrm>
            <a:off x="6524938" y="56542"/>
            <a:ext cx="5080673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E-Mail: me@materialdesigntemplate l Phone: +49 89 1726182</a:t>
            </a:r>
          </a:p>
        </p:txBody>
      </p:sp>
      <p:sp>
        <p:nvSpPr>
          <p:cNvPr id="58" name="Shape 16"/>
          <p:cNvSpPr/>
          <p:nvPr/>
        </p:nvSpPr>
        <p:spPr>
          <a:xfrm>
            <a:off x="10957717" y="1205133"/>
            <a:ext cx="647896" cy="64789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415611" y="992765"/>
            <a:ext cx="11360701" cy="2736901"/>
          </a:xfrm>
          <a:prstGeom prst="rect">
            <a:avLst/>
          </a:prstGeom>
        </p:spPr>
        <p:txBody>
          <a:bodyPr lIns="121899" tIns="121899" rIns="121899" bIns="121899" anchor="b">
            <a:normAutofit/>
          </a:bodyPr>
          <a:lstStyle>
            <a:lvl1pPr algn="ctr">
              <a:defRPr sz="6900"/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5600" y="3778832"/>
            <a:ext cx="11360701" cy="1056901"/>
          </a:xfrm>
          <a:prstGeom prst="rect">
            <a:avLst/>
          </a:prstGeom>
        </p:spPr>
        <p:txBody>
          <a:bodyPr lIns="121899" tIns="121899" rIns="121899" bIns="121899">
            <a:normAutofit/>
          </a:bodyPr>
          <a:lstStyle>
            <a:lvl1pPr algn="ctr">
              <a:defRPr sz="3700">
                <a:solidFill>
                  <a:srgbClr val="595959"/>
                </a:solidFill>
              </a:defRPr>
            </a:lvl1pPr>
            <a:lvl2pPr algn="ctr">
              <a:defRPr sz="3700">
                <a:solidFill>
                  <a:srgbClr val="595959"/>
                </a:solidFill>
              </a:defRPr>
            </a:lvl2pPr>
            <a:lvl3pPr algn="ctr">
              <a:defRPr sz="3700">
                <a:solidFill>
                  <a:srgbClr val="595959"/>
                </a:solidFill>
              </a:defRPr>
            </a:lvl3pPr>
            <a:lvl4pPr algn="ctr">
              <a:defRPr sz="3700">
                <a:solidFill>
                  <a:srgbClr val="595959"/>
                </a:solidFill>
              </a:defRPr>
            </a:lvl4pPr>
            <a:lvl5pPr algn="ctr">
              <a:defRPr sz="37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415600" y="2867799"/>
            <a:ext cx="11360701" cy="1122301"/>
          </a:xfrm>
          <a:prstGeom prst="rect">
            <a:avLst/>
          </a:prstGeom>
        </p:spPr>
        <p:txBody>
          <a:bodyPr lIns="121899" tIns="121899" rIns="121899" bIns="121899">
            <a:normAutofit/>
          </a:bodyPr>
          <a:lstStyle>
            <a:lvl1pPr algn="ct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1" cy="763501"/>
          </a:xfrm>
          <a:prstGeom prst="rect">
            <a:avLst/>
          </a:prstGeom>
        </p:spPr>
        <p:txBody>
          <a:bodyPr lIns="121899" tIns="121899" rIns="121899" bIns="121899" anchor="t">
            <a:normAutofit/>
          </a:bodyPr>
          <a:lstStyle>
            <a:lvl1pPr>
              <a:defRPr sz="3700"/>
            </a:lvl1pPr>
          </a:lstStyle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1" cy="4555200"/>
          </a:xfrm>
          <a:prstGeom prst="rect">
            <a:avLst/>
          </a:prstGeom>
        </p:spPr>
        <p:txBody>
          <a:bodyPr lIns="121899" tIns="121899" rIns="121899" bIns="121899">
            <a:normAutofit/>
          </a:bodyPr>
          <a:lstStyle>
            <a:lvl1pPr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1pPr>
            <a:lvl2pPr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2pPr>
            <a:lvl3pPr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3pPr>
            <a:lvl4pPr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4pPr>
            <a:lvl5pPr>
              <a:lnSpc>
                <a:spcPct val="115000"/>
              </a:lnSpc>
              <a:spcBef>
                <a:spcPts val="2100"/>
              </a:spcBef>
              <a:defRPr sz="24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1" cy="763501"/>
          </a:xfrm>
          <a:prstGeom prst="rect">
            <a:avLst/>
          </a:prstGeom>
        </p:spPr>
        <p:txBody>
          <a:bodyPr lIns="121899" tIns="121899" rIns="121899" bIns="121899" anchor="t">
            <a:normAutofit/>
          </a:bodyPr>
          <a:lstStyle>
            <a:lvl1pPr>
              <a:defRPr sz="37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15600" y="1536633"/>
            <a:ext cx="5333101" cy="4555200"/>
          </a:xfrm>
          <a:prstGeom prst="rect">
            <a:avLst/>
          </a:prstGeom>
        </p:spPr>
        <p:txBody>
          <a:bodyPr lIns="121899" tIns="121899" rIns="121899" bIns="121899">
            <a:normAutofit/>
          </a:bodyPr>
          <a:lstStyle>
            <a:lvl1pPr>
              <a:lnSpc>
                <a:spcPct val="115000"/>
              </a:lnSpc>
              <a:spcBef>
                <a:spcPts val="2100"/>
              </a:spcBef>
              <a:defRPr sz="1900">
                <a:solidFill>
                  <a:srgbClr val="595959"/>
                </a:solidFill>
              </a:defRPr>
            </a:lvl1pPr>
            <a:lvl2pPr>
              <a:lnSpc>
                <a:spcPct val="115000"/>
              </a:lnSpc>
              <a:spcBef>
                <a:spcPts val="2100"/>
              </a:spcBef>
              <a:defRPr sz="1900">
                <a:solidFill>
                  <a:srgbClr val="595959"/>
                </a:solidFill>
              </a:defRPr>
            </a:lvl2pPr>
            <a:lvl3pPr>
              <a:lnSpc>
                <a:spcPct val="115000"/>
              </a:lnSpc>
              <a:spcBef>
                <a:spcPts val="2100"/>
              </a:spcBef>
              <a:defRPr sz="1900">
                <a:solidFill>
                  <a:srgbClr val="595959"/>
                </a:solidFill>
              </a:defRPr>
            </a:lvl3pPr>
            <a:lvl4pPr>
              <a:lnSpc>
                <a:spcPct val="115000"/>
              </a:lnSpc>
              <a:spcBef>
                <a:spcPts val="2100"/>
              </a:spcBef>
              <a:defRPr sz="1900">
                <a:solidFill>
                  <a:srgbClr val="595959"/>
                </a:solidFill>
              </a:defRPr>
            </a:lvl4pPr>
            <a:lvl5pPr>
              <a:lnSpc>
                <a:spcPct val="115000"/>
              </a:lnSpc>
              <a:spcBef>
                <a:spcPts val="2100"/>
              </a:spcBef>
              <a:defRPr sz="19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53"/>
          <p:cNvSpPr txBox="1">
            <a:spLocks noGrp="1"/>
          </p:cNvSpPr>
          <p:nvPr>
            <p:ph type="body" sz="half" idx="13"/>
          </p:nvPr>
        </p:nvSpPr>
        <p:spPr>
          <a:xfrm>
            <a:off x="6443200" y="1536632"/>
            <a:ext cx="5333101" cy="4555202"/>
          </a:xfrm>
          <a:prstGeom prst="rect">
            <a:avLst/>
          </a:prstGeom>
        </p:spPr>
        <p:txBody>
          <a:bodyPr lIns="121899" tIns="121899" rIns="121899" bIns="121899">
            <a:normAutofit/>
          </a:bodyPr>
          <a:lstStyle/>
          <a:p>
            <a:pPr>
              <a:lnSpc>
                <a:spcPct val="115000"/>
              </a:lnSpc>
              <a:spcBef>
                <a:spcPts val="2100"/>
              </a:spcBef>
              <a:defRPr sz="19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1" cy="763501"/>
          </a:xfrm>
          <a:prstGeom prst="rect">
            <a:avLst/>
          </a:prstGeom>
        </p:spPr>
        <p:txBody>
          <a:bodyPr lIns="121899" tIns="121899" rIns="121899" bIns="121899" anchor="t">
            <a:normAutofit/>
          </a:bodyPr>
          <a:lstStyle>
            <a:lvl1pPr>
              <a:defRPr sz="3700"/>
            </a:lvl1pPr>
          </a:lstStyle>
          <a:p>
            <a:r>
              <a:t>Title Text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6609" y="6259380"/>
            <a:ext cx="454269" cy="441184"/>
          </a:xfrm>
          <a:prstGeom prst="rect">
            <a:avLst/>
          </a:prstGeom>
        </p:spPr>
        <p:txBody>
          <a:bodyPr lIns="121899" tIns="121899" rIns="121899" bIns="121899"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28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3238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3" name="Shape 129"/>
          <p:cNvSpPr/>
          <p:nvPr/>
        </p:nvSpPr>
        <p:spPr>
          <a:xfrm rot="18900000">
            <a:off x="6304443" y="-2053226"/>
            <a:ext cx="4106452" cy="41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4" name="Shape 130"/>
          <p:cNvSpPr/>
          <p:nvPr/>
        </p:nvSpPr>
        <p:spPr>
          <a:xfrm rot="18900000">
            <a:off x="536630" y="5580965"/>
            <a:ext cx="2554069" cy="2554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1C232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5" name="Shape 131"/>
          <p:cNvSpPr/>
          <p:nvPr/>
        </p:nvSpPr>
        <p:spPr>
          <a:xfrm rot="18900000">
            <a:off x="-1135368" y="3708659"/>
            <a:ext cx="2559587" cy="296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3446" y="21600"/>
                </a:lnTo>
                <a:lnTo>
                  <a:pt x="0" y="18628"/>
                </a:lnTo>
                <a:close/>
              </a:path>
            </a:pathLst>
          </a:custGeom>
          <a:solidFill>
            <a:srgbClr val="263238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6" name="Shape 132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7" name="Shape 133"/>
          <p:cNvSpPr/>
          <p:nvPr/>
        </p:nvSpPr>
        <p:spPr>
          <a:xfrm rot="18900000">
            <a:off x="820960" y="-1943524"/>
            <a:ext cx="6376689" cy="9851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40" y="0"/>
                </a:moveTo>
                <a:lnTo>
                  <a:pt x="21600" y="8582"/>
                </a:lnTo>
                <a:lnTo>
                  <a:pt x="21600" y="21600"/>
                </a:lnTo>
                <a:lnTo>
                  <a:pt x="8859" y="21600"/>
                </a:lnTo>
                <a:lnTo>
                  <a:pt x="0" y="15866"/>
                </a:lnTo>
                <a:lnTo>
                  <a:pt x="0" y="5398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58" name="Shape 134"/>
          <p:cNvSpPr txBox="1"/>
          <p:nvPr/>
        </p:nvSpPr>
        <p:spPr>
          <a:xfrm>
            <a:off x="1398682" y="4201245"/>
            <a:ext cx="7172859" cy="120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3600" b="1">
                <a:solidFill>
                  <a:srgbClr val="0EC7F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IN" dirty="0"/>
              <a:t>RAMAIAH INSTITUTE OF TECHNOLOGY, BANGALORE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984FD-3BFB-4939-9A8D-583EE354C8AF}"/>
              </a:ext>
            </a:extLst>
          </p:cNvPr>
          <p:cNvSpPr txBox="1"/>
          <p:nvPr/>
        </p:nvSpPr>
        <p:spPr>
          <a:xfrm>
            <a:off x="1526901" y="1925332"/>
            <a:ext cx="524196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5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Team </a:t>
            </a:r>
            <a:r>
              <a:rPr kumimoji="0" lang="en-IN" sz="5400" b="1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Mockingjays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10523-1C67-4BA4-899B-2CBE5E5AC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" y="159588"/>
            <a:ext cx="3038475" cy="1504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90"/>
          <p:cNvSpPr txBox="1">
            <a:spLocks noGrp="1"/>
          </p:cNvSpPr>
          <p:nvPr>
            <p:ph type="title"/>
          </p:nvPr>
        </p:nvSpPr>
        <p:spPr>
          <a:xfrm>
            <a:off x="251474" y="26215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t>Combining two powerful technology</a:t>
            </a:r>
          </a:p>
        </p:txBody>
      </p:sp>
      <p:grpSp>
        <p:nvGrpSpPr>
          <p:cNvPr id="299" name="Shape 192"/>
          <p:cNvGrpSpPr/>
          <p:nvPr/>
        </p:nvGrpSpPr>
        <p:grpSpPr>
          <a:xfrm>
            <a:off x="152399" y="2057399"/>
            <a:ext cx="5529602" cy="1828801"/>
            <a:chOff x="0" y="0"/>
            <a:chExt cx="5529600" cy="1828800"/>
          </a:xfrm>
        </p:grpSpPr>
        <p:sp>
          <p:nvSpPr>
            <p:cNvPr id="297" name="Rectangle"/>
            <p:cNvSpPr/>
            <p:nvPr/>
          </p:nvSpPr>
          <p:spPr>
            <a:xfrm>
              <a:off x="-1" y="0"/>
              <a:ext cx="5529602" cy="18288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8" name="The Authentication of the person who is authorized to do particular task is done with help of fingerprint matching"/>
            <p:cNvSpPr txBox="1"/>
            <p:nvPr/>
          </p:nvSpPr>
          <p:spPr>
            <a:xfrm>
              <a:off x="-1" y="0"/>
              <a:ext cx="5529602" cy="165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The Authentication of the person who is authorized to do particular task is done with help of fingerprint matching</a:t>
              </a:r>
            </a:p>
          </p:txBody>
        </p:sp>
      </p:grpSp>
      <p:grpSp>
        <p:nvGrpSpPr>
          <p:cNvPr id="302" name="Shape 193"/>
          <p:cNvGrpSpPr/>
          <p:nvPr/>
        </p:nvGrpSpPr>
        <p:grpSpPr>
          <a:xfrm>
            <a:off x="6781799" y="2057399"/>
            <a:ext cx="5244302" cy="1818302"/>
            <a:chOff x="0" y="0"/>
            <a:chExt cx="5244300" cy="1818300"/>
          </a:xfrm>
        </p:grpSpPr>
        <p:sp>
          <p:nvSpPr>
            <p:cNvPr id="300" name="Rectangle"/>
            <p:cNvSpPr/>
            <p:nvPr/>
          </p:nvSpPr>
          <p:spPr>
            <a:xfrm>
              <a:off x="-1" y="-1"/>
              <a:ext cx="5244302" cy="1818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1" name="The authorized is tracked and validated to specific  co-ordinates of the world using…"/>
            <p:cNvSpPr txBox="1"/>
            <p:nvPr/>
          </p:nvSpPr>
          <p:spPr>
            <a:xfrm>
              <a:off x="-1" y="-1"/>
              <a:ext cx="5244302" cy="1656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The authorized is tracked and validated to specific  co-ordinates of the world using </a:t>
              </a:r>
            </a:p>
            <a:p>
              <a:pPr>
                <a:defRPr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GPS</a:t>
              </a:r>
            </a:p>
          </p:txBody>
        </p:sp>
      </p:grpSp>
      <p:sp>
        <p:nvSpPr>
          <p:cNvPr id="303" name="Cross 5"/>
          <p:cNvSpPr/>
          <p:nvPr/>
        </p:nvSpPr>
        <p:spPr>
          <a:xfrm>
            <a:off x="5867400" y="2514600"/>
            <a:ext cx="762000" cy="762000"/>
          </a:xfrm>
          <a:prstGeom prst="plus">
            <a:avLst>
              <a:gd name="adj" fmla="val 25000"/>
            </a:avLst>
          </a:prstGeom>
          <a:solidFill>
            <a:srgbClr val="FFAB40"/>
          </a:solidFill>
          <a:ln w="25400">
            <a:solidFill>
              <a:srgbClr val="BA7D2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06" name="Shape 192"/>
          <p:cNvGrpSpPr/>
          <p:nvPr/>
        </p:nvGrpSpPr>
        <p:grpSpPr>
          <a:xfrm>
            <a:off x="1524000" y="4800600"/>
            <a:ext cx="9067800" cy="1143000"/>
            <a:chOff x="0" y="0"/>
            <a:chExt cx="9067800" cy="1143000"/>
          </a:xfrm>
        </p:grpSpPr>
        <p:sp>
          <p:nvSpPr>
            <p:cNvPr id="304" name="Rectangle"/>
            <p:cNvSpPr/>
            <p:nvPr/>
          </p:nvSpPr>
          <p:spPr>
            <a:xfrm>
              <a:off x="0" y="0"/>
              <a:ext cx="9067800" cy="11430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5" name="To ensure the authenticated person is only allowed to take document of the subject at specified place only"/>
            <p:cNvSpPr txBox="1"/>
            <p:nvPr/>
          </p:nvSpPr>
          <p:spPr>
            <a:xfrm>
              <a:off x="0" y="0"/>
              <a:ext cx="9067800" cy="919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To ensure the authenticated person is only allowed to take document of the subject at specified place only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60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Shape 161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9" name="Shape 162"/>
          <p:cNvSpPr txBox="1">
            <a:spLocks noGrp="1"/>
          </p:cNvSpPr>
          <p:nvPr>
            <p:ph type="title"/>
          </p:nvPr>
        </p:nvSpPr>
        <p:spPr>
          <a:xfrm>
            <a:off x="251474" y="26215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lang="en-IN" dirty="0"/>
              <a:t>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67007-CF3D-481D-8AC4-9D7395323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20" y="929460"/>
            <a:ext cx="3429000" cy="58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556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60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Shape 161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9" name="Shape 162"/>
          <p:cNvSpPr txBox="1">
            <a:spLocks noGrp="1"/>
          </p:cNvSpPr>
          <p:nvPr>
            <p:ph type="title"/>
          </p:nvPr>
        </p:nvSpPr>
        <p:spPr>
          <a:xfrm>
            <a:off x="251474" y="26215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lang="en-IN" dirty="0"/>
              <a:t>SUPERVISOR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F2386-3DA2-4411-B7CB-AD9E30380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4" y="1269851"/>
            <a:ext cx="3429000" cy="7135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31F33-5B5D-4C4D-A2D3-3FC3FAE847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269850"/>
            <a:ext cx="3429000" cy="55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356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60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Shape 161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69" name="Shape 162"/>
          <p:cNvSpPr txBox="1">
            <a:spLocks noGrp="1"/>
          </p:cNvSpPr>
          <p:nvPr>
            <p:ph type="title"/>
          </p:nvPr>
        </p:nvSpPr>
        <p:spPr>
          <a:xfrm>
            <a:off x="251474" y="26215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lang="en-IN" dirty="0"/>
              <a:t>SUPERVISOR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3ABCA-7C9E-460B-8EE8-4AC2D80B5B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1043777"/>
            <a:ext cx="3170450" cy="5814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E8B55-AF89-4879-B49B-AF438EC7CF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043777"/>
            <a:ext cx="3429000" cy="58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626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60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Shape 161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9" name="Shape 162"/>
          <p:cNvSpPr txBox="1">
            <a:spLocks noGrp="1"/>
          </p:cNvSpPr>
          <p:nvPr>
            <p:ph type="title"/>
          </p:nvPr>
        </p:nvSpPr>
        <p:spPr>
          <a:xfrm>
            <a:off x="251474" y="26215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lang="en-IN" dirty="0"/>
              <a:t>SUPERVISOR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15A6D-7BBD-498D-9202-F47001BC3A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75" y="1718333"/>
            <a:ext cx="3429000" cy="5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57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60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Shape 161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9" name="Shape 162"/>
          <p:cNvSpPr txBox="1">
            <a:spLocks noGrp="1"/>
          </p:cNvSpPr>
          <p:nvPr>
            <p:ph type="title"/>
          </p:nvPr>
        </p:nvSpPr>
        <p:spPr>
          <a:xfrm>
            <a:off x="251474" y="26215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lang="en-IN" dirty="0"/>
              <a:t>DATA COLLECTOR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4C9C3-D895-4895-925C-FCCF536597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7" y="1255416"/>
            <a:ext cx="3184292" cy="6368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0D2A1C-41CC-4EA6-BC8E-6A83623865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04" y="1159008"/>
            <a:ext cx="2849496" cy="56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405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60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Shape 161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9" name="Shape 162"/>
          <p:cNvSpPr txBox="1">
            <a:spLocks noGrp="1"/>
          </p:cNvSpPr>
          <p:nvPr>
            <p:ph type="title"/>
          </p:nvPr>
        </p:nvSpPr>
        <p:spPr>
          <a:xfrm>
            <a:off x="251474" y="26215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lang="en-IN" dirty="0"/>
              <a:t>DATA COLLECTOR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8C688-8A4D-4651-85A4-C2469F6AFA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05" y="1039158"/>
            <a:ext cx="2849496" cy="5698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C3FCB-B2B6-4B34-BC13-AC7D88D37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91" y="1108457"/>
            <a:ext cx="2849496" cy="56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045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60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Shape 161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9" name="Shape 162"/>
          <p:cNvSpPr txBox="1">
            <a:spLocks noGrp="1"/>
          </p:cNvSpPr>
          <p:nvPr>
            <p:ph type="title"/>
          </p:nvPr>
        </p:nvSpPr>
        <p:spPr>
          <a:xfrm>
            <a:off x="251474" y="26215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lang="en-IN" dirty="0"/>
              <a:t>Other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948E6-8BD1-4D98-B64F-A76F6E72BEE1}"/>
              </a:ext>
            </a:extLst>
          </p:cNvPr>
          <p:cNvSpPr txBox="1"/>
          <p:nvPr/>
        </p:nvSpPr>
        <p:spPr>
          <a:xfrm>
            <a:off x="479685" y="1484026"/>
            <a:ext cx="7015397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lingual diversity 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app is designed to handle multiple 	languages and has already been 	implemented for English and Hindi.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Scrutiny of data </a:t>
            </a:r>
          </a:p>
          <a:p>
            <a:r>
              <a:rPr kumimoji="0" lang="en-I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Threshold set by the supervisor is validated on the data collector’s end. A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 inconsistencies are reported to the supervisor.</a:t>
            </a:r>
            <a:endParaRPr kumimoji="0" lang="en-IN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8658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11"/>
          <p:cNvSpPr txBox="1">
            <a:spLocks noGrp="1"/>
          </p:cNvSpPr>
          <p:nvPr>
            <p:ph type="sldNum" sz="quarter" idx="2"/>
          </p:nvPr>
        </p:nvSpPr>
        <p:spPr>
          <a:xfrm>
            <a:off x="11003496" y="1242067"/>
            <a:ext cx="556142" cy="574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3200" b="1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450" name="Shape 412"/>
          <p:cNvSpPr/>
          <p:nvPr/>
        </p:nvSpPr>
        <p:spPr>
          <a:xfrm>
            <a:off x="-1" y="1193915"/>
            <a:ext cx="10845302" cy="3651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1" name="Shape 413"/>
          <p:cNvSpPr/>
          <p:nvPr/>
        </p:nvSpPr>
        <p:spPr>
          <a:xfrm>
            <a:off x="-167" y="-1"/>
            <a:ext cx="12192001" cy="3651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2" name="Shape 414"/>
          <p:cNvSpPr/>
          <p:nvPr/>
        </p:nvSpPr>
        <p:spPr>
          <a:xfrm>
            <a:off x="220333" y="1789733"/>
            <a:ext cx="4784400" cy="10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576" y="0"/>
                </a:lnTo>
                <a:lnTo>
                  <a:pt x="21600" y="10800"/>
                </a:lnTo>
                <a:lnTo>
                  <a:pt x="21576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254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2400" dirty="0">
                <a:latin typeface="Open Sans"/>
              </a:rPr>
              <a:t>Availability for inclusion of Aadhar authentication</a:t>
            </a:r>
            <a:endParaRPr sz="2400" dirty="0">
              <a:latin typeface="Open Sans"/>
            </a:endParaRPr>
          </a:p>
        </p:txBody>
      </p:sp>
      <p:sp>
        <p:nvSpPr>
          <p:cNvPr id="453" name="Shape 415"/>
          <p:cNvSpPr txBox="1"/>
          <p:nvPr/>
        </p:nvSpPr>
        <p:spPr>
          <a:xfrm>
            <a:off x="220133" y="1996777"/>
            <a:ext cx="4784400" cy="61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55" name="Shape 417"/>
          <p:cNvSpPr txBox="1"/>
          <p:nvPr/>
        </p:nvSpPr>
        <p:spPr>
          <a:xfrm>
            <a:off x="220033" y="2716863"/>
            <a:ext cx="4784400" cy="135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grpSp>
        <p:nvGrpSpPr>
          <p:cNvPr id="458" name="Shape 418"/>
          <p:cNvGrpSpPr/>
          <p:nvPr/>
        </p:nvGrpSpPr>
        <p:grpSpPr>
          <a:xfrm>
            <a:off x="228600" y="4597285"/>
            <a:ext cx="4800601" cy="1760316"/>
            <a:chOff x="0" y="-812915"/>
            <a:chExt cx="4800600" cy="1760316"/>
          </a:xfrm>
        </p:grpSpPr>
        <p:sp>
          <p:nvSpPr>
            <p:cNvPr id="456" name="Shape"/>
            <p:cNvSpPr/>
            <p:nvPr/>
          </p:nvSpPr>
          <p:spPr>
            <a:xfrm>
              <a:off x="16200" y="-812915"/>
              <a:ext cx="4784400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575" y="0"/>
                  </a:lnTo>
                  <a:lnTo>
                    <a:pt x="21600" y="10800"/>
                  </a:lnTo>
                  <a:lnTo>
                    <a:pt x="21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50800" dist="25400" rotWithShape="0">
                <a:srgbClr val="000000">
                  <a:alpha val="298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n-IN" dirty="0"/>
                <a:t>Multilingual capability</a:t>
              </a:r>
              <a:endParaRPr dirty="0"/>
            </a:p>
          </p:txBody>
        </p:sp>
        <p:sp>
          <p:nvSpPr>
            <p:cNvPr id="457" name="Land Survey and Revenue Department"/>
            <p:cNvSpPr txBox="1"/>
            <p:nvPr/>
          </p:nvSpPr>
          <p:spPr>
            <a:xfrm>
              <a:off x="0" y="119400"/>
              <a:ext cx="4781653" cy="82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 Land Survey and Revenue Department</a:t>
              </a:r>
            </a:p>
          </p:txBody>
        </p:sp>
      </p:grpSp>
      <p:sp>
        <p:nvSpPr>
          <p:cNvPr id="459" name="Shape"/>
          <p:cNvSpPr/>
          <p:nvPr/>
        </p:nvSpPr>
        <p:spPr>
          <a:xfrm>
            <a:off x="219733" y="3150795"/>
            <a:ext cx="4784401" cy="1029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576" y="0"/>
                </a:lnTo>
                <a:lnTo>
                  <a:pt x="21600" y="10800"/>
                </a:lnTo>
                <a:lnTo>
                  <a:pt x="21576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>
            <a:outerShdw blurRad="50800" dist="25400" rotWithShape="0">
              <a:srgbClr val="000000">
                <a:alpha val="298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Hassle free UI</a:t>
            </a:r>
            <a:endParaRPr dirty="0"/>
          </a:p>
        </p:txBody>
      </p:sp>
      <p:sp>
        <p:nvSpPr>
          <p:cNvPr id="468" name="Shape 423"/>
          <p:cNvSpPr txBox="1"/>
          <p:nvPr/>
        </p:nvSpPr>
        <p:spPr>
          <a:xfrm>
            <a:off x="459300" y="253399"/>
            <a:ext cx="7206299" cy="73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/>
          <a:p>
            <a:pPr>
              <a:defRPr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en-IN" sz="3200" dirty="0"/>
              <a:t>Our USP</a:t>
            </a:r>
            <a:r>
              <a:rPr sz="32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28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3238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3" name="Shape 129"/>
          <p:cNvSpPr/>
          <p:nvPr/>
        </p:nvSpPr>
        <p:spPr>
          <a:xfrm rot="18900000">
            <a:off x="6304443" y="-2053226"/>
            <a:ext cx="4106452" cy="41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4" name="Shape 130"/>
          <p:cNvSpPr/>
          <p:nvPr/>
        </p:nvSpPr>
        <p:spPr>
          <a:xfrm rot="18900000">
            <a:off x="536630" y="5580965"/>
            <a:ext cx="2554069" cy="2554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1C232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5" name="Shape 131"/>
          <p:cNvSpPr/>
          <p:nvPr/>
        </p:nvSpPr>
        <p:spPr>
          <a:xfrm rot="18900000">
            <a:off x="-1135368" y="3708659"/>
            <a:ext cx="2559587" cy="296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3446" y="21600"/>
                </a:lnTo>
                <a:lnTo>
                  <a:pt x="0" y="18628"/>
                </a:lnTo>
                <a:close/>
              </a:path>
            </a:pathLst>
          </a:custGeom>
          <a:solidFill>
            <a:srgbClr val="263238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6" name="Shape 132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7" name="Shape 133"/>
          <p:cNvSpPr/>
          <p:nvPr/>
        </p:nvSpPr>
        <p:spPr>
          <a:xfrm rot="18900000">
            <a:off x="820960" y="-1943524"/>
            <a:ext cx="6376689" cy="9851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40" y="0"/>
                </a:moveTo>
                <a:lnTo>
                  <a:pt x="21600" y="8582"/>
                </a:lnTo>
                <a:lnTo>
                  <a:pt x="21600" y="21600"/>
                </a:lnTo>
                <a:lnTo>
                  <a:pt x="8859" y="21600"/>
                </a:lnTo>
                <a:lnTo>
                  <a:pt x="0" y="15866"/>
                </a:lnTo>
                <a:lnTo>
                  <a:pt x="0" y="5398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58" name="Shape 134"/>
          <p:cNvSpPr txBox="1"/>
          <p:nvPr/>
        </p:nvSpPr>
        <p:spPr>
          <a:xfrm>
            <a:off x="1463663" y="3198126"/>
            <a:ext cx="6027000" cy="92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3600" b="1">
                <a:solidFill>
                  <a:srgbClr val="0EC7F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sz="5400" dirty="0"/>
              <a:t>ICPAPP</a:t>
            </a:r>
          </a:p>
        </p:txBody>
      </p:sp>
      <p:pic>
        <p:nvPicPr>
          <p:cNvPr id="2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88" y="60597"/>
            <a:ext cx="3505200" cy="3505200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B21D2-3971-4A59-A72D-4211606DF669}"/>
              </a:ext>
            </a:extLst>
          </p:cNvPr>
          <p:cNvSpPr txBox="1"/>
          <p:nvPr/>
        </p:nvSpPr>
        <p:spPr>
          <a:xfrm>
            <a:off x="2180057" y="4668267"/>
            <a:ext cx="60270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STATISTICS AND PROGRAMME IMPLEMENTATION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8283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149"/>
          <p:cNvSpPr txBox="1">
            <a:spLocks noGrp="1"/>
          </p:cNvSpPr>
          <p:nvPr>
            <p:ph type="sldNum" sz="quarter" idx="2"/>
          </p:nvPr>
        </p:nvSpPr>
        <p:spPr>
          <a:xfrm>
            <a:off x="11173162" y="1362717"/>
            <a:ext cx="217111" cy="332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62" name="Shape 150"/>
          <p:cNvSpPr/>
          <p:nvPr/>
        </p:nvSpPr>
        <p:spPr>
          <a:xfrm>
            <a:off x="0" y="-1"/>
            <a:ext cx="12192000" cy="3651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3" name="Shape 151"/>
          <p:cNvSpPr/>
          <p:nvPr/>
        </p:nvSpPr>
        <p:spPr>
          <a:xfrm>
            <a:off x="-1" y="1212650"/>
            <a:ext cx="10919102" cy="3651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4" name="Shape 153"/>
          <p:cNvSpPr txBox="1"/>
          <p:nvPr/>
        </p:nvSpPr>
        <p:spPr>
          <a:xfrm>
            <a:off x="491000" y="459300"/>
            <a:ext cx="5606701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IN" dirty="0"/>
              <a:t>The Problem at Hand</a:t>
            </a:r>
            <a:endParaRPr dirty="0"/>
          </a:p>
        </p:txBody>
      </p:sp>
      <p:sp>
        <p:nvSpPr>
          <p:cNvPr id="265" name="Shape 154"/>
          <p:cNvSpPr txBox="1"/>
          <p:nvPr/>
        </p:nvSpPr>
        <p:spPr>
          <a:xfrm>
            <a:off x="380149" y="1948123"/>
            <a:ext cx="10135452" cy="535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b="1" dirty="0"/>
              <a:t>Redundant Data entry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lang="en-IN" b="1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b="1" dirty="0"/>
              <a:t>P</a:t>
            </a:r>
            <a:r>
              <a:rPr b="1" dirty="0" err="1"/>
              <a:t>roxy</a:t>
            </a:r>
            <a:r>
              <a:rPr b="1" dirty="0"/>
              <a:t> reporting</a:t>
            </a:r>
            <a:endParaRPr lang="en-IN" b="1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Repudiation 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b="1" dirty="0"/>
              <a:t>Manipulation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E</a:t>
            </a:r>
            <a:r>
              <a:rPr lang="en-IN" b="1" dirty="0" err="1"/>
              <a:t>ntire</a:t>
            </a:r>
            <a:r>
              <a:rPr lang="en-IN" b="1" dirty="0"/>
              <a:t> system runs on trust basis</a:t>
            </a:r>
            <a:endParaRPr b="1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b="1" dirty="0"/>
              <a:t>No Validation of data</a:t>
            </a:r>
            <a:endParaRPr b="1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149"/>
          <p:cNvSpPr txBox="1">
            <a:spLocks noGrp="1"/>
          </p:cNvSpPr>
          <p:nvPr>
            <p:ph type="sldNum" sz="quarter" idx="2"/>
          </p:nvPr>
        </p:nvSpPr>
        <p:spPr>
          <a:xfrm>
            <a:off x="11173162" y="1362717"/>
            <a:ext cx="217111" cy="332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62" name="Shape 150"/>
          <p:cNvSpPr/>
          <p:nvPr/>
        </p:nvSpPr>
        <p:spPr>
          <a:xfrm>
            <a:off x="0" y="-1"/>
            <a:ext cx="12192000" cy="3651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3" name="Shape 151"/>
          <p:cNvSpPr/>
          <p:nvPr/>
        </p:nvSpPr>
        <p:spPr>
          <a:xfrm>
            <a:off x="-1" y="1212650"/>
            <a:ext cx="10919102" cy="3651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4" name="Shape 153"/>
          <p:cNvSpPr txBox="1"/>
          <p:nvPr/>
        </p:nvSpPr>
        <p:spPr>
          <a:xfrm>
            <a:off x="491000" y="459300"/>
            <a:ext cx="5606701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IN" dirty="0"/>
              <a:t>Field Study</a:t>
            </a:r>
            <a:endParaRPr dirty="0"/>
          </a:p>
        </p:txBody>
      </p:sp>
      <p:sp>
        <p:nvSpPr>
          <p:cNvPr id="265" name="Shape 154"/>
          <p:cNvSpPr txBox="1"/>
          <p:nvPr/>
        </p:nvSpPr>
        <p:spPr>
          <a:xfrm>
            <a:off x="380149" y="1948123"/>
            <a:ext cx="10135452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buSzPct val="100000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6981D-2EC9-4773-BD10-9005ACF15D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045480"/>
            <a:ext cx="8010045" cy="45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353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60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Shape 161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9" name="Shape 162"/>
          <p:cNvSpPr txBox="1">
            <a:spLocks noGrp="1"/>
          </p:cNvSpPr>
          <p:nvPr>
            <p:ph type="title"/>
          </p:nvPr>
        </p:nvSpPr>
        <p:spPr>
          <a:xfrm>
            <a:off x="251474" y="26215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lang="en-IN" dirty="0"/>
              <a:t>Our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948E6-8BD1-4D98-B64F-A76F6E72BEE1}"/>
              </a:ext>
            </a:extLst>
          </p:cNvPr>
          <p:cNvSpPr txBox="1"/>
          <p:nvPr/>
        </p:nvSpPr>
        <p:spPr>
          <a:xfrm>
            <a:off x="479685" y="1484026"/>
            <a:ext cx="7015397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and Relevant Interface for data collectors and Supervisor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step authentication using user credentials and biometrics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Tracking of location using GPS (Google maps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presence of the authorised data collector continuously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lingual diversity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Scrutiny of data </a:t>
            </a:r>
            <a:endParaRPr kumimoji="0" lang="en-IN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199"/>
          <p:cNvSpPr/>
          <p:nvPr/>
        </p:nvSpPr>
        <p:spPr>
          <a:xfrm>
            <a:off x="7532206" y="0"/>
            <a:ext cx="4659794" cy="6858001"/>
          </a:xfrm>
          <a:prstGeom prst="rect">
            <a:avLst/>
          </a:prstGeom>
          <a:solidFill>
            <a:srgbClr val="ADBCC3"/>
          </a:solidFill>
          <a:ln w="12700">
            <a:miter lim="400000"/>
          </a:ln>
          <a:effectLst>
            <a:outerShdw blurRad="50800" dist="254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1" name="Shape 200"/>
          <p:cNvSpPr/>
          <p:nvPr/>
        </p:nvSpPr>
        <p:spPr>
          <a:xfrm>
            <a:off x="6064368" y="0"/>
            <a:ext cx="6127581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74" y="0"/>
                </a:lnTo>
                <a:lnTo>
                  <a:pt x="21600" y="5118"/>
                </a:lnTo>
                <a:lnTo>
                  <a:pt x="21600" y="16481"/>
                </a:lnTo>
                <a:lnTo>
                  <a:pt x="17774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254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2" name="Shape 201"/>
          <p:cNvSpPr/>
          <p:nvPr/>
        </p:nvSpPr>
        <p:spPr>
          <a:xfrm>
            <a:off x="3696870" y="0"/>
            <a:ext cx="73326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254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3" name="Shape 202"/>
          <p:cNvSpPr/>
          <p:nvPr/>
        </p:nvSpPr>
        <p:spPr>
          <a:xfrm>
            <a:off x="1930301" y="0"/>
            <a:ext cx="733245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254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4" name="Shape 203"/>
          <p:cNvSpPr/>
          <p:nvPr/>
        </p:nvSpPr>
        <p:spPr>
          <a:xfrm>
            <a:off x="631574" y="0"/>
            <a:ext cx="733245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254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5" name="Shape 204"/>
          <p:cNvSpPr/>
          <p:nvPr/>
        </p:nvSpPr>
        <p:spPr>
          <a:xfrm>
            <a:off x="303769" y="0"/>
            <a:ext cx="733245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63238"/>
          </a:solidFill>
          <a:ln w="12700">
            <a:miter lim="400000"/>
          </a:ln>
          <a:effectLst>
            <a:outerShdw blurRad="50800" dist="254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6" name="Shape 205"/>
          <p:cNvSpPr/>
          <p:nvPr/>
        </p:nvSpPr>
        <p:spPr>
          <a:xfrm>
            <a:off x="-524062" y="0"/>
            <a:ext cx="733245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254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7" name="Shape 206"/>
          <p:cNvSpPr txBox="1"/>
          <p:nvPr/>
        </p:nvSpPr>
        <p:spPr>
          <a:xfrm>
            <a:off x="-118225" y="2952000"/>
            <a:ext cx="6520799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40000"/>
              </a:lnSpc>
              <a:defRPr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Implementation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Shape 351" descr="Shape 3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0200" y="1371600"/>
            <a:ext cx="1676400" cy="1679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6" name="Shape 420"/>
          <p:cNvGrpSpPr/>
          <p:nvPr/>
        </p:nvGrpSpPr>
        <p:grpSpPr>
          <a:xfrm>
            <a:off x="7467600" y="5661700"/>
            <a:ext cx="2057402" cy="739101"/>
            <a:chOff x="0" y="0"/>
            <a:chExt cx="2057401" cy="739100"/>
          </a:xfrm>
        </p:grpSpPr>
        <p:sp>
          <p:nvSpPr>
            <p:cNvPr id="384" name="Shape"/>
            <p:cNvSpPr/>
            <p:nvPr/>
          </p:nvSpPr>
          <p:spPr>
            <a:xfrm>
              <a:off x="0" y="281898"/>
              <a:ext cx="2057402" cy="45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575" y="0"/>
                  </a:lnTo>
                  <a:lnTo>
                    <a:pt x="21600" y="10800"/>
                  </a:lnTo>
                  <a:lnTo>
                    <a:pt x="21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50800" dist="25400" rotWithShape="0">
                <a:srgbClr val="000000">
                  <a:alpha val="29800"/>
                </a:srgbClr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5" name="VIEW TASK"/>
            <p:cNvSpPr txBox="1"/>
            <p:nvPr/>
          </p:nvSpPr>
          <p:spPr>
            <a:xfrm>
              <a:off x="0" y="-1"/>
              <a:ext cx="2056225" cy="73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b">
              <a:sp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VIEW TASK</a:t>
              </a:r>
            </a:p>
          </p:txBody>
        </p:sp>
      </p:grpSp>
      <p:pic>
        <p:nvPicPr>
          <p:cNvPr id="387" name="Shape 351" descr="Shape 3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5800" y="5105400"/>
            <a:ext cx="1603500" cy="160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27"/>
          <p:cNvSpPr txBox="1">
            <a:spLocks noGrp="1"/>
          </p:cNvSpPr>
          <p:nvPr>
            <p:ph type="sldNum" sz="quarter" idx="2"/>
          </p:nvPr>
        </p:nvSpPr>
        <p:spPr>
          <a:xfrm>
            <a:off x="11116657" y="1362717"/>
            <a:ext cx="330121" cy="332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89" name="Shape 328"/>
          <p:cNvSpPr/>
          <p:nvPr/>
        </p:nvSpPr>
        <p:spPr>
          <a:xfrm>
            <a:off x="0" y="-1"/>
            <a:ext cx="12192000" cy="365102"/>
          </a:xfrm>
          <a:prstGeom prst="rect">
            <a:avLst/>
          </a:prstGeom>
          <a:solidFill>
            <a:srgbClr val="92AAB4"/>
          </a:solidFill>
          <a:ln>
            <a:solidFill>
              <a:srgbClr val="263238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0" name="Shape 329"/>
          <p:cNvSpPr/>
          <p:nvPr/>
        </p:nvSpPr>
        <p:spPr>
          <a:xfrm>
            <a:off x="-1" y="1211849"/>
            <a:ext cx="10845302" cy="3651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1" name="Shape 330"/>
          <p:cNvSpPr/>
          <p:nvPr/>
        </p:nvSpPr>
        <p:spPr>
          <a:xfrm>
            <a:off x="0" y="699"/>
            <a:ext cx="12192000" cy="36510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2" name="Shape 331"/>
          <p:cNvSpPr/>
          <p:nvPr/>
        </p:nvSpPr>
        <p:spPr>
          <a:xfrm>
            <a:off x="-25" y="699"/>
            <a:ext cx="12192001" cy="7119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Shape 332"/>
          <p:cNvSpPr txBox="1"/>
          <p:nvPr/>
        </p:nvSpPr>
        <p:spPr>
          <a:xfrm>
            <a:off x="506825" y="427625"/>
            <a:ext cx="7396499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Representation </a:t>
            </a:r>
          </a:p>
        </p:txBody>
      </p:sp>
      <p:pic>
        <p:nvPicPr>
          <p:cNvPr id="394" name="Shape 333" descr="Shape 3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7800" y="6019800"/>
            <a:ext cx="609599" cy="562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Shape 334" descr="Shape 33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34600" y="2133600"/>
            <a:ext cx="1143000" cy="649324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Shape 345"/>
          <p:cNvSpPr txBox="1"/>
          <p:nvPr/>
        </p:nvSpPr>
        <p:spPr>
          <a:xfrm>
            <a:off x="11194199" y="3581400"/>
            <a:ext cx="1995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UPLOAD</a:t>
            </a:r>
          </a:p>
        </p:txBody>
      </p:sp>
      <p:sp>
        <p:nvSpPr>
          <p:cNvPr id="397" name="Shape 348"/>
          <p:cNvSpPr txBox="1"/>
          <p:nvPr/>
        </p:nvSpPr>
        <p:spPr>
          <a:xfrm>
            <a:off x="609599" y="6172200"/>
            <a:ext cx="1995602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lang="en-IN" dirty="0"/>
              <a:t>COLLECTOR</a:t>
            </a:r>
            <a:endParaRPr dirty="0"/>
          </a:p>
        </p:txBody>
      </p:sp>
      <p:pic>
        <p:nvPicPr>
          <p:cNvPr id="398" name="Shape 351" descr="Shape 3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3048000"/>
            <a:ext cx="1905000" cy="183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Shape 352" descr="Shape 35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7800" y="2133600"/>
            <a:ext cx="940801" cy="94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Shape 353" descr="Shape 35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1600" y="4953000"/>
            <a:ext cx="876001" cy="87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364"/>
          <p:cNvSpPr txBox="1"/>
          <p:nvPr/>
        </p:nvSpPr>
        <p:spPr>
          <a:xfrm>
            <a:off x="609600" y="3352800"/>
            <a:ext cx="2095201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 </a:t>
            </a:r>
            <a:r>
              <a:rPr lang="en-IN" dirty="0"/>
              <a:t>SUPERVISOR</a:t>
            </a:r>
            <a:endParaRPr dirty="0"/>
          </a:p>
        </p:txBody>
      </p:sp>
      <p:pic>
        <p:nvPicPr>
          <p:cNvPr id="402" name="Shape 354" descr="Shape 3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39200" y="5486400"/>
            <a:ext cx="876001" cy="87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365"/>
          <p:cNvSpPr txBox="1"/>
          <p:nvPr/>
        </p:nvSpPr>
        <p:spPr>
          <a:xfrm>
            <a:off x="2362200" y="3886200"/>
            <a:ext cx="19164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FIREBASE</a:t>
            </a:r>
          </a:p>
          <a:p>
            <a:r>
              <a:t>(CENTRAL)</a:t>
            </a:r>
          </a:p>
        </p:txBody>
      </p:sp>
      <p:sp>
        <p:nvSpPr>
          <p:cNvPr id="404" name="Shape 367"/>
          <p:cNvSpPr txBox="1"/>
          <p:nvPr/>
        </p:nvSpPr>
        <p:spPr>
          <a:xfrm>
            <a:off x="9525000" y="2819400"/>
            <a:ext cx="2057400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FIREBASE STORAGE </a:t>
            </a:r>
          </a:p>
        </p:txBody>
      </p:sp>
      <p:pic>
        <p:nvPicPr>
          <p:cNvPr id="405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8600" y="1752600"/>
            <a:ext cx="1676400" cy="167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4800" y="4724400"/>
            <a:ext cx="1371600" cy="137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Picture 2" descr="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67000" y="2209800"/>
            <a:ext cx="762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Picture 2" descr="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14600" y="5029200"/>
            <a:ext cx="762000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343"/>
          <p:cNvSpPr/>
          <p:nvPr/>
        </p:nvSpPr>
        <p:spPr>
          <a:xfrm>
            <a:off x="2209800" y="2590800"/>
            <a:ext cx="533400" cy="0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0" name="Shape 343"/>
          <p:cNvSpPr/>
          <p:nvPr/>
        </p:nvSpPr>
        <p:spPr>
          <a:xfrm>
            <a:off x="2057400" y="5410200"/>
            <a:ext cx="533400" cy="0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1" name="Shape 351" descr="Shape 3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1524000"/>
            <a:ext cx="1603500" cy="160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363"/>
          <p:cNvSpPr/>
          <p:nvPr/>
        </p:nvSpPr>
        <p:spPr>
          <a:xfrm flipV="1">
            <a:off x="4267200" y="2666999"/>
            <a:ext cx="609601" cy="762002"/>
          </a:xfrm>
          <a:prstGeom prst="line">
            <a:avLst/>
          </a:prstGeom>
          <a:ln w="28575">
            <a:solidFill>
              <a:srgbClr val="263238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Shape 363"/>
          <p:cNvSpPr/>
          <p:nvPr/>
        </p:nvSpPr>
        <p:spPr>
          <a:xfrm>
            <a:off x="4571999" y="4724400"/>
            <a:ext cx="457202" cy="609600"/>
          </a:xfrm>
          <a:prstGeom prst="line">
            <a:avLst/>
          </a:prstGeom>
          <a:ln w="28575">
            <a:solidFill>
              <a:srgbClr val="263238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Shape 365"/>
          <p:cNvSpPr txBox="1"/>
          <p:nvPr/>
        </p:nvSpPr>
        <p:spPr>
          <a:xfrm>
            <a:off x="2743200" y="1600200"/>
            <a:ext cx="1916401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FIREBASE AUTH</a:t>
            </a:r>
          </a:p>
          <a:p>
            <a:endParaRPr dirty="0"/>
          </a:p>
        </p:txBody>
      </p:sp>
      <p:sp>
        <p:nvSpPr>
          <p:cNvPr id="415" name="Shape 365"/>
          <p:cNvSpPr txBox="1"/>
          <p:nvPr/>
        </p:nvSpPr>
        <p:spPr>
          <a:xfrm>
            <a:off x="2438400" y="6172200"/>
            <a:ext cx="1916401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FIREBASE AUTH</a:t>
            </a:r>
          </a:p>
          <a:p>
            <a:endParaRPr dirty="0"/>
          </a:p>
        </p:txBody>
      </p:sp>
      <p:sp>
        <p:nvSpPr>
          <p:cNvPr id="416" name="Shape 342"/>
          <p:cNvSpPr/>
          <p:nvPr/>
        </p:nvSpPr>
        <p:spPr>
          <a:xfrm flipV="1">
            <a:off x="2971799" y="4343399"/>
            <a:ext cx="914402" cy="609602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7" name="Shape 342"/>
          <p:cNvSpPr/>
          <p:nvPr/>
        </p:nvSpPr>
        <p:spPr>
          <a:xfrm>
            <a:off x="3200400" y="3047999"/>
            <a:ext cx="762000" cy="609602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8" name="Shape 333" descr="Shape 3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4000" y="2438400"/>
            <a:ext cx="609599" cy="562925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hape 342"/>
          <p:cNvSpPr/>
          <p:nvPr/>
        </p:nvSpPr>
        <p:spPr>
          <a:xfrm>
            <a:off x="5943600" y="2362200"/>
            <a:ext cx="838200" cy="0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2" name="Shape 420"/>
          <p:cNvGrpSpPr/>
          <p:nvPr/>
        </p:nvGrpSpPr>
        <p:grpSpPr>
          <a:xfrm>
            <a:off x="6858000" y="1851700"/>
            <a:ext cx="2057402" cy="739101"/>
            <a:chOff x="0" y="0"/>
            <a:chExt cx="2057401" cy="739100"/>
          </a:xfrm>
        </p:grpSpPr>
        <p:sp>
          <p:nvSpPr>
            <p:cNvPr id="420" name="Shape"/>
            <p:cNvSpPr/>
            <p:nvPr/>
          </p:nvSpPr>
          <p:spPr>
            <a:xfrm>
              <a:off x="0" y="281898"/>
              <a:ext cx="2057402" cy="45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575" y="0"/>
                  </a:lnTo>
                  <a:lnTo>
                    <a:pt x="21600" y="10800"/>
                  </a:lnTo>
                  <a:lnTo>
                    <a:pt x="21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50800" dist="25400" rotWithShape="0">
                <a:srgbClr val="000000">
                  <a:alpha val="29800"/>
                </a:srgbClr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1" name="ASSIGN TASK"/>
            <p:cNvSpPr txBox="1"/>
            <p:nvPr/>
          </p:nvSpPr>
          <p:spPr>
            <a:xfrm>
              <a:off x="0" y="-1"/>
              <a:ext cx="2056225" cy="73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b">
              <a:sp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ASSIGN TASK</a:t>
              </a:r>
            </a:p>
          </p:txBody>
        </p:sp>
      </p:grpSp>
      <p:pic>
        <p:nvPicPr>
          <p:cNvPr id="423" name="Shape 351" descr="Shape 3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2200" y="3124200"/>
            <a:ext cx="1981200" cy="19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Shape 365"/>
          <p:cNvSpPr txBox="1"/>
          <p:nvPr/>
        </p:nvSpPr>
        <p:spPr>
          <a:xfrm>
            <a:off x="5410200" y="4800600"/>
            <a:ext cx="22974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FIREBASE DATABASE</a:t>
            </a:r>
          </a:p>
          <a:p>
            <a:r>
              <a:rPr dirty="0"/>
              <a:t>(CENTRAL)</a:t>
            </a:r>
          </a:p>
        </p:txBody>
      </p:sp>
      <p:pic>
        <p:nvPicPr>
          <p:cNvPr id="425" name="Picture 4" descr="Picture 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239000" y="4191000"/>
            <a:ext cx="6604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Shape 342"/>
          <p:cNvSpPr/>
          <p:nvPr/>
        </p:nvSpPr>
        <p:spPr>
          <a:xfrm flipV="1">
            <a:off x="5867400" y="5486399"/>
            <a:ext cx="762001" cy="685802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Shape 342"/>
          <p:cNvSpPr/>
          <p:nvPr/>
        </p:nvSpPr>
        <p:spPr>
          <a:xfrm>
            <a:off x="7620000" y="4953000"/>
            <a:ext cx="457201" cy="914400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8" name="Shape 342"/>
          <p:cNvSpPr/>
          <p:nvPr/>
        </p:nvSpPr>
        <p:spPr>
          <a:xfrm flipH="1">
            <a:off x="7620000" y="2666999"/>
            <a:ext cx="609601" cy="838202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29" name="Picture 3" descr="Picture 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991600" y="42672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Shape 343"/>
          <p:cNvSpPr/>
          <p:nvPr/>
        </p:nvSpPr>
        <p:spPr>
          <a:xfrm flipV="1">
            <a:off x="9277199" y="4952999"/>
            <a:ext cx="19201" cy="533402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33" name="Shape 420"/>
          <p:cNvGrpSpPr/>
          <p:nvPr/>
        </p:nvGrpSpPr>
        <p:grpSpPr>
          <a:xfrm>
            <a:off x="9982200" y="4061500"/>
            <a:ext cx="2057402" cy="739101"/>
            <a:chOff x="0" y="0"/>
            <a:chExt cx="2057401" cy="739100"/>
          </a:xfrm>
        </p:grpSpPr>
        <p:sp>
          <p:nvSpPr>
            <p:cNvPr id="431" name="Shape"/>
            <p:cNvSpPr/>
            <p:nvPr/>
          </p:nvSpPr>
          <p:spPr>
            <a:xfrm>
              <a:off x="0" y="281898"/>
              <a:ext cx="2057402" cy="45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575" y="0"/>
                  </a:lnTo>
                  <a:lnTo>
                    <a:pt x="21600" y="10800"/>
                  </a:lnTo>
                  <a:lnTo>
                    <a:pt x="21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50800" dist="25400" rotWithShape="0">
                <a:srgbClr val="000000">
                  <a:alpha val="29800"/>
                </a:srgbClr>
              </a:outerShdw>
            </a:effectLst>
          </p:spPr>
          <p:txBody>
            <a:bodyPr wrap="square" lIns="45719" tIns="45719" rIns="45719" bIns="45719" numCol="1" anchor="b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2" name="MATCHING"/>
            <p:cNvSpPr txBox="1"/>
            <p:nvPr/>
          </p:nvSpPr>
          <p:spPr>
            <a:xfrm>
              <a:off x="0" y="-1"/>
              <a:ext cx="2056225" cy="73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b">
              <a:sp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MATCHING</a:t>
              </a:r>
            </a:p>
          </p:txBody>
        </p:sp>
      </p:grpSp>
      <p:sp>
        <p:nvSpPr>
          <p:cNvPr id="437" name="Shape 343"/>
          <p:cNvSpPr/>
          <p:nvPr/>
        </p:nvSpPr>
        <p:spPr>
          <a:xfrm>
            <a:off x="9489287" y="4514624"/>
            <a:ext cx="492913" cy="40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263238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35" name="Picture 5" descr="Picture 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58400" y="3276600"/>
            <a:ext cx="9906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Shape 342"/>
          <p:cNvSpPr/>
          <p:nvPr/>
        </p:nvSpPr>
        <p:spPr>
          <a:xfrm flipV="1">
            <a:off x="11201400" y="3200400"/>
            <a:ext cx="0" cy="1066800"/>
          </a:xfrm>
          <a:prstGeom prst="line">
            <a:avLst/>
          </a:prstGeom>
          <a:ln w="28575">
            <a:solidFill>
              <a:srgbClr val="26323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60"/>
          <p:cNvSpPr/>
          <p:nvPr/>
        </p:nvSpPr>
        <p:spPr>
          <a:xfrm rot="18900000">
            <a:off x="7782507" y="4989690"/>
            <a:ext cx="3778496" cy="363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0751"/>
                </a:lnTo>
                <a:lnTo>
                  <a:pt x="2078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8" name="Shape 161"/>
          <p:cNvSpPr/>
          <p:nvPr/>
        </p:nvSpPr>
        <p:spPr>
          <a:xfrm rot="18900000">
            <a:off x="9512879" y="269885"/>
            <a:ext cx="4764486" cy="56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2" y="0"/>
                </a:moveTo>
                <a:lnTo>
                  <a:pt x="21600" y="323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98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9" name="Shape 1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394202" cy="10077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lang="en-IN" dirty="0"/>
              <a:t>Home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B4227-3C85-4E71-ACE1-985F2E91E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66" y="1007701"/>
            <a:ext cx="3283470" cy="58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44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170"/>
          <p:cNvSpPr txBox="1">
            <a:spLocks noGrp="1"/>
          </p:cNvSpPr>
          <p:nvPr>
            <p:ph type="sldNum" sz="quarter" idx="2"/>
          </p:nvPr>
        </p:nvSpPr>
        <p:spPr>
          <a:xfrm>
            <a:off x="11173109" y="1362729"/>
            <a:ext cx="217111" cy="332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80" name="Shape 171"/>
          <p:cNvSpPr/>
          <p:nvPr/>
        </p:nvSpPr>
        <p:spPr>
          <a:xfrm>
            <a:off x="526951" y="2277025"/>
            <a:ext cx="4588802" cy="3388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2700" dir="54000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1" name="Shape 172"/>
          <p:cNvSpPr/>
          <p:nvPr/>
        </p:nvSpPr>
        <p:spPr>
          <a:xfrm>
            <a:off x="6176948" y="2277025"/>
            <a:ext cx="4742101" cy="3388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2700" dir="54000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2" name="Shape 173"/>
          <p:cNvSpPr/>
          <p:nvPr/>
        </p:nvSpPr>
        <p:spPr>
          <a:xfrm>
            <a:off x="3953269" y="5227051"/>
            <a:ext cx="876001" cy="876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12700" dir="54000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3" name="Shape 174"/>
          <p:cNvSpPr/>
          <p:nvPr/>
        </p:nvSpPr>
        <p:spPr>
          <a:xfrm>
            <a:off x="9702156" y="5223600"/>
            <a:ext cx="876001" cy="876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12700" dir="5400000" rotWithShape="0">
              <a:srgbClr val="000000">
                <a:alpha val="29802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4" name="Shape 175"/>
          <p:cNvSpPr txBox="1"/>
          <p:nvPr/>
        </p:nvSpPr>
        <p:spPr>
          <a:xfrm>
            <a:off x="787049" y="3161975"/>
            <a:ext cx="4068602" cy="185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120000"/>
              </a:lnSpc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The unique identity for a human being .</a:t>
            </a:r>
          </a:p>
          <a:p>
            <a:pPr>
              <a:lnSpc>
                <a:spcPct val="120000"/>
              </a:lnSpc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It cannot be easily forged without person consent.</a:t>
            </a:r>
          </a:p>
          <a:p>
            <a:pPr>
              <a:lnSpc>
                <a:spcPct val="120000"/>
              </a:lnSpc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Unique identity Solved !</a:t>
            </a:r>
          </a:p>
        </p:txBody>
      </p:sp>
      <p:sp>
        <p:nvSpPr>
          <p:cNvPr id="285" name="Shape 176"/>
          <p:cNvSpPr txBox="1"/>
          <p:nvPr/>
        </p:nvSpPr>
        <p:spPr>
          <a:xfrm>
            <a:off x="1348124" y="2491784"/>
            <a:ext cx="3076801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lnSpc>
                <a:spcPct val="120000"/>
              </a:lnSpc>
              <a:defRPr sz="28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Finger-print</a:t>
            </a:r>
          </a:p>
        </p:txBody>
      </p:sp>
      <p:sp>
        <p:nvSpPr>
          <p:cNvPr id="286" name="Shape 177"/>
          <p:cNvSpPr txBox="1"/>
          <p:nvPr/>
        </p:nvSpPr>
        <p:spPr>
          <a:xfrm>
            <a:off x="7009602" y="2423010"/>
            <a:ext cx="3076801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lnSpc>
                <a:spcPct val="120000"/>
              </a:lnSpc>
              <a:defRPr sz="28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GPS</a:t>
            </a:r>
          </a:p>
        </p:txBody>
      </p:sp>
      <p:sp>
        <p:nvSpPr>
          <p:cNvPr id="287" name="Shape 178"/>
          <p:cNvSpPr/>
          <p:nvPr/>
        </p:nvSpPr>
        <p:spPr>
          <a:xfrm>
            <a:off x="0" y="-1"/>
            <a:ext cx="12192000" cy="365102"/>
          </a:xfrm>
          <a:prstGeom prst="rect">
            <a:avLst/>
          </a:prstGeom>
          <a:solidFill>
            <a:srgbClr val="92AAB4"/>
          </a:solidFill>
          <a:ln>
            <a:solidFill>
              <a:srgbClr val="263238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8" name="Shape 179"/>
          <p:cNvSpPr/>
          <p:nvPr/>
        </p:nvSpPr>
        <p:spPr>
          <a:xfrm>
            <a:off x="-1" y="1211849"/>
            <a:ext cx="10845302" cy="3651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9" name="Shape 180"/>
          <p:cNvSpPr/>
          <p:nvPr/>
        </p:nvSpPr>
        <p:spPr>
          <a:xfrm>
            <a:off x="0" y="699"/>
            <a:ext cx="12192000" cy="36510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0" name="Shape 181"/>
          <p:cNvSpPr/>
          <p:nvPr/>
        </p:nvSpPr>
        <p:spPr>
          <a:xfrm>
            <a:off x="-25" y="699"/>
            <a:ext cx="12192001" cy="7119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1" name="Shape 182"/>
          <p:cNvSpPr txBox="1"/>
          <p:nvPr/>
        </p:nvSpPr>
        <p:spPr>
          <a:xfrm>
            <a:off x="506825" y="427625"/>
            <a:ext cx="7396499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lang="en-IN" dirty="0"/>
              <a:t>Two Factor Authentication</a:t>
            </a:r>
            <a:endParaRPr dirty="0"/>
          </a:p>
        </p:txBody>
      </p:sp>
      <p:sp>
        <p:nvSpPr>
          <p:cNvPr id="292" name="Shape 184"/>
          <p:cNvSpPr txBox="1"/>
          <p:nvPr/>
        </p:nvSpPr>
        <p:spPr>
          <a:xfrm>
            <a:off x="6430374" y="3161975"/>
            <a:ext cx="4276201" cy="231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The Global positioning system can track places with accuracy upto 5m</a:t>
            </a:r>
          </a:p>
          <a:p>
            <a:pPr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And with special accurate system may hit 3ft.</a:t>
            </a:r>
          </a:p>
          <a:p>
            <a:pPr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It’s the tool to track anything in the world.</a:t>
            </a:r>
          </a:p>
        </p:txBody>
      </p:sp>
      <p:pic>
        <p:nvPicPr>
          <p:cNvPr id="2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5257800"/>
            <a:ext cx="762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29800" y="5334000"/>
            <a:ext cx="609600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298</Words>
  <Application>Microsoft Office PowerPoint</Application>
  <PresentationFormat>Widescreen</PresentationFormat>
  <Paragraphs>94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Bree Serif</vt:lpstr>
      <vt:lpstr>Calibri</vt:lpstr>
      <vt:lpstr>Open Sans</vt:lpstr>
      <vt:lpstr>Roboto</vt:lpstr>
      <vt:lpstr>Roboto Slab</vt:lpstr>
      <vt:lpstr>Times New Roman</vt:lpstr>
      <vt:lpstr>Wingdings</vt:lpstr>
      <vt:lpstr>Blank</vt:lpstr>
      <vt:lpstr>PowerPoint Presentation</vt:lpstr>
      <vt:lpstr>PowerPoint Presentation</vt:lpstr>
      <vt:lpstr>PowerPoint Presentation</vt:lpstr>
      <vt:lpstr>PowerPoint Presentation</vt:lpstr>
      <vt:lpstr>Our Solution</vt:lpstr>
      <vt:lpstr>PowerPoint Presentation</vt:lpstr>
      <vt:lpstr>PowerPoint Presentation</vt:lpstr>
      <vt:lpstr>Home Screen</vt:lpstr>
      <vt:lpstr>PowerPoint Presentation</vt:lpstr>
      <vt:lpstr>Combining two powerful technology</vt:lpstr>
      <vt:lpstr>Authentication</vt:lpstr>
      <vt:lpstr>SUPERVISOR VIEW</vt:lpstr>
      <vt:lpstr>SUPERVISOR VIEW</vt:lpstr>
      <vt:lpstr>SUPERVISOR VIEW</vt:lpstr>
      <vt:lpstr>DATA COLLECTOR VIEW</vt:lpstr>
      <vt:lpstr>DATA COLLECTOR VIEW</vt:lpstr>
      <vt:lpstr>Other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Darshan Maiya</cp:lastModifiedBy>
  <cp:revision>6</cp:revision>
  <dcterms:modified xsi:type="dcterms:W3CDTF">2018-03-31T09:54:49Z</dcterms:modified>
</cp:coreProperties>
</file>