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358" r:id="rId2"/>
    <p:sldId id="375" r:id="rId3"/>
    <p:sldId id="387" r:id="rId4"/>
    <p:sldId id="390" r:id="rId5"/>
    <p:sldId id="391" r:id="rId6"/>
    <p:sldId id="392" r:id="rId7"/>
    <p:sldId id="396" r:id="rId8"/>
    <p:sldId id="394" r:id="rId9"/>
    <p:sldId id="395" r:id="rId10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92" d="100"/>
          <a:sy n="92" d="100"/>
        </p:scale>
        <p:origin x="67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6482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6482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52B87846-2175-4E1E-9909-9EAE73E2F945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C804F843-80F6-4FA5-AE77-3D93345C76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00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320" cy="4641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122" y="0"/>
            <a:ext cx="2972320" cy="4641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1E29D-12F3-4156-A0C4-F4E561CAD380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109"/>
            <a:ext cx="5486400" cy="418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30627"/>
            <a:ext cx="2972320" cy="4641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122" y="8830627"/>
            <a:ext cx="2972320" cy="4641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7294B-6C77-4042-B8FB-B9FB695EEA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0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4B420-C29B-44A3-B849-7F8C647A7E48}" type="slidenum">
              <a:rPr lang="en-US"/>
              <a:pPr/>
              <a:t>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77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FD8CBE-6A66-4C00-B35F-1A07AF6CCF87}" type="slidenum">
              <a:rPr lang="en-US"/>
              <a:pPr/>
              <a:t>2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23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823E7C-AF1C-4566-A3F2-47FE864EA267}" type="slidenum">
              <a:rPr lang="en-US"/>
              <a:pPr/>
              <a:t>3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0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BBBC49-7793-4CAB-96A7-E3F8F195D98D}" type="slidenum">
              <a:rPr lang="en-US"/>
              <a:pPr/>
              <a:t>4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12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BBBC49-7793-4CAB-96A7-E3F8F195D98D}" type="slidenum">
              <a:rPr lang="en-US"/>
              <a:pPr/>
              <a:t>5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65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6F5F69-6C61-4DC7-B4A9-C1DCE396336D}" type="slidenum">
              <a:rPr lang="en-US"/>
              <a:pPr/>
              <a:t>7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28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1070BC-9FA9-4A07-BC01-CA6CB34F5875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A1070BC-9FA9-4A07-BC01-CA6CB34F5875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A1070BC-9FA9-4A07-BC01-CA6CB34F5875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A1070BC-9FA9-4A07-BC01-CA6CB34F5875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A1070BC-9FA9-4A07-BC01-CA6CB34F5875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A1070BC-9FA9-4A07-BC01-CA6CB34F5875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A1070BC-9FA9-4A07-BC01-CA6CB34F5875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A1070BC-9FA9-4A07-BC01-CA6CB34F5875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A1070BC-9FA9-4A07-BC01-CA6CB34F5875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A1070BC-9FA9-4A07-BC01-CA6CB34F5875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1070BC-9FA9-4A07-BC01-CA6CB34F5875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648200" y="649287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1874" y="6400799"/>
            <a:ext cx="193662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 userDrawn="1"/>
        </p:nvSpPr>
        <p:spPr>
          <a:xfrm>
            <a:off x="7462650" y="647184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CSIS-210</a:t>
            </a:r>
            <a:endParaRPr lang="en-US" b="1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2800" dirty="0" smtClean="0"/>
              <a:t>Lecture </a:t>
            </a:r>
            <a:r>
              <a:rPr lang="en-US" sz="2800" dirty="0" smtClean="0"/>
              <a:t>17: </a:t>
            </a:r>
            <a:r>
              <a:rPr lang="en-US" sz="2800" dirty="0" smtClean="0"/>
              <a:t>Trees part </a:t>
            </a:r>
            <a:r>
              <a:rPr lang="en-US" sz="2800" dirty="0" smtClean="0"/>
              <a:t>2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Fall 2016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709672"/>
          </a:xfrm>
        </p:spPr>
        <p:txBody>
          <a:bodyPr>
            <a:normAutofit fontScale="92500" lnSpcReduction="10000"/>
          </a:bodyPr>
          <a:lstStyle/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Today:</a:t>
            </a:r>
          </a:p>
          <a:p>
            <a:r>
              <a:rPr lang="en-US" dirty="0" smtClean="0"/>
              <a:t>Go over exam 2</a:t>
            </a:r>
            <a:endParaRPr lang="en-US" dirty="0"/>
          </a:p>
          <a:p>
            <a:r>
              <a:rPr lang="en-US" dirty="0" smtClean="0"/>
              <a:t>Search for value</a:t>
            </a:r>
          </a:p>
          <a:p>
            <a:r>
              <a:rPr lang="en-US" dirty="0" smtClean="0"/>
              <a:t>Insert nodes into BST</a:t>
            </a:r>
          </a:p>
          <a:p>
            <a:r>
              <a:rPr lang="en-US" dirty="0" smtClean="0"/>
              <a:t>Delete nodes from BST</a:t>
            </a:r>
          </a:p>
          <a:p>
            <a:pPr lvl="1"/>
            <a:r>
              <a:rPr lang="en-US" dirty="0" smtClean="0"/>
              <a:t>Get ready for lab – node deletion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Trees</a:t>
            </a:r>
          </a:p>
        </p:txBody>
      </p:sp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1766888" y="2881313"/>
            <a:ext cx="6024562" cy="32734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95325" y="1409700"/>
            <a:ext cx="8342313" cy="5265738"/>
          </a:xfrm>
        </p:spPr>
        <p:txBody>
          <a:bodyPr/>
          <a:lstStyle/>
          <a:p>
            <a:r>
              <a:rPr lang="en-US" sz="2800" dirty="0"/>
              <a:t>A decision tree can be the basis of an expert system</a:t>
            </a:r>
          </a:p>
          <a:p>
            <a:pPr lvl="1"/>
            <a:r>
              <a:rPr lang="en-US" sz="2400" dirty="0"/>
              <a:t>Helps users solve problems, make decisions</a:t>
            </a:r>
          </a:p>
        </p:txBody>
      </p:sp>
      <p:pic>
        <p:nvPicPr>
          <p:cNvPr id="208903" name="Picture 7" descr="fg25_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2613" y="2943225"/>
            <a:ext cx="5840412" cy="30988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2959291"/>
          </a:xfrm>
        </p:spPr>
        <p:txBody>
          <a:bodyPr/>
          <a:lstStyle/>
          <a:p>
            <a:r>
              <a:rPr lang="en-US" dirty="0" smtClean="0"/>
              <a:t>What insertion order gives the following tree?</a:t>
            </a:r>
          </a:p>
          <a:p>
            <a:r>
              <a:rPr lang="en-US" dirty="0" smtClean="0"/>
              <a:t>Is there more than one order?</a:t>
            </a:r>
          </a:p>
          <a:p>
            <a:r>
              <a:rPr lang="en-US" dirty="0" smtClean="0"/>
              <a:t>What if they are inserted in : 1,3,4,6,7,8,10,13,14 order ?</a:t>
            </a:r>
          </a:p>
          <a:p>
            <a:endParaRPr lang="en-US" dirty="0"/>
          </a:p>
        </p:txBody>
      </p:sp>
      <p:pic>
        <p:nvPicPr>
          <p:cNvPr id="55298" name="Picture 2" descr="http://www.classes.cs.uchicago.edu/archive/2012/winter/10600-1/Labs/8/lab8_files/B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590800"/>
            <a:ext cx="2857500" cy="2381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044205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38344"/>
              </p:ext>
            </p:extLst>
          </p:nvPr>
        </p:nvGraphicFramePr>
        <p:xfrm>
          <a:off x="153987" y="128588"/>
          <a:ext cx="8741521" cy="6348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Document" r:id="rId4" imgW="7787874" imgH="6580261" progId="Word.Document.8">
                  <p:embed/>
                </p:oleObj>
              </mc:Choice>
              <mc:Fallback>
                <p:oleObj name="Document" r:id="rId4" imgW="7787874" imgH="6580261" progId="Word.Document.8">
                  <p:embed/>
                  <p:pic>
                    <p:nvPicPr>
                      <p:cNvPr id="409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" y="128588"/>
                        <a:ext cx="8741521" cy="6348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72" name="Picture 1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600"/>
            <a:ext cx="3260630" cy="272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3798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53988" y="128588"/>
          <a:ext cx="8629650" cy="759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Document" r:id="rId4" imgW="7787874" imgH="6854153" progId="Word.Document.8">
                  <p:embed/>
                </p:oleObj>
              </mc:Choice>
              <mc:Fallback>
                <p:oleObj name="Document" r:id="rId4" imgW="7787874" imgH="6854153" progId="Word.Document.8">
                  <p:embed/>
                  <p:pic>
                    <p:nvPicPr>
                      <p:cNvPr id="409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128588"/>
                        <a:ext cx="8629650" cy="759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37442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Node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cases:</a:t>
            </a:r>
          </a:p>
          <a:p>
            <a:r>
              <a:rPr lang="en-US" dirty="0" smtClean="0"/>
              <a:t>Node has No children (leaf node)</a:t>
            </a:r>
          </a:p>
          <a:p>
            <a:r>
              <a:rPr lang="en-US" dirty="0" smtClean="0"/>
              <a:t>Node has One child</a:t>
            </a:r>
          </a:p>
          <a:p>
            <a:pPr lvl="1"/>
            <a:r>
              <a:rPr lang="en-US" dirty="0" smtClean="0"/>
              <a:t>Subcase left child only</a:t>
            </a:r>
          </a:p>
          <a:p>
            <a:pPr lvl="1"/>
            <a:r>
              <a:rPr lang="en-US" dirty="0" smtClean="0"/>
              <a:t>Subcase right child only</a:t>
            </a:r>
          </a:p>
          <a:p>
            <a:r>
              <a:rPr lang="en-US" dirty="0" smtClean="0"/>
              <a:t>Node has Two children</a:t>
            </a:r>
          </a:p>
          <a:p>
            <a:pPr lvl="1"/>
            <a:r>
              <a:rPr lang="en-US" dirty="0" smtClean="0"/>
              <a:t>Two solutions, we will pick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721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upload.wikimedia.org/wikipedia/commons/thumb/6/67/Sorted_binary_tree.svg/333px-Sorted_binary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593"/>
            <a:ext cx="317182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intelligentjava.files.wordpress.com/2015/04/avltreef-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609600"/>
            <a:ext cx="3864507" cy="172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3276600"/>
            <a:ext cx="7848600" cy="258532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Deleting a Node:</a:t>
            </a:r>
          </a:p>
          <a:p>
            <a:r>
              <a:rPr lang="en-US" dirty="0" smtClean="0"/>
              <a:t>Case 1 (Leaf) : Set link from parent of </a:t>
            </a:r>
            <a:r>
              <a:rPr lang="en-US" dirty="0" err="1" smtClean="0"/>
              <a:t>node_to_be_deleted</a:t>
            </a:r>
            <a:r>
              <a:rPr lang="en-US" dirty="0" smtClean="0"/>
              <a:t>  to NULL.</a:t>
            </a:r>
          </a:p>
          <a:p>
            <a:endParaRPr lang="en-US" dirty="0" smtClean="0"/>
          </a:p>
          <a:p>
            <a:r>
              <a:rPr lang="en-US" dirty="0" smtClean="0"/>
              <a:t>Case 2: (Node has one child): Set link from parent of </a:t>
            </a:r>
            <a:r>
              <a:rPr lang="en-US" dirty="0" err="1" smtClean="0"/>
              <a:t>node_to_be_deleted</a:t>
            </a:r>
            <a:r>
              <a:rPr lang="en-US" dirty="0" smtClean="0"/>
              <a:t> to child of </a:t>
            </a:r>
            <a:r>
              <a:rPr lang="en-US" dirty="0" err="1" smtClean="0"/>
              <a:t>node_to_be_deleted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Case 3: Copy value of </a:t>
            </a:r>
            <a:r>
              <a:rPr lang="en-US" dirty="0" err="1" smtClean="0"/>
              <a:t>inorder</a:t>
            </a:r>
            <a:r>
              <a:rPr lang="en-US" dirty="0" smtClean="0"/>
              <a:t> successor node into </a:t>
            </a:r>
            <a:r>
              <a:rPr lang="en-US" dirty="0" err="1" smtClean="0"/>
              <a:t>node_to_be_deleted</a:t>
            </a:r>
            <a:r>
              <a:rPr lang="en-US" dirty="0" smtClean="0"/>
              <a:t>. Then delete the </a:t>
            </a:r>
            <a:r>
              <a:rPr lang="en-US" dirty="0" err="1" smtClean="0"/>
              <a:t>inorder</a:t>
            </a:r>
            <a:r>
              <a:rPr lang="en-US" dirty="0" smtClean="0"/>
              <a:t> successor node, which will be Case 1 or Case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410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/>
              <a:t>inorder</a:t>
            </a:r>
            <a:r>
              <a:rPr lang="en-US" dirty="0" smtClean="0"/>
              <a:t> successor examples</a:t>
            </a:r>
            <a:endParaRPr lang="en-US" dirty="0"/>
          </a:p>
        </p:txBody>
      </p:sp>
      <p:pic>
        <p:nvPicPr>
          <p:cNvPr id="54274" name="Picture 2" descr="http://lh3.ggpht.com/-vCrJIJ3qbWg/UKf0dZ-Cb5I/AAAAAAAABdw/C4upWv6QZyc/clip_image004_thumb1.gif?imgmax=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66800"/>
            <a:ext cx="3733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35589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/>
              <a:t>inorder</a:t>
            </a:r>
            <a:r>
              <a:rPr lang="en-US" dirty="0" smtClean="0"/>
              <a:t> successor examples</a:t>
            </a:r>
            <a:endParaRPr lang="en-US" dirty="0"/>
          </a:p>
        </p:txBody>
      </p:sp>
      <p:pic>
        <p:nvPicPr>
          <p:cNvPr id="53252" name="Picture 4" descr="http://staff.ustc.edu.cn/~csli/graduate/algorithms/book6/247_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52292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05268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13740</TotalTime>
  <Words>193</Words>
  <Application>Microsoft Office PowerPoint</Application>
  <PresentationFormat>On-screen Show (4:3)</PresentationFormat>
  <Paragraphs>37</Paragraphs>
  <Slides>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Lucida Sans Unicode</vt:lpstr>
      <vt:lpstr>Verdana</vt:lpstr>
      <vt:lpstr>Wingdings 2</vt:lpstr>
      <vt:lpstr>Wingdings 3</vt:lpstr>
      <vt:lpstr>Concourse</vt:lpstr>
      <vt:lpstr>Document</vt:lpstr>
      <vt:lpstr>Lecture 17: Trees part 2 Fall 2016 </vt:lpstr>
      <vt:lpstr>Decision Trees</vt:lpstr>
      <vt:lpstr>Review</vt:lpstr>
      <vt:lpstr>PowerPoint Presentation</vt:lpstr>
      <vt:lpstr>PowerPoint Presentation</vt:lpstr>
      <vt:lpstr>Node deletion</vt:lpstr>
      <vt:lpstr>PowerPoint Presentation</vt:lpstr>
      <vt:lpstr>More inorder successor examples</vt:lpstr>
      <vt:lpstr>More inorder successor examples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CSIS-110 Introduction to  Computer Science</dc:title>
  <dc:creator>Sharon G Small</dc:creator>
  <cp:lastModifiedBy>Yoder, Robert</cp:lastModifiedBy>
  <cp:revision>948</cp:revision>
  <cp:lastPrinted>2013-11-05T21:00:53Z</cp:lastPrinted>
  <dcterms:created xsi:type="dcterms:W3CDTF">2011-03-23T12:28:42Z</dcterms:created>
  <dcterms:modified xsi:type="dcterms:W3CDTF">2016-11-22T19:30:42Z</dcterms:modified>
</cp:coreProperties>
</file>