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2" r:id="rId5"/>
    <p:sldId id="273" r:id="rId6"/>
    <p:sldId id="274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0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542A-79AD-41B5-846E-615F3A788D8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12D5-E5F3-4065-AF94-E3F90DA51C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Project 1: Roscoe’s Car 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Due on </a:t>
            </a:r>
            <a:r>
              <a:rPr lang="en-US" dirty="0" smtClean="0"/>
              <a:t>10/19 </a:t>
            </a:r>
            <a:r>
              <a:rPr lang="en-US" dirty="0" smtClean="0"/>
              <a:t>at </a:t>
            </a:r>
            <a:r>
              <a:rPr lang="en-US" dirty="0" smtClean="0"/>
              <a:t>11:59PM. Slide under my door if necessary. Graded </a:t>
            </a:r>
            <a:r>
              <a:rPr lang="en-US" dirty="0" smtClean="0"/>
              <a:t>on flowchart, correctness, clarity, documentation, and efficiency. Takes about 5-8 hours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WinSCP</a:t>
            </a:r>
            <a:r>
              <a:rPr lang="en-US" dirty="0" smtClean="0"/>
              <a:t> to copy your lab partner’s Stack lab (see documentation on Bb).</a:t>
            </a:r>
            <a:endParaRPr lang="en-US" dirty="0" smtClean="0"/>
          </a:p>
          <a:p>
            <a:r>
              <a:rPr lang="en-US" dirty="0" smtClean="0"/>
              <a:t>Details on </a:t>
            </a:r>
            <a:r>
              <a:rPr lang="en-US" dirty="0" err="1" smtClean="0"/>
              <a:t>BlackBoard</a:t>
            </a:r>
            <a:r>
              <a:rPr lang="en-US" dirty="0" smtClean="0"/>
              <a:t> and these slides.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week’s lab you will work on Project </a:t>
            </a:r>
            <a:r>
              <a:rPr lang="en-US" dirty="0" smtClean="0"/>
              <a:t>1 FLOWCHART and Car class.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Steps to a successful project-1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copy of your working Lab1, copy it to new Project. </a:t>
            </a:r>
          </a:p>
          <a:p>
            <a:r>
              <a:rPr lang="en-US" dirty="0" smtClean="0"/>
              <a:t>Add an </a:t>
            </a:r>
            <a:r>
              <a:rPr lang="en-US" dirty="0" err="1" smtClean="0"/>
              <a:t>isFull</a:t>
            </a:r>
            <a:r>
              <a:rPr lang="en-US" dirty="0" smtClean="0"/>
              <a:t>() method to Stack ADT or use exception logic.</a:t>
            </a:r>
          </a:p>
          <a:p>
            <a:r>
              <a:rPr lang="en-US" dirty="0" smtClean="0"/>
              <a:t>Create a Car class, with appropriate constructor and get/set methods.</a:t>
            </a:r>
          </a:p>
          <a:p>
            <a:r>
              <a:rPr lang="en-US" dirty="0"/>
              <a:t>Make a flowchart of the main logic for parking and retrieving cars.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179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Steps to a successful project-2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Roscoe class that has static void main method in it.</a:t>
            </a:r>
          </a:p>
          <a:p>
            <a:r>
              <a:rPr lang="en-US" dirty="0" smtClean="0"/>
              <a:t>Download/copy carin.txt into your project.</a:t>
            </a:r>
          </a:p>
          <a:p>
            <a:r>
              <a:rPr lang="en-US" dirty="0" smtClean="0"/>
              <a:t>Write code that opens the carin.txt file, reads each line, and prints it. Set “unlimited buffering” option in terminal window. Test it.</a:t>
            </a:r>
          </a:p>
          <a:p>
            <a:r>
              <a:rPr lang="en-US" dirty="0" smtClean="0"/>
              <a:t>Suggestion: import </a:t>
            </a:r>
            <a:r>
              <a:rPr lang="en-US" dirty="0" err="1" smtClean="0"/>
              <a:t>java.util.Scanner</a:t>
            </a:r>
            <a:r>
              <a:rPr lang="en-US" dirty="0" smtClean="0"/>
              <a:t> and java.io.*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8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Steps to a successful project-3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524000"/>
            <a:ext cx="670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I/O hints</a:t>
            </a:r>
          </a:p>
          <a:p>
            <a:endParaRPr lang="en-US" dirty="0"/>
          </a:p>
          <a:p>
            <a:r>
              <a:rPr lang="en-US" dirty="0" smtClean="0"/>
              <a:t>Scanner </a:t>
            </a:r>
            <a:r>
              <a:rPr lang="en-US" dirty="0" err="1" smtClean="0"/>
              <a:t>inFile</a:t>
            </a:r>
            <a:r>
              <a:rPr lang="en-US" dirty="0" smtClean="0"/>
              <a:t> = null;</a:t>
            </a:r>
          </a:p>
          <a:p>
            <a:r>
              <a:rPr lang="en-US" dirty="0" smtClean="0"/>
              <a:t>String filename = “carin.txt”;</a:t>
            </a:r>
          </a:p>
          <a:p>
            <a:r>
              <a:rPr lang="en-US" dirty="0" smtClean="0"/>
              <a:t>String line;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t</a:t>
            </a:r>
            <a:r>
              <a:rPr lang="en-US" dirty="0" smtClean="0"/>
              <a:t>ry { </a:t>
            </a:r>
            <a:r>
              <a:rPr lang="en-US" dirty="0" err="1" smtClean="0"/>
              <a:t>inFile</a:t>
            </a:r>
            <a:r>
              <a:rPr lang="en-US" dirty="0" smtClean="0"/>
              <a:t> = new Scanner(new File(filename)); }</a:t>
            </a:r>
          </a:p>
          <a:p>
            <a:r>
              <a:rPr lang="en-US" dirty="0"/>
              <a:t>c</a:t>
            </a:r>
            <a:r>
              <a:rPr lang="en-US" dirty="0" smtClean="0"/>
              <a:t>atch (</a:t>
            </a:r>
            <a:r>
              <a:rPr lang="en-US" dirty="0" err="1" smtClean="0"/>
              <a:t>FileNotFoundException</a:t>
            </a:r>
            <a:r>
              <a:rPr lang="en-US" dirty="0" smtClean="0"/>
              <a:t> e) { print error message and return }</a:t>
            </a:r>
          </a:p>
          <a:p>
            <a:endParaRPr lang="en-US" dirty="0"/>
          </a:p>
          <a:p>
            <a:r>
              <a:rPr lang="en-US" dirty="0" smtClean="0"/>
              <a:t>If OK, use </a:t>
            </a:r>
            <a:r>
              <a:rPr lang="en-US" dirty="0" err="1" smtClean="0"/>
              <a:t>inFile</a:t>
            </a:r>
            <a:r>
              <a:rPr lang="en-US" dirty="0" smtClean="0"/>
              <a:t> Scanner class methods </a:t>
            </a:r>
            <a:r>
              <a:rPr lang="en-US" dirty="0" err="1" smtClean="0"/>
              <a:t>hasNextLine</a:t>
            </a:r>
            <a:r>
              <a:rPr lang="en-US" dirty="0" smtClean="0"/>
              <a:t>() and </a:t>
            </a:r>
            <a:r>
              <a:rPr lang="en-US" dirty="0" err="1" smtClean="0"/>
              <a:t>nextLine</a:t>
            </a:r>
            <a:r>
              <a:rPr lang="en-US" dirty="0" smtClean="0"/>
              <a:t>() to read and print each data line using a while loop.</a:t>
            </a:r>
          </a:p>
          <a:p>
            <a:endParaRPr lang="en-US" dirty="0"/>
          </a:p>
          <a:p>
            <a:r>
              <a:rPr lang="en-US" dirty="0" smtClean="0"/>
              <a:t>Once working, make a new line Scanner and use next() and </a:t>
            </a:r>
            <a:r>
              <a:rPr lang="en-US" dirty="0" err="1" smtClean="0"/>
              <a:t>nextInt</a:t>
            </a:r>
            <a:r>
              <a:rPr lang="en-US" dirty="0" smtClean="0"/>
              <a:t>() to extract the data fields from each text line.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8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Steps to a successful project-4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 your lot and alley stacks.</a:t>
            </a:r>
          </a:p>
          <a:p>
            <a:r>
              <a:rPr lang="en-US" dirty="0" smtClean="0"/>
              <a:t>Extract out the data fields and create a new Car instance.</a:t>
            </a:r>
          </a:p>
          <a:p>
            <a:r>
              <a:rPr lang="en-US" dirty="0" smtClean="0"/>
              <a:t>Implement the simple “Park” logic and test.</a:t>
            </a:r>
          </a:p>
          <a:p>
            <a:r>
              <a:rPr lang="en-US" dirty="0" smtClean="0"/>
              <a:t>Implement the more complicated “Get” logic and test.</a:t>
            </a:r>
          </a:p>
          <a:p>
            <a:r>
              <a:rPr lang="en-US" dirty="0" smtClean="0"/>
              <a:t>Flowchart the billing method.</a:t>
            </a:r>
          </a:p>
          <a:p>
            <a:r>
              <a:rPr lang="en-US" dirty="0" smtClean="0"/>
              <a:t>Create another static method in </a:t>
            </a:r>
            <a:r>
              <a:rPr lang="en-US" smtClean="0"/>
              <a:t>the Car </a:t>
            </a:r>
            <a:r>
              <a:rPr lang="en-US" dirty="0"/>
              <a:t>class that </a:t>
            </a:r>
            <a:r>
              <a:rPr lang="en-US" dirty="0" smtClean="0"/>
              <a:t>computes and prints the bill, given the park and retrieve times.</a:t>
            </a:r>
          </a:p>
          <a:p>
            <a:r>
              <a:rPr lang="en-US" dirty="0" smtClean="0"/>
              <a:t>Call the new method from main and test.</a:t>
            </a:r>
          </a:p>
          <a:p>
            <a:r>
              <a:rPr lang="en-US" dirty="0" smtClean="0"/>
              <a:t>Document, print code &amp; attach to flowcharts</a:t>
            </a:r>
          </a:p>
          <a:p>
            <a:r>
              <a:rPr lang="en-US" dirty="0" smtClean="0"/>
              <a:t>Zip project and submit to </a:t>
            </a:r>
            <a:r>
              <a:rPr lang="en-US" dirty="0" err="1" smtClean="0"/>
              <a:t>BlackBoard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9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Flowcharting basics</a:t>
            </a:r>
            <a:endParaRPr lang="en-US" dirty="0"/>
          </a:p>
        </p:txBody>
      </p:sp>
      <p:sp>
        <p:nvSpPr>
          <p:cNvPr id="3" name="AutoShape 2" descr="http://upload.wikimedia.org/wikipedia/commons/9/91/LampFlowchar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5" descr="http://upload.wikimedia.org/wikipedia/commons/9/91/LampFlowchart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http://upload.wikimedia.org/wikipedia/commons/thumb/9/91/LampFlowchart.svg/220px-LampFlowchar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653" y="1743326"/>
            <a:ext cx="2095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edrawsoft.com/docs/images/how_to_draw_flowchart_sample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05213"/>
            <a:ext cx="55340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32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Systems Development Process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Understand the problem definition (ask questions if you don’t)</a:t>
            </a:r>
          </a:p>
          <a:p>
            <a:r>
              <a:rPr lang="en-US" dirty="0" smtClean="0"/>
              <a:t>Create a GENERAL flowchart to get the overall flow of the program. Use terms like “compute the bill”, “find the Car in the Stack”</a:t>
            </a:r>
          </a:p>
          <a:p>
            <a:r>
              <a:rPr lang="en-US" dirty="0" smtClean="0"/>
              <a:t>Create a DETAILED flowchart. This can be converted to code fairly easily. Capture the calculations for the bill or the steps needed </a:t>
            </a:r>
            <a:r>
              <a:rPr lang="en-US" dirty="0" err="1" smtClean="0"/>
              <a:t>fto</a:t>
            </a:r>
            <a:r>
              <a:rPr lang="en-US" dirty="0" smtClean="0"/>
              <a:t> find the Car in the Stack.</a:t>
            </a:r>
          </a:p>
          <a:p>
            <a:r>
              <a:rPr lang="en-US" dirty="0" smtClean="0"/>
              <a:t>Code the program. Use comments and meaningful variable names!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5596" y="14478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38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469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Project 1: Roscoe’s Car Park</vt:lpstr>
      <vt:lpstr>Steps to a successful project-1</vt:lpstr>
      <vt:lpstr>Steps to a successful project-2</vt:lpstr>
      <vt:lpstr>Steps to a successful project-3</vt:lpstr>
      <vt:lpstr>Steps to a successful project-4</vt:lpstr>
      <vt:lpstr>Flowcharting basics</vt:lpstr>
      <vt:lpstr>Systems Development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Errors in Stacks</dc:title>
  <dc:creator>ryoder</dc:creator>
  <cp:lastModifiedBy>Yoder, Robert</cp:lastModifiedBy>
  <cp:revision>28</cp:revision>
  <cp:lastPrinted>2013-09-23T18:17:08Z</cp:lastPrinted>
  <dcterms:created xsi:type="dcterms:W3CDTF">2012-02-13T17:46:45Z</dcterms:created>
  <dcterms:modified xsi:type="dcterms:W3CDTF">2016-10-05T17:22:11Z</dcterms:modified>
</cp:coreProperties>
</file>