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367" r:id="rId6"/>
    <p:sldId id="368" r:id="rId7"/>
    <p:sldId id="369" r:id="rId8"/>
    <p:sldId id="370" r:id="rId9"/>
    <p:sldId id="371" r:id="rId10"/>
    <p:sldId id="285" r:id="rId11"/>
    <p:sldId id="372" r:id="rId12"/>
    <p:sldId id="373" r:id="rId13"/>
    <p:sldId id="374" r:id="rId14"/>
    <p:sldId id="3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2" autoAdjust="0"/>
  </p:normalViewPr>
  <p:slideViewPr>
    <p:cSldViewPr snapToGrid="0" snapToObjects="1">
      <p:cViewPr varScale="1">
        <p:scale>
          <a:sx n="88" d="100"/>
          <a:sy n="88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2 – Using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964" y="958815"/>
            <a:ext cx="8677836" cy="659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smtClean="0"/>
              <a:t>What is required to play a music CD on a computer?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444" y="1618775"/>
            <a:ext cx="8279391" cy="118294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b="1" dirty="0" smtClean="0"/>
              <a:t>Answer:</a:t>
            </a:r>
            <a:r>
              <a:rPr lang="en-US" dirty="0" smtClean="0"/>
              <a:t> A program that reads the data on the CD and sends output to the speakers and the screen.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47378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object is not a rectangular shape.</a:t>
            </a:r>
          </a:p>
          <a:p>
            <a:endParaRPr lang="en-US" dirty="0" smtClean="0"/>
          </a:p>
          <a:p>
            <a:r>
              <a:rPr lang="en-US" dirty="0" smtClean="0"/>
              <a:t>It is an object that contains a set of numbers.</a:t>
            </a:r>
          </a:p>
          <a:p>
            <a:pPr lvl="1"/>
            <a:r>
              <a:rPr lang="en-US" dirty="0" smtClean="0"/>
              <a:t>The numbers describe the rectangle</a:t>
            </a:r>
          </a:p>
          <a:p>
            <a:endParaRPr lang="en-US" dirty="0" smtClean="0"/>
          </a:p>
          <a:p>
            <a:r>
              <a:rPr lang="en-US" dirty="0" smtClean="0"/>
              <a:t>Each rectangle is described by: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x</a:t>
            </a:r>
            <a:r>
              <a:rPr lang="en-US" dirty="0" smtClean="0"/>
              <a:t>- and </a:t>
            </a:r>
            <a:r>
              <a:rPr lang="en-US" i="1" dirty="0" err="1" smtClean="0"/>
              <a:t>y</a:t>
            </a:r>
            <a:r>
              <a:rPr lang="en-US" dirty="0" smtClean="0"/>
              <a:t>-coordinates of its top-left corner </a:t>
            </a:r>
          </a:p>
          <a:p>
            <a:pPr lvl="1"/>
            <a:r>
              <a:rPr lang="en-US" dirty="0" smtClean="0"/>
              <a:t>Its width</a:t>
            </a:r>
          </a:p>
          <a:p>
            <a:pPr lvl="1"/>
            <a:r>
              <a:rPr lang="en-US" dirty="0" smtClean="0"/>
              <a:t>And its height.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468700"/>
          </a:xfrm>
        </p:spPr>
        <p:txBody>
          <a:bodyPr>
            <a:normAutofit/>
          </a:bodyPr>
          <a:lstStyle/>
          <a:p>
            <a:r>
              <a:rPr lang="en-US" dirty="0" smtClean="0"/>
              <a:t>	Write a statement to save the object that you constructed in Self Check 23 in a variable</a:t>
            </a:r>
            <a:r>
              <a:rPr lang="en-US" dirty="0" smtClean="0"/>
              <a:t>.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Because we will always save objects in a variable!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60595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 = new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PrintStream("output.txt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022386"/>
          </a:xfrm>
        </p:spPr>
        <p:txBody>
          <a:bodyPr/>
          <a:lstStyle/>
          <a:p>
            <a:r>
              <a:rPr lang="en-US" dirty="0" smtClean="0"/>
              <a:t>In the computer,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object is a block of memory that holds four numbers.</a:t>
            </a:r>
          </a:p>
          <a:p>
            <a:pPr lvl="1"/>
            <a:endParaRPr lang="en-US" dirty="0"/>
          </a:p>
        </p:txBody>
      </p:sp>
      <p:pic>
        <p:nvPicPr>
          <p:cNvPr id="4" name="Picture 3" descr="rectang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2" y="1981199"/>
            <a:ext cx="7486737" cy="1837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530886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operator, followed by a class name and arguments, to construct new objects.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 Rectangle(5, 10, 20, 30) </a:t>
            </a:r>
          </a:p>
          <a:p>
            <a:r>
              <a:rPr lang="en-US" dirty="0" smtClean="0"/>
              <a:t>Detail: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operator makes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object </a:t>
            </a:r>
          </a:p>
          <a:p>
            <a:pPr lvl="1"/>
            <a:r>
              <a:rPr lang="en-US" dirty="0" smtClean="0"/>
              <a:t>It uses the parameters (in this case,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20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30</a:t>
            </a:r>
            <a:r>
              <a:rPr lang="en-US" dirty="0" smtClean="0"/>
              <a:t>) to initialize the data of the object </a:t>
            </a:r>
          </a:p>
          <a:p>
            <a:pPr lvl="1"/>
            <a:r>
              <a:rPr lang="en-US" dirty="0" smtClean="0"/>
              <a:t>It returns the object </a:t>
            </a:r>
          </a:p>
          <a:p>
            <a:r>
              <a:rPr lang="en-US" dirty="0" smtClean="0"/>
              <a:t>The process of creating a new object is called construction.</a:t>
            </a:r>
          </a:p>
          <a:p>
            <a:r>
              <a:rPr lang="en-US" dirty="0" smtClean="0"/>
              <a:t>The four values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20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30</a:t>
            </a:r>
            <a:r>
              <a:rPr lang="en-US" dirty="0" smtClean="0"/>
              <a:t> are called the construction arguments.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530886"/>
          </a:xfrm>
        </p:spPr>
        <p:txBody>
          <a:bodyPr/>
          <a:lstStyle/>
          <a:p>
            <a:r>
              <a:rPr lang="en-US" dirty="0" smtClean="0"/>
              <a:t>Usually the output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operator is stored in a variable: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 </a:t>
            </a:r>
          </a:p>
          <a:p>
            <a:r>
              <a:rPr lang="en-US" dirty="0" smtClean="0"/>
              <a:t>Additional constructor: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 Rectangle()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ADAE"/>
                </a:solidFill>
              </a:rPr>
              <a:t>Syntax 2.3 </a:t>
            </a:r>
            <a:r>
              <a:rPr lang="en-US" dirty="0" smtClean="0"/>
              <a:t>Object Construction</a:t>
            </a:r>
            <a:endParaRPr lang="en-US" dirty="0"/>
          </a:p>
        </p:txBody>
      </p:sp>
      <p:pic>
        <p:nvPicPr>
          <p:cNvPr id="4" name="Picture 3" descr="syntax2.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927099"/>
            <a:ext cx="8783638" cy="3383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How do you construct a square with center (100, 100) and side length 20?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87804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 Rectangle(90, 90, 20, 20)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Initialize the variables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box2</a:t>
            </a:r>
            <a:r>
              <a:rPr lang="en-US" dirty="0" smtClean="0"/>
              <a:t> with two rectangles that touch each other.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36596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 Rectangle box2 = new Rectangle(25, 10, 20, 30);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	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dirty="0" smtClean="0"/>
              <a:t> method returns the width of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object. What does the following statement print?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System.out.println(new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Rectangle().getWidth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33680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570850"/>
          </a:xfrm>
        </p:spPr>
        <p:txBody>
          <a:bodyPr>
            <a:normAutofit/>
          </a:bodyPr>
          <a:lstStyle/>
          <a:p>
            <a:r>
              <a:rPr lang="en-US" dirty="0" smtClean="0"/>
              <a:t>	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class has a constructor whose argument is the name of a file. How do you construct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object with the construction argument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output.txt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?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94393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PrintStream("output.txt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223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Title Page</vt:lpstr>
      <vt:lpstr>Office Theme</vt:lpstr>
      <vt:lpstr>2_Office Theme</vt:lpstr>
      <vt:lpstr>1_Office Theme</vt:lpstr>
      <vt:lpstr>3_Office Theme</vt:lpstr>
      <vt:lpstr>Constructing Objects</vt:lpstr>
      <vt:lpstr>Constructing Objects</vt:lpstr>
      <vt:lpstr>Constructing Objects</vt:lpstr>
      <vt:lpstr>Constructing Objects</vt:lpstr>
      <vt:lpstr>Syntax 2.3 Object Construction</vt:lpstr>
      <vt:lpstr>Self Check 2.20</vt:lpstr>
      <vt:lpstr>Self Check 2.21</vt:lpstr>
      <vt:lpstr>Self Check 2.22</vt:lpstr>
      <vt:lpstr>Self Check 2.23</vt:lpstr>
      <vt:lpstr>Self Check 2.24</vt:lpstr>
    </vt:vector>
  </TitlesOfParts>
  <Company>Acadia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Small, Sharon</cp:lastModifiedBy>
  <cp:revision>253</cp:revision>
  <dcterms:created xsi:type="dcterms:W3CDTF">2013-06-10T22:20:46Z</dcterms:created>
  <dcterms:modified xsi:type="dcterms:W3CDTF">2014-01-28T16:27:50Z</dcterms:modified>
</cp:coreProperties>
</file>