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F0F680-0DCD-48DC-9019-2D73609FC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7F2B2EB-E4EF-4AF3-BF78-C3CBAAE74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25EAE16-EA10-4ED5-89F8-FC97E17E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BCAA4E7-F39C-4EB9-8176-9C2AEA2C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C39B9D8-F780-4D92-8593-373AD9F0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23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7F6DF8-D789-496D-B820-240404E2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E7C4C555-F52D-4ED9-BFD3-875BA623C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AB65129-6044-4A46-853C-756C7D7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EA5ADEC-881D-4E4F-8C21-03D821E6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050D737-D7C8-44A9-B8D5-A3B112DA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90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AA6D4FEC-69DD-4F62-BA95-D0CE29599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8A62FC94-A7B2-4DC9-8AD2-98364C648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960D424-500C-47FD-984A-859A63E0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CA9E1D0-1763-4AC9-96A4-611C0C80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8CE5E30-BC91-4F2A-A124-6944CE79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7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E22BE5-4727-4790-B9CC-6420327C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79FCA74-5ADF-4A07-9DED-65046E971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BE612CA-2556-4594-A5C6-7B34F12A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20F25C6-4916-41D3-9475-6342F099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46BA90F-325E-47EA-8832-FA49406D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62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910DC3-5C76-4859-ACD6-197F0B75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0EDE091-B5CC-497E-9AAF-1735E3EC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32CEFDD-F373-4DD3-A06D-14AA605D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4AC8B46-AFA5-4F10-A687-20376D14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72CB77E-2D05-4B26-9D60-33EDB1BC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46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2C772EB-678E-4414-AEBF-006B8CC6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E180650-AB60-4080-8F43-9ABAC0C6D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B921F60-8D07-4525-9190-AC8AC7A97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51B3B1B-15DA-4267-ABC4-7E987226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BE99837-B171-49B3-83E3-201DEC46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6FE9F44-5267-40D6-A45F-F2F1E69F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7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29D1D98-13AC-4305-A635-9E6CB659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84A6BA9-DEC6-4189-8E3A-8BDE62C7E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676623F9-CFDD-435B-B978-F19D81E72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DF5096A-9E89-4439-853B-A24449B91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6F0B0FC2-9BE5-4C7B-8CDF-8F122C794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4E67033-E31F-4D18-A9A9-7B3418F1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92FA8276-4F45-4E3F-8406-DE6E1F2A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CB582973-A471-44DF-8A23-74EB6925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6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A9DB8E-D9BE-4265-813A-741B0193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8DBDC4FF-D509-4881-8879-C49545A9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FF922AE6-F48D-473C-89D4-82882811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ACC35C3F-7A41-4E38-8C60-32D203ED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5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107CE84F-5B14-42A1-843C-B2BAA469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534278BE-13A7-417D-87DA-D4A43B38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5813BA74-C974-4513-8184-F21277BD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58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A7816C9-B3F4-4B78-BDCE-B14BE1CE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D764E09-D312-4B6A-AB35-1BAB25B7B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D2D2E4B2-3638-43A2-B3EA-4B43D3128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90789D6-1DA6-4956-94ED-48FEC2D5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CA83338-C957-4269-A6A8-10EA9F58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18A79DB-D483-4F3F-8EFF-AD61E616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19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1C3CA1-3DB8-44DF-8069-D85BB32E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A915D3C7-32AE-431A-B4BD-1E7B4A977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81E2844-AA4E-4319-B49B-92A14D8E2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C79FE760-F4C9-40B9-BBE8-A171E86D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C32DC4CF-01A3-4622-9865-2481B24F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F5B64E1-A636-40B3-A54F-00D1FC2B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4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9B3FE8E6-0950-4887-A7D1-C3F6D6BE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7354259-5950-4AF1-A86B-383087B1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4313B2-886A-4A94-9E37-4E9E2837A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4D01F-854E-4A4D-8288-8E2FDA9CA879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014752A-1EC6-4D35-A6D5-C8A1D93CA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30A781C-309F-429C-A85B-26BD384AE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05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376B10-3F3E-4841-96FF-04A226002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355"/>
            <a:ext cx="9144000" cy="1516786"/>
          </a:xfrm>
        </p:spPr>
        <p:txBody>
          <a:bodyPr/>
          <a:lstStyle/>
          <a:p>
            <a:r>
              <a:rPr lang="pt-BR" b="1" dirty="0"/>
              <a:t>MS Power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3859615-9F56-4097-AF1E-ECE6826AA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8141"/>
            <a:ext cx="9144000" cy="430769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Case do projeto HairTech (Salão de Beleza)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Enricky Oliveira Nascimento - 1902858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João Camargo - 1903878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Renan Almeida – 1902681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Rodrigo Lourenço Gomes - 1902857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Vinícius de Andrade Fernandes – 1902740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Wagner Gonçalves – 1904182</a:t>
            </a:r>
          </a:p>
        </p:txBody>
      </p:sp>
    </p:spTree>
    <p:extLst>
      <p:ext uri="{BB962C8B-B14F-4D97-AF65-F5344CB8AC3E}">
        <p14:creationId xmlns:p14="http://schemas.microsoft.com/office/powerpoint/2010/main" val="88238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0CFF9A50-611F-4F60-BD80-2743B7BDF35A}"/>
              </a:ext>
            </a:extLst>
          </p:cNvPr>
          <p:cNvSpPr txBox="1"/>
          <p:nvPr/>
        </p:nvSpPr>
        <p:spPr>
          <a:xfrm>
            <a:off x="1656522" y="460513"/>
            <a:ext cx="88789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/>
              <a:t>HairTech</a:t>
            </a:r>
            <a:endParaRPr lang="pt-B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 Cliente pode fazer um agendamento por telefone de algum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Caso o cliente não tenha hora marcada ao entrar no estabelecimento, poderá escolher um assento livre e esperar até o atendimento.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Após o serviço escolhido ser concluído, ele recebe a comanda do prestador de serviço (cabelereiro, manicure ou depiladora).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É efetuado o pagamento e a segunda via do mesmo é guardada para posteriormente ser contabilizada no final de cada 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43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C0FD8D-E2A9-409B-9650-6EE5E2F76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251" y="177471"/>
            <a:ext cx="3253409" cy="429442"/>
          </a:xfrm>
        </p:spPr>
        <p:txBody>
          <a:bodyPr>
            <a:normAutofit fontScale="90000"/>
          </a:bodyPr>
          <a:lstStyle/>
          <a:p>
            <a:r>
              <a:rPr lang="pt-BR" sz="2800" b="1" dirty="0">
                <a:latin typeface="+mn-lt"/>
              </a:rPr>
              <a:t>Contexto de Negócio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xmlns="" id="{A9C1CD43-0FB8-4D9D-A57C-74E863C28146}"/>
              </a:ext>
            </a:extLst>
          </p:cNvPr>
          <p:cNvSpPr/>
          <p:nvPr/>
        </p:nvSpPr>
        <p:spPr>
          <a:xfrm>
            <a:off x="7033590" y="1553863"/>
            <a:ext cx="3047999" cy="3294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2D7CE326-F24F-4DD8-9F6B-CBA66F2EB184}"/>
              </a:ext>
            </a:extLst>
          </p:cNvPr>
          <p:cNvSpPr txBox="1"/>
          <p:nvPr/>
        </p:nvSpPr>
        <p:spPr>
          <a:xfrm>
            <a:off x="6944136" y="1037672"/>
            <a:ext cx="3226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HairTech</a:t>
            </a:r>
            <a:r>
              <a:rPr lang="pt-BR" sz="2400" b="1" dirty="0"/>
              <a:t> </a:t>
            </a:r>
            <a:endParaRPr lang="pt-BR" sz="1600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148B80D-94EB-4BB4-ADD8-2729C8C1D8A7}"/>
              </a:ext>
            </a:extLst>
          </p:cNvPr>
          <p:cNvSpPr/>
          <p:nvPr/>
        </p:nvSpPr>
        <p:spPr>
          <a:xfrm>
            <a:off x="2018895" y="2120392"/>
            <a:ext cx="1621063" cy="16261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Cliente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49353DD0-8323-48AF-9FBB-2D99D9ECEA22}"/>
              </a:ext>
            </a:extLst>
          </p:cNvPr>
          <p:cNvSpPr txBox="1"/>
          <p:nvPr/>
        </p:nvSpPr>
        <p:spPr>
          <a:xfrm>
            <a:off x="3707294" y="2120299"/>
            <a:ext cx="332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1. Obter agendamento</a:t>
            </a:r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651017" y="2933474"/>
            <a:ext cx="3382573" cy="191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49353DD0-8323-48AF-9FBB-2D99D9ECEA22}"/>
              </a:ext>
            </a:extLst>
          </p:cNvPr>
          <p:cNvSpPr txBox="1"/>
          <p:nvPr/>
        </p:nvSpPr>
        <p:spPr>
          <a:xfrm>
            <a:off x="3715664" y="2353142"/>
            <a:ext cx="332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2. Desmarcar agendamento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49353DD0-8323-48AF-9FBB-2D99D9ECEA22}"/>
              </a:ext>
            </a:extLst>
          </p:cNvPr>
          <p:cNvSpPr txBox="1"/>
          <p:nvPr/>
        </p:nvSpPr>
        <p:spPr>
          <a:xfrm>
            <a:off x="3715664" y="2594920"/>
            <a:ext cx="332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3. Receber serviços de beleza</a:t>
            </a:r>
          </a:p>
        </p:txBody>
      </p:sp>
    </p:spTree>
    <p:extLst>
      <p:ext uri="{BB962C8B-B14F-4D97-AF65-F5344CB8AC3E}">
        <p14:creationId xmlns:p14="http://schemas.microsoft.com/office/powerpoint/2010/main" val="343045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1E86D7D-916F-498B-9151-1FC00881AA4A}"/>
              </a:ext>
            </a:extLst>
          </p:cNvPr>
          <p:cNvSpPr/>
          <p:nvPr/>
        </p:nvSpPr>
        <p:spPr>
          <a:xfrm>
            <a:off x="6904383" y="1262269"/>
            <a:ext cx="4333461" cy="43334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xmlns="" id="{4212E35A-FE4C-44CD-B347-634311C873C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578087" y="3428999"/>
            <a:ext cx="332629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3F19016-7822-438C-9A2A-99580F97FBEA}"/>
              </a:ext>
            </a:extLst>
          </p:cNvPr>
          <p:cNvSpPr/>
          <p:nvPr/>
        </p:nvSpPr>
        <p:spPr>
          <a:xfrm>
            <a:off x="1855304" y="2547729"/>
            <a:ext cx="1762539" cy="1762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Cliente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A88EB1D4-EA7B-4240-B245-D0093B79AE23}"/>
              </a:ext>
            </a:extLst>
          </p:cNvPr>
          <p:cNvSpPr txBox="1"/>
          <p:nvPr/>
        </p:nvSpPr>
        <p:spPr>
          <a:xfrm>
            <a:off x="7457660" y="1388042"/>
            <a:ext cx="322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HairTech</a:t>
            </a:r>
            <a:endParaRPr lang="pt-BR" sz="1400" b="1" dirty="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xmlns="" id="{7CB94480-861D-47BC-8F39-38467A02CD1E}"/>
              </a:ext>
            </a:extLst>
          </p:cNvPr>
          <p:cNvSpPr/>
          <p:nvPr/>
        </p:nvSpPr>
        <p:spPr>
          <a:xfrm>
            <a:off x="7911548" y="2199861"/>
            <a:ext cx="2186609" cy="80838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Cabelereiro</a:t>
            </a:r>
            <a:b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(Nó operacional)</a:t>
            </a:r>
          </a:p>
        </p:txBody>
      </p:sp>
      <p:sp>
        <p:nvSpPr>
          <p:cNvPr id="8" name="Retângulo: Cantos Superiores Recortados 7">
            <a:extLst>
              <a:ext uri="{FF2B5EF4-FFF2-40B4-BE49-F238E27FC236}">
                <a16:creationId xmlns:a16="http://schemas.microsoft.com/office/drawing/2014/main" xmlns="" id="{66ABF582-FC6C-4BC7-BEC3-0B92613B624C}"/>
              </a:ext>
            </a:extLst>
          </p:cNvPr>
          <p:cNvSpPr/>
          <p:nvPr/>
        </p:nvSpPr>
        <p:spPr>
          <a:xfrm>
            <a:off x="7911548" y="4161183"/>
            <a:ext cx="2186609" cy="808382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Atender o cliente para agendar o serviço 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4AF25932-ADA8-46C6-B2BA-860A0C6900F9}"/>
              </a:ext>
            </a:extLst>
          </p:cNvPr>
          <p:cNvCxnSpPr>
            <a:endCxn id="8" idx="3"/>
          </p:cNvCxnSpPr>
          <p:nvPr/>
        </p:nvCxnSpPr>
        <p:spPr>
          <a:xfrm>
            <a:off x="8998226" y="3008243"/>
            <a:ext cx="6627" cy="1152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11917F5-2B7E-47D6-8EB7-3137A1AF18C2}"/>
              </a:ext>
            </a:extLst>
          </p:cNvPr>
          <p:cNvSpPr txBox="1">
            <a:spLocks/>
          </p:cNvSpPr>
          <p:nvPr/>
        </p:nvSpPr>
        <p:spPr>
          <a:xfrm>
            <a:off x="4366591" y="348840"/>
            <a:ext cx="3458817" cy="50172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>
                <a:latin typeface="+mn-lt"/>
              </a:rPr>
              <a:t>Cenário: </a:t>
            </a:r>
            <a:r>
              <a:rPr lang="pt-BR" sz="2800" dirty="0"/>
              <a:t>Obter agendamento</a:t>
            </a:r>
          </a:p>
        </p:txBody>
      </p:sp>
      <p:sp>
        <p:nvSpPr>
          <p:cNvPr id="13" name="Texto Explicativo: Linha com Borda e Ênfase 12">
            <a:extLst>
              <a:ext uri="{FF2B5EF4-FFF2-40B4-BE49-F238E27FC236}">
                <a16:creationId xmlns:a16="http://schemas.microsoft.com/office/drawing/2014/main" xmlns="" id="{08021082-5B27-4F2A-BC91-C7CC9C0DA57A}"/>
              </a:ext>
            </a:extLst>
          </p:cNvPr>
          <p:cNvSpPr/>
          <p:nvPr/>
        </p:nvSpPr>
        <p:spPr>
          <a:xfrm rot="10800000">
            <a:off x="2349305" y="1272259"/>
            <a:ext cx="2686521" cy="675303"/>
          </a:xfrm>
          <a:prstGeom prst="accentBorderCallout1">
            <a:avLst>
              <a:gd name="adj1" fmla="val 18750"/>
              <a:gd name="adj2" fmla="val -8333"/>
              <a:gd name="adj3" fmla="val -66120"/>
              <a:gd name="adj4" fmla="val -13453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6630DB26-F517-4223-98D3-D25B79988A8F}"/>
              </a:ext>
            </a:extLst>
          </p:cNvPr>
          <p:cNvSpPr txBox="1"/>
          <p:nvPr/>
        </p:nvSpPr>
        <p:spPr>
          <a:xfrm>
            <a:off x="2349306" y="1301232"/>
            <a:ext cx="2699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Neste cenário, o cliente interage com a(o) cabelereira(o) </a:t>
            </a:r>
          </a:p>
          <a:p>
            <a:pPr algn="ctr"/>
            <a:r>
              <a:rPr lang="pt-BR" sz="1200" b="1" dirty="0"/>
              <a:t>(Nó Operacional)</a:t>
            </a:r>
          </a:p>
        </p:txBody>
      </p:sp>
      <p:sp>
        <p:nvSpPr>
          <p:cNvPr id="17" name="Texto Explicativo: Linha com Borda e Ênfase 16">
            <a:extLst>
              <a:ext uri="{FF2B5EF4-FFF2-40B4-BE49-F238E27FC236}">
                <a16:creationId xmlns:a16="http://schemas.microsoft.com/office/drawing/2014/main" xmlns="" id="{10A17498-E3E5-4F42-9E74-C61B8CCB0DD1}"/>
              </a:ext>
            </a:extLst>
          </p:cNvPr>
          <p:cNvSpPr/>
          <p:nvPr/>
        </p:nvSpPr>
        <p:spPr>
          <a:xfrm rot="10800000">
            <a:off x="2025747" y="5025989"/>
            <a:ext cx="3162479" cy="1169536"/>
          </a:xfrm>
          <a:prstGeom prst="accentBorderCallout1">
            <a:avLst>
              <a:gd name="adj1" fmla="val 18750"/>
              <a:gd name="adj2" fmla="val -8333"/>
              <a:gd name="adj3" fmla="val 112029"/>
              <a:gd name="adj4" fmla="val -847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295B6632-1F19-4CDC-88A5-EE83C1794E9C}"/>
              </a:ext>
            </a:extLst>
          </p:cNvPr>
          <p:cNvSpPr txBox="1"/>
          <p:nvPr/>
        </p:nvSpPr>
        <p:spPr>
          <a:xfrm>
            <a:off x="2025748" y="5030375"/>
            <a:ext cx="31624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A(o) cabelereira(o)(Nó Operacional) necessita, neste cenário, da capacidade de </a:t>
            </a:r>
          </a:p>
          <a:p>
            <a:pPr algn="ctr"/>
            <a:r>
              <a:rPr lang="pt-BR" sz="1400" b="1" dirty="0"/>
              <a:t>“Atender o cliente para agendar o serviço”</a:t>
            </a:r>
          </a:p>
        </p:txBody>
      </p:sp>
    </p:spTree>
    <p:extLst>
      <p:ext uri="{BB962C8B-B14F-4D97-AF65-F5344CB8AC3E}">
        <p14:creationId xmlns:p14="http://schemas.microsoft.com/office/powerpoint/2010/main" val="69002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1E86D7D-916F-498B-9151-1FC00881AA4A}"/>
              </a:ext>
            </a:extLst>
          </p:cNvPr>
          <p:cNvSpPr/>
          <p:nvPr/>
        </p:nvSpPr>
        <p:spPr>
          <a:xfrm>
            <a:off x="6904383" y="1262269"/>
            <a:ext cx="4333461" cy="43334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xmlns="" id="{4212E35A-FE4C-44CD-B347-634311C873C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578087" y="3428999"/>
            <a:ext cx="332629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3F19016-7822-438C-9A2A-99580F97FBEA}"/>
              </a:ext>
            </a:extLst>
          </p:cNvPr>
          <p:cNvSpPr/>
          <p:nvPr/>
        </p:nvSpPr>
        <p:spPr>
          <a:xfrm>
            <a:off x="1855304" y="2547729"/>
            <a:ext cx="1762539" cy="1762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Cliente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A88EB1D4-EA7B-4240-B245-D0093B79AE23}"/>
              </a:ext>
            </a:extLst>
          </p:cNvPr>
          <p:cNvSpPr txBox="1"/>
          <p:nvPr/>
        </p:nvSpPr>
        <p:spPr>
          <a:xfrm>
            <a:off x="7457660" y="1388042"/>
            <a:ext cx="322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HairTech</a:t>
            </a:r>
            <a:endParaRPr lang="pt-BR" sz="1400" b="1" dirty="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xmlns="" id="{7CB94480-861D-47BC-8F39-38467A02CD1E}"/>
              </a:ext>
            </a:extLst>
          </p:cNvPr>
          <p:cNvSpPr/>
          <p:nvPr/>
        </p:nvSpPr>
        <p:spPr>
          <a:xfrm>
            <a:off x="7911548" y="2199861"/>
            <a:ext cx="2186609" cy="80838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Cabelereiro</a:t>
            </a:r>
            <a:b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(Nó operacional)</a:t>
            </a:r>
          </a:p>
        </p:txBody>
      </p:sp>
      <p:sp>
        <p:nvSpPr>
          <p:cNvPr id="8" name="Retângulo: Cantos Superiores Recortados 7">
            <a:extLst>
              <a:ext uri="{FF2B5EF4-FFF2-40B4-BE49-F238E27FC236}">
                <a16:creationId xmlns:a16="http://schemas.microsoft.com/office/drawing/2014/main" xmlns="" id="{66ABF582-FC6C-4BC7-BEC3-0B92613B624C}"/>
              </a:ext>
            </a:extLst>
          </p:cNvPr>
          <p:cNvSpPr/>
          <p:nvPr/>
        </p:nvSpPr>
        <p:spPr>
          <a:xfrm>
            <a:off x="7911548" y="4161183"/>
            <a:ext cx="2186609" cy="808382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Atender o cliente para desmarcar o serviço agendado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4AF25932-ADA8-46C6-B2BA-860A0C6900F9}"/>
              </a:ext>
            </a:extLst>
          </p:cNvPr>
          <p:cNvCxnSpPr>
            <a:endCxn id="8" idx="3"/>
          </p:cNvCxnSpPr>
          <p:nvPr/>
        </p:nvCxnSpPr>
        <p:spPr>
          <a:xfrm>
            <a:off x="8998226" y="3008243"/>
            <a:ext cx="6627" cy="1152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11917F5-2B7E-47D6-8EB7-3137A1AF18C2}"/>
              </a:ext>
            </a:extLst>
          </p:cNvPr>
          <p:cNvSpPr txBox="1">
            <a:spLocks/>
          </p:cNvSpPr>
          <p:nvPr/>
        </p:nvSpPr>
        <p:spPr>
          <a:xfrm>
            <a:off x="4366591" y="348840"/>
            <a:ext cx="3458817" cy="50172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>
                <a:latin typeface="+mn-lt"/>
              </a:rPr>
              <a:t>Cenário: </a:t>
            </a:r>
            <a:r>
              <a:rPr lang="pt-BR" sz="2800" dirty="0"/>
              <a:t>Desmarcar agendamento</a:t>
            </a:r>
          </a:p>
          <a:p>
            <a:pPr algn="ctr"/>
            <a:endParaRPr lang="pt-BR" sz="2800" dirty="0"/>
          </a:p>
          <a:p>
            <a:pPr algn="ctr"/>
            <a:endParaRPr lang="pt-BR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52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1E86D7D-916F-498B-9151-1FC00881AA4A}"/>
              </a:ext>
            </a:extLst>
          </p:cNvPr>
          <p:cNvSpPr/>
          <p:nvPr/>
        </p:nvSpPr>
        <p:spPr>
          <a:xfrm>
            <a:off x="3600450" y="1262269"/>
            <a:ext cx="7115175" cy="43334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xmlns="" id="{4212E35A-FE4C-44CD-B347-634311C873C1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2274818" y="3428999"/>
            <a:ext cx="13256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3F19016-7822-438C-9A2A-99580F97FBEA}"/>
              </a:ext>
            </a:extLst>
          </p:cNvPr>
          <p:cNvSpPr/>
          <p:nvPr/>
        </p:nvSpPr>
        <p:spPr>
          <a:xfrm>
            <a:off x="512279" y="2547729"/>
            <a:ext cx="1762539" cy="1762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Cliente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A88EB1D4-EA7B-4240-B245-D0093B79AE23}"/>
              </a:ext>
            </a:extLst>
          </p:cNvPr>
          <p:cNvSpPr txBox="1"/>
          <p:nvPr/>
        </p:nvSpPr>
        <p:spPr>
          <a:xfrm>
            <a:off x="5648531" y="1423336"/>
            <a:ext cx="322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HairTech</a:t>
            </a:r>
            <a:endParaRPr lang="pt-BR" sz="1400" b="1" dirty="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xmlns="" id="{7CB94480-861D-47BC-8F39-38467A02CD1E}"/>
              </a:ext>
            </a:extLst>
          </p:cNvPr>
          <p:cNvSpPr/>
          <p:nvPr/>
        </p:nvSpPr>
        <p:spPr>
          <a:xfrm>
            <a:off x="5190944" y="2031930"/>
            <a:ext cx="1323923" cy="80838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Recepção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11917F5-2B7E-47D6-8EB7-3137A1AF18C2}"/>
              </a:ext>
            </a:extLst>
          </p:cNvPr>
          <p:cNvSpPr txBox="1">
            <a:spLocks/>
          </p:cNvSpPr>
          <p:nvPr/>
        </p:nvSpPr>
        <p:spPr>
          <a:xfrm>
            <a:off x="4291915" y="348840"/>
            <a:ext cx="3533494" cy="50172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>
                <a:latin typeface="+mn-lt"/>
              </a:rPr>
              <a:t>Cenário: </a:t>
            </a:r>
            <a:r>
              <a:rPr lang="pt-BR" sz="2800" dirty="0"/>
              <a:t>Receber serviços de beleza</a:t>
            </a:r>
          </a:p>
          <a:p>
            <a:pPr algn="ctr"/>
            <a:endParaRPr lang="pt-BR" sz="2800" b="1" dirty="0">
              <a:latin typeface="+mn-lt"/>
            </a:endParaRPr>
          </a:p>
        </p:txBody>
      </p:sp>
      <p:sp>
        <p:nvSpPr>
          <p:cNvPr id="14" name="Retângulo: Cantos Superiores Recortados 7">
            <a:extLst>
              <a:ext uri="{FF2B5EF4-FFF2-40B4-BE49-F238E27FC236}">
                <a16:creationId xmlns:a16="http://schemas.microsoft.com/office/drawing/2014/main" xmlns="" id="{66ABF582-FC6C-4BC7-BEC3-0B92613B624C}"/>
              </a:ext>
            </a:extLst>
          </p:cNvPr>
          <p:cNvSpPr/>
          <p:nvPr/>
        </p:nvSpPr>
        <p:spPr>
          <a:xfrm>
            <a:off x="8029351" y="4199075"/>
            <a:ext cx="1309274" cy="808382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Receber o cliente para realizar o serviço </a:t>
            </a:r>
          </a:p>
        </p:txBody>
      </p:sp>
      <p:sp>
        <p:nvSpPr>
          <p:cNvPr id="15" name="Retângulo: Cantos Superiores Recortados 7">
            <a:extLst>
              <a:ext uri="{FF2B5EF4-FFF2-40B4-BE49-F238E27FC236}">
                <a16:creationId xmlns:a16="http://schemas.microsoft.com/office/drawing/2014/main" xmlns="" id="{66ABF582-FC6C-4BC7-BEC3-0B92613B624C}"/>
              </a:ext>
            </a:extLst>
          </p:cNvPr>
          <p:cNvSpPr/>
          <p:nvPr/>
        </p:nvSpPr>
        <p:spPr>
          <a:xfrm>
            <a:off x="6689129" y="4199075"/>
            <a:ext cx="1095376" cy="808382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Receber o cliente para realizar o serviço 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xmlns="" id="{7CB94480-861D-47BC-8F39-38467A02CD1E}"/>
              </a:ext>
            </a:extLst>
          </p:cNvPr>
          <p:cNvSpPr/>
          <p:nvPr/>
        </p:nvSpPr>
        <p:spPr>
          <a:xfrm>
            <a:off x="6674194" y="1984513"/>
            <a:ext cx="1203774" cy="80838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Cortes</a:t>
            </a:r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xmlns="" id="{7CB94480-861D-47BC-8F39-38467A02CD1E}"/>
              </a:ext>
            </a:extLst>
          </p:cNvPr>
          <p:cNvSpPr/>
          <p:nvPr/>
        </p:nvSpPr>
        <p:spPr>
          <a:xfrm>
            <a:off x="8139875" y="1984513"/>
            <a:ext cx="1256524" cy="80838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Depilação</a:t>
            </a:r>
          </a:p>
        </p:txBody>
      </p:sp>
      <p:sp>
        <p:nvSpPr>
          <p:cNvPr id="16" name="Retângulo: Cantos Superiores Recortados 7">
            <a:extLst>
              <a:ext uri="{FF2B5EF4-FFF2-40B4-BE49-F238E27FC236}">
                <a16:creationId xmlns:a16="http://schemas.microsoft.com/office/drawing/2014/main" xmlns="" id="{66ABF582-FC6C-4BC7-BEC3-0B92613B624C}"/>
              </a:ext>
            </a:extLst>
          </p:cNvPr>
          <p:cNvSpPr/>
          <p:nvPr/>
        </p:nvSpPr>
        <p:spPr>
          <a:xfrm>
            <a:off x="5166381" y="4199075"/>
            <a:ext cx="1170953" cy="808382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Recepcionar Cliente</a:t>
            </a:r>
          </a:p>
        </p:txBody>
      </p:sp>
      <p:cxnSp>
        <p:nvCxnSpPr>
          <p:cNvPr id="43" name="Conector reto 42"/>
          <p:cNvCxnSpPr>
            <a:stCxn id="7" idx="3"/>
          </p:cNvCxnSpPr>
          <p:nvPr/>
        </p:nvCxnSpPr>
        <p:spPr>
          <a:xfrm flipH="1">
            <a:off x="5742344" y="2840312"/>
            <a:ext cx="9514" cy="1358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cxnSpLocks/>
            <a:endCxn id="15" idx="3"/>
          </p:cNvCxnSpPr>
          <p:nvPr/>
        </p:nvCxnSpPr>
        <p:spPr>
          <a:xfrm>
            <a:off x="7236817" y="2802420"/>
            <a:ext cx="0" cy="1396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8543925" y="2802420"/>
            <a:ext cx="0" cy="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cxnSpLocks/>
            <a:stCxn id="18" idx="3"/>
            <a:endCxn id="14" idx="3"/>
          </p:cNvCxnSpPr>
          <p:nvPr/>
        </p:nvCxnSpPr>
        <p:spPr>
          <a:xfrm>
            <a:off x="8667089" y="2792895"/>
            <a:ext cx="16899" cy="1406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674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233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MS Power</vt:lpstr>
      <vt:lpstr>Apresentação do PowerPoint</vt:lpstr>
      <vt:lpstr>Contexto de Negócio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Power</dc:title>
  <dc:creator>rodrigo gomes</dc:creator>
  <cp:lastModifiedBy>Conta da Microsoft</cp:lastModifiedBy>
  <cp:revision>34</cp:revision>
  <dcterms:created xsi:type="dcterms:W3CDTF">2021-02-26T20:17:13Z</dcterms:created>
  <dcterms:modified xsi:type="dcterms:W3CDTF">2021-06-01T21:09:19Z</dcterms:modified>
</cp:coreProperties>
</file>