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35" r:id="rId4"/>
    <p:sldId id="258" r:id="rId5"/>
    <p:sldId id="260" r:id="rId6"/>
    <p:sldId id="336" r:id="rId7"/>
    <p:sldId id="259" r:id="rId8"/>
    <p:sldId id="262" r:id="rId9"/>
    <p:sldId id="337" r:id="rId10"/>
    <p:sldId id="270" r:id="rId11"/>
    <p:sldId id="268" r:id="rId12"/>
    <p:sldId id="287" r:id="rId13"/>
    <p:sldId id="278" r:id="rId14"/>
    <p:sldId id="303" r:id="rId15"/>
    <p:sldId id="271" r:id="rId16"/>
    <p:sldId id="272" r:id="rId17"/>
    <p:sldId id="273" r:id="rId18"/>
    <p:sldId id="274" r:id="rId19"/>
    <p:sldId id="276" r:id="rId20"/>
    <p:sldId id="277" r:id="rId21"/>
    <p:sldId id="279" r:id="rId22"/>
    <p:sldId id="280" r:id="rId23"/>
    <p:sldId id="344" r:id="rId24"/>
    <p:sldId id="345" r:id="rId25"/>
    <p:sldId id="286" r:id="rId26"/>
    <p:sldId id="285" r:id="rId27"/>
    <p:sldId id="284" r:id="rId28"/>
    <p:sldId id="283" r:id="rId29"/>
    <p:sldId id="282" r:id="rId30"/>
    <p:sldId id="281" r:id="rId31"/>
    <p:sldId id="289" r:id="rId32"/>
    <p:sldId id="288" r:id="rId33"/>
    <p:sldId id="290" r:id="rId34"/>
    <p:sldId id="291" r:id="rId35"/>
    <p:sldId id="292" r:id="rId36"/>
    <p:sldId id="295" r:id="rId37"/>
    <p:sldId id="293" r:id="rId38"/>
    <p:sldId id="294" r:id="rId39"/>
    <p:sldId id="346" r:id="rId40"/>
    <p:sldId id="338" r:id="rId41"/>
    <p:sldId id="339" r:id="rId42"/>
    <p:sldId id="340" r:id="rId43"/>
    <p:sldId id="341" r:id="rId44"/>
    <p:sldId id="342" r:id="rId45"/>
    <p:sldId id="296" r:id="rId46"/>
    <p:sldId id="297" r:id="rId47"/>
    <p:sldId id="300" r:id="rId48"/>
    <p:sldId id="298" r:id="rId49"/>
    <p:sldId id="299" r:id="rId50"/>
    <p:sldId id="301" r:id="rId51"/>
    <p:sldId id="302"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3-09-08T09:11:04.229"/>
    </inkml:context>
    <inkml:brush xml:id="br0">
      <inkml:brushProperty name="width" value="0.05292" units="cm"/>
      <inkml:brushProperty name="height" value="0.05292" units="cm"/>
      <inkml:brushProperty name="color" value="#FF0000"/>
    </inkml:brush>
  </inkml:definitions>
  <inkml:trace contextRef="#ctx0" brushRef="#br0">4921 5098 0,'18'-53'94,"-18"35"-78,0-17-1,-18 0 1,1 17-1,-1 0 1,0 18 0,1 0-1,-19 0 17,-87 0-17,-36 0 1,-52 0 15,-1 0-15,106 0-16,-106 36 15,54-1-15,69 0 32,19-17-17,-1 17 1,-17 18-1,53-35-15,0 17 16,-54 35 0,72-34 15,-54 34-15,36 1-1,-36 35 1,1-18-1,52-35-15,-35 88 32,36 35-32,-36-17 15,35-18 17,0 18-32,18 0 31,0-1-16,0 1 1,0-35 0,0-54-16,0 36 15,0 0 1,89 53 0,-72-107-1,-17 19 16,18-36-31,0 1 0,-1 34 32,1-17-32,-18-35 31,0 52-31,35-34 31,-17-1-15,17 18-1,0 17 1,36 36 15,-36-53-15,-17-18 0,-1-17-1,1-18 16,-18 35 1,18 0-17,17 1 1,0-19 0,18 1-1,0 17 1,18 1-1,17 17 1,-53-18-16,71 35 16,-36-34-1,1-19 1,0 1 0,17 17-1,18-35 16,-1 18-15,-52-18-16,36 0 16,16 0-1,54 0 1,-18 0 0,-35 0-1,53 0 1,105 0-1,-105 0 1,0 0 0,-18 0-1,-88 0 1,70 0 0,-34 0 15,69 0-31,19 0 31,-54 0-31,89 0 16,88 17-1,17 19 1,-35-36 0,-88 0-1,-35 0 1,-71 0-16,54 0 15,-1 0 1,0 0 0,88-36-1,0 1 1,-35-35 0,-105 34-1,16-17 1,-34 18-1,-36 18-15,106-89 32,-17 35-32,17-35 31,-18 36-15,54-54-1,-18 18 1,-107 71-16,72-53 15,-53 35 1,17-18 0,-35 36-1,-36 18 1,19-1 0,-19-17 15,1-1-31,-1 19 15,36-36 1,-35 18 0,17-1 15,1 19-15,-1-1 15,0 18 0,0 0 32,1 0-48,-1 0 1,0 0-1,1 0-15,-1 0 16,18 0 0,0 0-1,70-18 17,-52 1-32,-1-1 15,-35 0 1,1 18-16,34-35 31,-34 18-15,-1-1-1,-17 0 1,-1 1 93,1-1-93,-1 0 15,19-35-31,-19 18 0,-17 0 47,0 0-31,18-1-1,0 1 1,-18 0 0,0-1-1,0 1 1,0 0 15,0 0-15,0-1-1,0 1 1,0 0 0,0 0-1,0-1 1,0 19 15,0-19-15,0-34-1,0 34 1,0-52 15,0 53-31,0-36 16,-18 19-1,18 16 1,-18 36 0,18-35-1,-53-36 1,1 19 0,16 34-1,-17 0 1,0 18-1,36-35 1,-71 35 0,35-35-1,-18 17 1,36 18 15,-18-35-31,-35 17 16,-36 18-1,-52-35 1,123 0 0,-71-18-1,-17 35 1,71-17 0,-89-36-1,71 54 1,0 17-1,-36-36 1,36 1 0,17 35-1,36-18 1,-35 18 0,17-35-1,0 35 1,0-35-1,0 17 1,18 18 0,-36-35-1,53 35 17,-17 0-32,-53-35 15,-53 17 1,-177 18-1,-176 0 1,-141 0 0,-176 0-1,35 0 1,70-35 0,389 35-16,-230 0 15,124 0 1,52 0 15,195 0-15,105 0-1,54 0 48,-18 0 156,17-18-204,18-17 32,-18 35 94,1-18-141,17-17 140,0 0-93</inkml:trace>
  <inkml:trace contextRef="#ctx0" brushRef="#br0" timeOffset="6779.91">11994 6773 0,'53'18'172,"36"0"-156,-19-18-16,-17 0 15,123 0 1,-52 0 0,-54 0-16,-52 0 15,17 0 48,1 0-63,-1 0 15,0 0 1,71 0 15,-71 0 16,1 0-31,-1 0-1,53 0 1,-53 0 0,1 0-16,-1 0 15,-17 0 17,17 0-17,-18 0 16,19 0-31,-1 0 32,-17 0-32,17 0 0,0 0 31,-17 0 0,17 0-15,0 0-16,1 0 15,-1 0 1,0 0 15,36 0-15,-18 0 0,-18 0-1,0 0 16,1 0-15,-1 0 0,0 0-1,0 0 1,54 0 0,16 0-1,37 0 1,-90 0-1,54 0 1,-88 0-16,17 0 47,0 0-47,36 0 16,52 0-1,-70 0 1,0 0-1,-17 0 1,-1 0 0,0 0-1,0 0 1,1 0 0,52 0-1,35 0 1,-34 0-1,-19 0 1,1 0 0,52 0-1,-17 0 1,35 0 0,-88 0-1,70 0 1,-87 0-1,-1 0-15,71 0 32,-71 0-32,36 0 15,-36 0 1,36 0 0,-36 0-1,18 0 1,-18 0-16,36 0 15,17 0 1,-18 0 0,-17 0-1,18 0 1,-54 0 0,54 0 15,-36 0-31,1 0 31,34 0-31,-17 0 16,18 0 15,-36 0 0,0 0 47,0 0-62,1 0 0,-1 0-1,0 0 48,-17 0-63,17 0 15,0 0 17,-17 0 77,-36 0-62,1 0-16,-54 0-31,36 0 16,0 0 15,-1 0-31,19 0 62,-1 0-46,0 0 0,-17 0 15,0 0-15,0 0-1,-1 0 1,1 0-16,0 0 15,-36 0 1,1 0 0,34 0-1,-16 0 1,16 0 0,-17 0-1,-17 0 1,34 0-16,-16 0 15,16 0 1,1 0 0,0 0-1,-1 0 1,1 0 0,0 0-16,-53 0 31,17 0-31,36 0 31,0 0-31,-1 0 16,1 0-1,-36 0 17,36 0-17,18 0-15,-19 0 16,-34 0-1,34 0 1,19 0 0,-18 0-1,-36 0 17,36 0-17,-1 0-15,1 0 31,0 0-15,0 0 15,-1 0-15,1 0-16,0 0 16,-18 0-1,0 0 1,18 0 15,-1 0 0,-17 0-31,1 0 16,-19 0 0,36 0 30,-1 0 33,1 0-48,0 0-16,0 0 17,-18 0-17,17 0 1,1 0 0,0 0 15,0 0-31,17 0 0,-17 0 31,-1 0 16,1 0-16,0 0-15,-36 0-1,1 0-15,-1 0 32,1 0-17,52 0 17,-53 0-1,18 0-16,1 0 1,16 0 15,1 0 63,0 0-78,-1 0 15,1 0-15,-18 0-1,-35 0 16,0 0-15,-18 0 0,-70 0-1,-54 70 1,142-52-16,18-18 16,17 0-16,-18 0 15,71 17 16,-35 1 173,0-18-189,-1 0-15,-52 0 16,-71 0-1,-52 0 1,-36 0 0,53 0-1,141 0 1,18 0 62</inkml:trace>
  <inkml:trace contextRef="#ctx0" brushRef="#br0" timeOffset="11171.39">17374 6350 0,'18'0'93,"17"0"-77,1 0-16,-1 18 16,18 17-1,-18-17 1,36 34 0,-36-34-16,0 0 15,0 17-15,36-17 16,-1-18 15,-34 35-31,-19-35 31,19 18-15,-1 17 0,0-17 30,-17-1-30,0 1 0,17-1-1,35 36 1,-34-35 0,-1 0 77,-17-1-77,-18 1 15,-53-18 16,17 18-47,1-1 0,-53 1 31,17 17-15,-17 36 0,18-36-16,-36 18 15,18-18 16,52-17-31,-17-1 32,36 1-17,-36 0 1,35-1-16,-35 36 16,18-53-1,0 18 16,-1 0-15,19-1 0,17 1-1,35-18 188,18 0-203,0 0 16,-18-18-16,0-35 16,71 18-1,-35-53 1,105-18 0,-70 18-1,-35 52 1,-18 1 15,-18 18-15,0-1 15,-17 0 0,-1 1 0,1-1-15,17-17 0,1 17-1,-19-35 1,-34 18 125,-1 35-126,-17 0-15,-1 0 16,-17-35 15,36 35-31,-36-36 16,18 36 31,-1 0-47,1 0 15,0 0 16,-1 0-15,1 0 0,0-35-1,0 35 1,17 0-16,-35-35 16,-17-18-1,17 53 1,-88-18-1,70-17 1,-17 0 0,52 35-1,-16-36 1,-1 1 0,17 35-1,19 0 1,-19 0 78,19-18-48,52 18 1,-17 0-31,52 0 0,-17 18-1,0-18 1,18 18-1,-1-1 1,1 19 0,-18-19-1,-36 1-15,54 17 16,-36-17 0,0-1-1,36 54 1,-53-71-1,-18 18 1,35-18 31,-17 17-31,-1 1-1,1 0 1,-1-1-1,54 19-15,-36-19 32,-35 1-17,71 17 1,-36 0 0,0-35-1,-17 18 1,0 0 78,-1-1 140,-17 1-218,-35 0-1,-35 17-15,-1 35 16,0 19-1,1-37 1,-18 1 0,52-17-1,-34-19 1,52 1 15,-17 0 16,0-1-16,-1 19-31,1-19 0,0 1 16,0 17 0,-1-17-1,1-1 16,0 1-31</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3-09-05T18:27:47.942"/>
    </inkml:context>
    <inkml:brush xml:id="br0">
      <inkml:brushProperty name="width" value="0.05292" units="cm"/>
      <inkml:brushProperty name="height" value="0.05292" units="cm"/>
      <inkml:brushProperty name="color" value="#FF0000"/>
    </inkml:brush>
  </inkml:definitions>
  <inkml:trace contextRef="#ctx0" brushRef="#br0">3986 8749 0,'-35'0'297,"17"0"-297,1 0 47,-1 18-16,-17-1-15,0 18-1,-1 1 1,1-1 15,0 18-15,17-35-1,1 17 1,17 0 0,-18 0-1,0 1-15,18-19 16,0 19 0,0-19 15,-17 19 0,-1 34-15,18 1-1,0-54-15,0 19 16,0-19 0,0 36-1,0 18 16,35-1-15,1-35 0,34 1-1,-35-19-15,36 1 16,-1 17 15,1-17-15,35 0-1,17-18 1,1 0 0,-71 0-16,35 0 15,18 0 1,17 0 0,-35 0-1,1 0 1,-19 0-1,18 0 1,-52 0 0,-1-18-16,35 18 15,1-35 17,53 17-32,-36-17 31,0 35-16,0-36 1,-53 36-16,1 0 16,-1 0-16,35 0 15,36 0 1,0 0 0,-18 0 15,-52 0-16,-1 0 1,18 0 0,123 0-1,-17 0 1,-53 0 0,-18 0-1,-17 0 1,-1 0-1,-17 0 1,18 0 0,-36 0-16,18 0 15,17 0 1,-17 0 0,18 0-1,-1 0 1,-34 0 15,34 0-15,-35 0-1,71 0 1,-18 0 0,-17 0-1,17 0 1,0 0-1,36 0 1,-36 0 0,-35 0-16,88 0 15,18 0 1,0 0 0,-54 53-1,37-53 1,-54 0-1,-35 0 1,17 0 0,1 0-1,-1 0 1,19 36 0,16-19-1,36 54 1,-17-71-1,-53 0 1,-19 0-16,37 0 31,-19 0-15,1 0 0,-36 0-1,0 0-15,36 0 16,-1 0-1,-34 0 17,-19 0-32,54 0 15,17 0 1,-53 0 0,54 0-1,34 0 1,-70 18-1,70-18 1,-70 0-16,106 0 16,17 0-1,-34-36 1,-72 36 0,36 0-1,-71 0 1,36 18-16,-36 0 15,18-18-15,0 17 16,17 1 0,1 17-1,0-35 1,70 35 15,-18-17-15,-52 0-1,-1-1 1,-34 1 0,34-18-1,18 0 1,-17 0 0,35 0-1,-36 0 1,54 18-1,-89-1-15,53 1 16,18-1 0,35-17-1,-17 18 1,34 0 0,-34-18 15,140 0-16,-122 0 1,-37 0 0,1 0-1,-53 0 1,53 0 0,-53 0-1,70 0 1,-87 0-16,-1 0 15,0 0-15,53 0 16,89 0 0,70 0-1,53 0 1,52 0 0,-105 0-1,-159 0 1,36 0-1,-36 0 1,36 0 0,-1 0-1,36 0 1,0 0 0,-1 0-1,-17 0 1,-88 0-16,-17 0 15,-1 0-15,35 0 16,19 0 0,16 0 15,19 0-15,-53 0-1,-19 0-15,19 0 16,0 0-16,34 0 15,36 0 1,18 0 0,0 0-1,88 0 1,123-53 0,-35 0-1,-176 35 1,-88 18-16,88-17 15,-18 17 17,0 0-32,18 0 31,-1 0-15,54 0-1,-142 0-15,36 0 16,53 0-16,123 0 15,36 0 1,35 0 0,70 0-1,71 0 1,35 0 0,18-53-1,229-18 16,-388 71-15,-53-53 0,-106 18-1,-88 0 1,-17 35 0,-1 0-1,-70 0-15,-17 0 16,-1 0-16,35 0 15,54 0 1,35 0 0,35 0-1,17 0 1,-17 0 0,106-18-1,-123 18 16,-36-53-15,-124 35 0,19 1-1,52 17 1,35 0 0,-34 0-1,-54 0-15,0-18 16,18 18-16,35 0 15,-17 0 1,-1 0 0,36 0-1,-53 0 1,0 0 0,18 0-1,-36 0 1,35 0-1,19 0 17,34-35-17,-35 35 1,0 0 0,-17 0-1,-36 0-15,18 0 16,0 0-16,141 0 15,18 0 1,35 0 0,17 0-1,-105 0 1,-88-18-16,17 1 16,-35 17-16,70 0 15,1 0 1,17 0-1,-35 0 1,17 0 15,36-18-15,-89 0 0,-34 1-1,-1 17-15,-17 0 16,-18-18-1,35-17 126,0 0-110,18-18-31,-18 17 16,1-17 0,17 18-16,17-18 15,18-17 1,-17 34-1,-36 19 1,0-19 0,-17 19 15,35-1-15,-18 1-16,36-36 15,-54 35 1,19-17-1,34-1 17,18-52-17,-35 18 1,18 17 15,-36 35-15,0-17-1,1 0 1,34-1 0,-34-17 15,-1 18-31,35-18 16,72-88-1,-19 18 1,-52 52-1,-36 36 1,0 0 0,0-1-1,-17-17 1,-18 18 15,0 0 0,0-1-15,0-34 0,-18 17-1,-17-18 1,-18 54 0,36-1-16,-54-35 15,-17 36 1,-89-54-1,-52 36 1,-18 35 0,124-35-16,-124 17 31,106 18-31,-18 0 31,18 0-15,0 53-1,-18 17 1,18-34 0,-53 17-1,0-18 1,70 0 0,54-17-1,-71-1 1,17 19-1,-70-36 1,35 0 15,89 0-31,-18 0 0,17 0 16,-70 0 0,-18 0-16,18 0 15,-18 0 16,1 35-15,16-35 0,54 0-1,-18 0 1,1 0 0,-72 0-1,-52 0 1,123-18-1,18 1 1,-36-19 0,72 36-1,-1 0-15,-53 0 16,-18-35 0,89 35-1,-88 0 1,34 0 15,1 0-15,53 0-16,-106 0 15,35 0 1,-53 0 0,18 0-1,-71 0 1,1 0-1,-54 0 1,89 0 0,-18 0-1,88 0-15,-159 88 16,1-17 0,70-71-1,53 0 1,105 0-1,19 0 17,-19 0-17,1 0 1,0 0 0,-36 0-1,36 0 1,-36 0-1,-105 123 1,53-87 0,-1 52-1,71-71 1,0 19 15,-17-19-15,-1 19-1,36-19 1,0 1 0,17-18-1,-53 18 1,-70 34 0,53 1 15,-53 18-16,0-36 1,17 0 0,-70 18-1,53-17 1,35 17 0,-17-53-1,52 17 1,1-17-1,17 0 1,-18 18 0,1 0-16,-1-18 15,-35 0 1,36 0 15,-1 0-15,36 0-1,-18 0 1,-53 0 0,53 0-16,-52 0 15,-54 0 1,18 0 0,0 0-1,17 0 1,1 0-1,34 0 1,-16 0 0,52 0-16,-35 0 15,-54 0 1,-16 0 0,-1 0-1,35 0 16,72 0-15,-19 0-16,18 0 16,-18 0-1,19 0 1,16 0 0,1 0 15,0 0-31,-1 0 15,1 0 1,-106 52 0,71-52-16,-89 0 15,0 0 1,0 0 0,-70 53-1,70 18 16,106-71-31,18 0 16,-18 0-16,-53 18 16,-35-1-1,-18-17 1,1 0 0,-1 0-1,35 0 1,19 0-1,-37 0 1,72 0-16,-89 0 16,53 0-1,36 0 1,-18 0 0,17 0-1,18 0 16,-53 0-15,53 0-16,-17 0 16,35 0-1,17 0 1,-106 0 0,54 0-1,-54 0 1,1 0-1,-1 0 1,54 0 0,35 0-1,-1 0 1,-52 0 0,18 0-1,17 0 16,17 0-31,-17 0 16,18 0-16,-35 0 16,-19 0-1,-34 0 1,0 0 0,52 0-1,-53 0 1,-17 0-1,88 0-15,-88 18 16,0-18 0,-35 0-1,-89 0 1,-52 0 0,105 0-1,18 0 16,88 0-15,53 0-16,-53-18 16,54-17-1,-37 35 1,-16 0 0,34 0-1,0 0 1,36 0-1,0 0-15,-18 0 16,18 0 0,-1 0-1,-17 0 1,-17 0 0,35 0-1,-1 0 16,1 0-31,17 0 16,-52 0 0,35 0-1,-1 0 1,-34 0 0,35 0-1,-1 0 1,1 0-16,-36 0 15,36 0 1,17 0 0,-52 0-1,35 0 1,-1 0 0,1 18-1,-35-1 1,34-17-1,-34 0 1,-18 0 0,-71 0-1,18 0 1,35 0 0,71 0-1,-1 0-15,1 0 16,17 0-16,-52 0 15,-1 0 1,-17 0 0,53 0-1,-18 0 1,0 0 0,-18 0-1,-123 0 16,106 0-15,0 0 0,-53 0-1,35 0 1,-17 0 0,70 0-1,-88 0 1,105-17-16,-52 17 15,0 0 1,-18 0 0,53-36-1,-17 1 1,-1 35 0,-88 0-1,124 0 1,-36 0-1,36-18 1,-18 18 0,-17-35-1,-36 17 1,0 18 0,35-35-1,54 35 1,-18 0-16,-1 0 15,-34 0 1,-19 0 0,54-17-1,-53 17 1,53 0 0,-1-36-1,1 36 1,-35 0-1,52 0 1,-17 0 0,-1 0 15,36-17 0,-17 17-31,-71 0 16,17 0-1,36 0 1,-1 0 0,1 0-16,0 0 31,0 0-15,-1 0-1,-17 0 1,-17 0-1,17-18 1,18 18 0,17 0-1,-52 0 17,-1 0-17,0 0 1,-17 0-1,18 0 1,-1 0 0,1-35-1,52 35 1,-53 0 0,-52 35-1,35-17 1,-1 17-1,19-35 1,-54 18 15,19-18-15,-19 0 0,71 0-1,0 0 1,-17 0 15,-54 35-15,89-35-16,0 0 15,-1 0 1,1 17-16,0 1 16,0 0-1,-1-1 1,-17-17-1,1 0 1,-19 18 0,36 0-1,-1-18 1,1 17 0,0 1-1,0-18 1,-54 35-1,36 0 1,18-17 0,0-18 15,0 0-15,-1 0 15,19 18 0,17-1 203,-18-17-234,0 0 94,-17 0-78,0 0-1,17 0 17,1-17-17,-1 17 1,-17 0 31,17-18 297,0 0-329,1 18-15,-19-35 47,36 18-31,0-1-1,-17 0 1,-18-17 78</inkml:trace>
</inkml:ink>
</file>

<file path=ppt/ink/ink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3-09-05T18:16:07.044"/>
    </inkml:context>
    <inkml:brush xml:id="br0">
      <inkml:brushProperty name="width" value="0.05292" units="cm"/>
      <inkml:brushProperty name="height" value="0.05292" units="cm"/>
      <inkml:brushProperty name="color" value="#FF0000"/>
    </inkml:brush>
  </inkml:definitions>
  <inkml:trace contextRef="#ctx0" brushRef="#br0">11201 4692 0,'-18'0'78,"-17"18"-63,-36 17 1,1 53 0,-36 18-1,71-71 1,-18 0 0,-18 54-1,53-54 16,-17 0-15,0 0-16,0 1 16,17-1 15,18 0-15,0 18-1,-35 18 1,35 17-1,0 0 1,0 53 0,0-53-1,0-35-15,0 18 16,0-36 0,17 36-1,-17-36 16,18 0-15,0 1 0,-1-19-1,1 19-15,35 16 32,53 19-17,35 17 1,0-35-1,0-18 1,-70-35 0,-1 18-1,-17 17-15,106-35 16,123 0 0,71 0-1,35 0 1,-53 0-1,-18 0 1,-52-17 0,-89 17-1,36 0 17,-88 0-17,-36 0 1,18 0-1,-18 0 1,18 0 0,-53-18-16,-18-17 15,0 17-15,36 18 16,34-35 0,19 0-1,-1-18 1,-52 35-1,-36 0 1,1 18 0,-1 0 15,-35-17-15,17 17-1,19 0-15,-1 0 16,36-18-1,-36 0 17,0 18-32,0-17 15,54-18 1,-54 35-16,35-36 16,-34 36-1,-1-17 1,0-1 15,-17 0 0,17 18-15,0-53-16,1 36 16,-1-1-1,0-17 1,89-18-1,-18 0 1,-36-35 0,-17 17-1,0 1 1,0-36 0,-18 71-1,0-36 1,-17 1-1,0-1 1,-1 36 15,-17-1-31,0 1 16,18 0 0,0 0-1,-18-18 1,0 17-1,0 1 1,0-18 0,0 0-1,-36 0 17,19 53-32,-19-17 15,-16-1-15,-72 0 16,-17-17 15,0-18-31,17 36 16,-105 17-1,-88 0 1,-354 0 0,283 0-1,35 0 16,142 0-31,87 0 32,54 0-17,34 0 17,-34 0-17,17 0 1,-18 0-16,54 0 15,-18 0-15,-71 0 16,-35 0 0,-1 0-1,72 0 1,-1 0 0,36 0-1,0 0 1,-36 0-1,18 0 1,-17 0 0,-18 0-1,-1 0 1,-16 0 0,69 0-1,19 0 1,-54 0-1,1 0 17,-19 0-17,19 0 1,-1 0 15,36 0-15,0 0 15,-1 0-15,1 0-1,0 0 1,17 0 0,-52 0-1,34 0 1,1 0 15,0 0 78,0 0-93,-1 0 15</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3-09-08T07:45:36.436"/>
    </inkml:context>
    <inkml:brush xml:id="br0">
      <inkml:brushProperty name="width" value="0.05292" units="cm"/>
      <inkml:brushProperty name="height" value="0.05292" units="cm"/>
      <inkml:brushProperty name="color" value="#FF0000"/>
    </inkml:brush>
  </inkml:definitions>
  <inkml:trace contextRef="#ctx0" brushRef="#br0">16633 13018 0,'0'17'109,"0"18"-109,0 1 16,0-19-16,0 54 16,0-36-1,0 0 1,0 1-16,0 34 15,0 1 1,0 17 0,0-35-1,0-18 1,36-17 0,-19 52-1,1-34 1,0-1-1,-1-17 17,1-18-32,0 35 15,-1 0 1,-17 36 15,18-54-15,0 1-16,-1 17 47,1 1-16,-18-19-31,35 1 16,0 17-1,18-17 1,18 35-1,-1 0 1,1-18 0,-1 0-1,1-35 1,0 35 0,52-17-1,-70 0-15,106 17 16,52 18-1,-34-53 17,-54 0-17,1 0 1,34 0 0,-34 0-1,-36 0 1,-35 0-16,35 0 15,71 0 1,0 0 0,0 0 15,-1 0-15,1 0-1,0 0 1,105 0-16,-70 0 31,-141 0-31,0 0 31,-18 0-15,18 0 0,18-18 15,-36 18-31,-17 0 15,17-17-15,36-1 16,52-17 0,-35 17-1,-17-17 17,35 0-32,-36 17 31,36 0-31,-18-35 31,18 36-31,-71-1 16,89-70-1,-36 35 17,-35 18-17,18-1 1,-36-17-1,18-17 1,-18 52 0,-17 1-1,-1-54 17,19 36-32,-1-18 31,-35 0-31,35 18 31,-35 17-31,0-17 0,35-1 16,-35 1 31,0 0-47,-17-36 15,17 36 16,-35 0-15,17 35-16,18-35 16,-35-36-1,-18 18 1,35 35 15,-35-34-15,0 16-1,0 1 1,-88-18 0,106 18-16,-71 35 15,18-36 1,17 36 0,1 0-1,-89 0 1,-17 0-1,-71 0 17,70 0-17,-52 36 1,0-36 0,70 0-1,-53 0 1,36 0-1,-53 0 1,17 0 0,141 0-16,-87 0 15,34 0 1,71 0 0,-17 0-1,-19 0 1,-16 0-1,-36 0 1,-18 0 15,18 0-15,105 0-16,-34 0 16,17 0-1,18 0 1,-89 0-1,36 0 1,-53 0 0,53 0-1,-1 0 1,19 0 0,-1 0-1,-17 0 1,-35 0-1,-1 0 1,89 0 0,0 17-1,-1 19 1,-17-36 15,18 0 0</inkml:trace>
  <inkml:trace contextRef="#ctx0" brushRef="#br0" timeOffset="5004.25">9437 14587 0,'0'-17'282,"-18"17"-282,-52 0 15,34 0-15,-34-36 16,-36 19 15,-88 17-31,18 0 31,-36 0-15,35 0 0,142 0-16,-18 0 15,-53 0 1,18 0 0,18 0-1,-1 0 1,36 0-1,0 0 32,-18 0-47,-18 0 16,-17 0 0,0 0-1,17 0 1,36 0-1,0 0 1,-1 0 0,-105 0-1,35 0 1,-35 17 15,53 19-31,53-36 31,0 17 1,-1 1 15,-34 0-32,17 35-15,-35-36 16,35 1 15,17-1-15,-17 1-16,18 17 31,-18 18-15,18 18-1,-18-18 1,18-18-1,17 0-15,-17 1 32,-18 52-32,53-71 31,0 36-15,0-17-1,-18-1 1,1 0 15,17 0 0,0 1-31,35 17 16,-17-36 0,17 1-1,0 0 1,36-18 15,-18 0-15,0 17-1,-18 1 1,0 0 0,36-1-1,17-17 1,18 0-1,-18 0 1,71 0-16,-54 0 31,37 0-15,-37 0 0,-52 0-1,71-70 1,17-19 15,-88 72-15,17-1-1,-70 36 32,0-1-31,18-17 15,0 0-15,52 18-1,-34 88 1,158-36 0,88 19-1,-35-36 1,-36 17-1,-34-35 1,-107-35 0,1 36-1,52-36 1,71 0 0,18 0-1,35 0 1,-53 0-1,-106 0-15,18 17 16,-35 1 0,-1-18-1,89 0 17,0 0-17,-1 0 1,19-71-1,-89 71 1,53-17 0,0-36-1,36 53 1,17-35 0,0 35-1,0-18 1,-53 0-1,-71 18-15,71 0 16,-35-35 0,35 17-1,-52 18 1,34 0 15,-17 0-15,-53 0-16,17 0 15,19 0 1,-19 0 0,36 0-1,-71 0 1,1 0 0,34-17-1,-35 17 1,36 0-1,-18 0-15,0 0 16,17 0 0,1-18-1,17 0 1,-17 1 15,-1-1-31,-52 1 16,17-1-1,0 18 17,-17 0-17,-18-35 17,18-1-17,-1-34 1,-17 52-16,0-17 15,0 0 1,0-36 0,0 0-1,0 19 1,0 16 15,0-34-31,0 34 0,-17 1 16,17 18-1,0-1 17,-36-17-17,36 17 1,0-17 0,0 17-1,-17-70 1,-19 53-1,36-1 1,-17 1 0,-18 35-1,35-18 1,-53 1 0,17-19 15,19 36 0,-36 0-31,17 0 31,-34 0-31,35 0 16,-106 0 15,52 0-31,-158 0 16,-35 0-1,35 0 1,-17 18 0,105-18-1,35 0 1,72 0 0,-19 0-16,18 35 15,0-17-15,-106-18 16,18 0-1,0 0 1,35 0 0,0 0-1,36 0 17,35 0-32,-36-18 15,36 18 1,-18-17-1,-35-36 1,35 35 0,-53 18-1,-18 0 1,72 0 15,-1 0-31,0-17 0,17 17 31,-16-36-31,-1 36 32,0-53-32,0 53 15,-18 0 1,36 0 0,-36 0-1,1 0 1,35 0-1,-36 0 1,18 0 15,-53 0-15,71 0-16,-18 0 16,-141 0-1,71 0 16,34 0-15,19 0 0,35 0-1,-1 0 32</inkml:trace>
  <inkml:trace contextRef="#ctx0" brushRef="#br0" timeOffset="6982.46">14376 14587 0,'0'18'93,"17"-18"-77,89 0-16,0 0 16,229 0-1,53-71 1,53-34-1,-35 34 1,-194 36 0,-177 35-1,-35-18 17,70 1-17,-34 17 1,-1 0-1,0 0 1,0 0 0,1 0-1,-1 0-15,53 0 16,0 0 15,18 0-31,-35-18 16,-18 0-1,17 1 17,-34-1-32,-1 0 15,0 1 17,0 17-17,1 0 16</inkml:trace>
  <inkml:trace contextRef="#ctx0" brushRef="#br0" timeOffset="8252.26">16739 14235 0,'36'0'125,"-1"0"-109,0 0 0,0 0-1,1 0 17,-19 0 30,19 17-46,17 1-1,88 52 1,-88-52 0,-18 0-1,-18 17 126,1 0-110,-18-17-31,0 0 16,-18 52-1,-17-52 1,18-1 0,-1 19-1,0-1 1,1 18-16,-19-18 31,1 0-15,-18 54-1</inkml:trace>
  <inkml:trace contextRef="#ctx0" brushRef="#br0" timeOffset="9925.94">14376 14464 0,'0'35'187,"0"0"-171,17 1-1,19-1 1,-19 0 15,-17-17-15,18 0 0,0-1-16,-18 18 15,0 1 1,17-19 140,36-17-140,-18 0-1,71 0 1,-18 0 0,18 0-1,-70-17-15,-1 17 16,0 0-16,18 0 15,-18 0 1,1 0 15,-19 0 110</inkml:trace>
  <inkml:trace contextRef="#ctx0" brushRef="#br0" timeOffset="12976.01">6914 3387 0,'18'0'109,"17"0"-93,18 0-1,-17 0-15,105 0 16,17 0 15,19 0-15,34 0 0,-87 0-16,35 0 15,-1 0 1,19 0-1,-71 0 1,-71 0 0,0 17 46,1 19-46,69 34-1,-16-17 1,16 35 0,-16-17-1,-37-18 1,1 35 0,0-18-1,-35 1 1,0-53-1,-1-1 17,1 1 15,-18 0-32,0-1 16,18 1 1</inkml:trace>
  <inkml:trace contextRef="#ctx0" brushRef="#br0" timeOffset="14666.67">8943 4145 0,'35'0'157,"0"0"-142,1 0 1,34 0-1,19 0 1,-19 0 0,18 0-1,0 0 1,-52 0 0,-19 0 280,1-35-280,-18-18-16,0 18 16,0-36-1,0 18-15,0-53 16,0 18 15,0 53-15</inkml:trace>
  <inkml:trace contextRef="#ctx0" brushRef="#br0" timeOffset="16987.27">9648 5151 0,'-17'-18'140,"-18"18"-140,-36 18 16,18 17 0,-53 35-1,18-17 1,-18 36 0,53-54-1,-17 18 16,34-36-31,1 1 16,0 0 0,-53 17 15,0 0-15,-36-17-1,54-1 1,34 1-16,-52-18 15,17 35 1,1-35 15,35 0 1,-36 0-32,53 0 31,1 0-31,-54 0 31,36 0-31,-88 0 0,-19 0 31,19 36-31,35-36 32,52 0 155,1 0-140,0 0-16,0 0 32,17 17 77,0 1-62,-17-18-31,-18 18-47,18-1 16,-89 1 15</inkml:trace>
  <inkml:trace contextRef="#ctx0" brushRef="#br0" timeOffset="18477.48">7214 5574 0,'0'-18'94,"-17"36"-47,-19 0-32,19 17 1,-1-35 0,0 17-1,18 19 48,-17-1-32,-1 0-15,18 89-1,0-36 1,0-53-1,0-17 220,35-18-204,1 0-15,-1 0-1,0 0 1,1 0 0,-36 18-16,17-1 15,19-17 1,-1 0-1,0 0 17,-17 18-17,-1-1 32,19 1 94,-1 0-126</inkml:trace>
  <inkml:trace contextRef="#ctx0" brushRef="#br0" timeOffset="20303.74">6174 6438 0,'17'35'109,"19"1"-93,-1 17-16,0 0 15,53 70 1,-17-52 0,-18 17-1,35-18 1,-17 1-1,-1-1 1,-35-17 0,71 0-1,-88-17 1,52-1 15,19 18-15,-54-36-16,35 19 15,-34-19 1,-1 1 0,36 0-1,-36-1 1,35-17 15,19 18-31,-1 0 31,35-1-31,-52 36 0,105-35 32,36-18-32,-53 35 31,-54-17-31,-69-18 31,-19 0-31,19 0 31,-1 0 1,0 0-32,53 0 15,-35-36 1,-17 19 0,34-1 15,1 0-16,70-34 1,-53 34-16,-35 0 16,35 1-16,-35-1 15,-18 0 1,1 1 15,-1 17-15,53-53 15,-35 35 0,-18-17-31,0 17 47</inkml:trace>
  <inkml:trace contextRef="#ctx0" brushRef="#br0" timeOffset="21373.65">9190 7197 0,'18'0'47,"-1"0"-32,1 17 1,-1 1-16,72 0 16,-54-1-1,53 1 1,-53 0 0,18 34-1,-17-34 16,-1-18 1,0 0-1,-17 18 125,-18-1-140,0 19-1,0 34 1,0-35 0,0 1-16,-18-1 15,0-17 1,-17 17 15,18 0-31,-1 0 31</inkml:trace>
  <inkml:trace contextRef="#ctx0" brushRef="#br0" timeOffset="22960.2">10936 7743 0,'0'36'94,"-18"34"-94,1-34 15,-71 52 1,17 53-1,-35 18 1,18-54 0,18-16-1,-1-36 17,-35 0-32,71-36 0,-53 36 31,-1-18-16,-87 36 1,-53-18 0,-36 17-1,36-34 1,105-1-16,-34-35 16,-1 0-1,53 0 1,-70 0-1,17 0 1,35 0 0,89 0 15,-18 18 0,36-18-31,-54 0 16,18 0-16,-88 0 15,35 0 1,53 0 0,18 0 15,0 0-15,-1 0-1,1 0-15,-71 0 16,-52 0-1,-36 0 1,52 0 0,90 0 15</inkml:trace>
  <inkml:trace contextRef="#ctx0" brushRef="#br0" timeOffset="24277.9">6826 8925 0,'18'0'94,"17"36"-78,18-1-16,-18 18 15,54 35 1,34 35 0,-70 19-1,0-37 1,-53-87-16,18 0 15,-18-1 142,-18-34-142,0-1 1,-17-17 0,0-18-1,17 18 1,0-36-16,-52 36 15,52-1-15,-17-52 16,0 53 0,35 17-1,-18 18 17,18-17-17,-35-36 16,-1 35-31,36 0 47,18-34 172,17 16-203,54-34-16,34-36 15,177-106 1,-124 53 0,-52 107-1,-107 16 1,1 36 171</inkml:trace>
  <inkml:trace contextRef="#ctx0" brushRef="#br0" timeOffset="28232.77">5186 9013 0,'17'-17'47,"36"17"-31,36 53-16,-19 0 16,107 105 15,-72-34-31,36-36 31,-52-17-31,-1-1 16,-18 1-16,1-1 15,0-34 1,-36-19 0,0 1-1,53 35 1,0-18-1,36 18 17,-1-18-17,-34-35 1,-1 36 0,-53-19-1,71 1 1,35 17-1,18-17 1,88 17 0,-194-35-16,52 0 15,-87 0 1,17 0 0,36 35-1,52 1 1,36-19 15,0 1-15,0-18-1,-71 0-15,71 0 16,-18 17 0,-35 1-1,-54-18 1,1 0 15,-35 0-31,17 0 31,36 0-15,-36 0-16,0 0 16,18 0-1,-17 0 16,-1 0-15,0 0 15,-17-18-15,-1-17 15,1 18-15,53-36-1,-36 0 1,-35 35 0,35-17-1,18 0-15,-18-1 16,18-34 0,-17 34-1,-1 1 1,0 0-1,-17-18 110,-36 53-31,-17 0-78,0 0-1,-1 0 1,1 0-16,0 0 31,52 0 219,19 0-218,34-35-17,-17 17 1,-18 18 31,54-18-32,-36 1 1,-18 17 156,-18 0-157,-17 35-15,-17 53 16,-36-17 15,35-36-31,18 0 32,-17-17-32,-1 17 78,18 1 0,-18-19-78,1 1 31,17-1-15,0 19-16,0-1 31,0 0-15</inkml:trace>
  <inkml:trace contextRef="#ctx0" brushRef="#br0" timeOffset="30553.67">11589 10231 0,'17'0'78,"-17"17"-78,0 36 16,0 18-1,-105 123 1,-37 17-1,19-52 1,88-106 15,-36 35-15,18-52 0,18-19-16,-36 18 0,-17 1 15,-71 34 1,-70 36-1,-141 0 17,-36-53-32,106 17 31,124-17-15,123-53-16,18 0 31,17 0-16,-17 0 1,-54 0 15,-34 0-15,-159 0 0,105 0-16,1 0 15,0 0-15,35 0 16,88 0 78,17-35-94,1 17 15,-18 1-15,-35-36 16,53 0-1,-1 35 17,19 18 186,17 18-202,0 17 0,0 0-1,-36-17 1,19 35 0,-18 18-1,-1-36-15,19 0 16,-1-17-16,0-18 156,18-18-140,36-35-1,-19 18 1,36-36 0,0 36-1,-35 0 1,-1 0-1,19 17 48,-19-17-47,19-1-1,-1 1 1,-18 35-1,19-18 110,17 18-78,-18 0-31,0 0-16,1 0 16,69 0-1,36 18 1,-52 0-16,-19-1 15,54 19-15,34-1 16,-16-17 0,-107-18 62,-18 0 16</inkml:trace>
  <inkml:trace contextRef="#ctx0" brushRef="#br0" timeOffset="31542.64">5927 11395 0,'17'-18'47,"19"18"-32,-1 0 1,124 159 0,-54 17-1,19 71 1,-36-70 15,-53-125-31,-17-16 0,-18 17 0,18 17 31,-1-34 32,-17-1-16,18-18 0,0 1-32,-18 17 1,17-17 0,1 0-1</inkml:trace>
  <inkml:trace contextRef="#ctx0" brushRef="#br0" timeOffset="32709.47">6244 12418 0,'35'0'47,"1"17"-16,-1 1-15,36-18-16,-71 18 15,70-1 1,-35 19 0,-17-19-16,0-17 31,17 36-31,18-1 31,0-18-31,-36-17 31,1 0-15,-18 18 0,18-18 62,-1-18-63,19-17 17,52-71-17,-53 53-15,0-17 16,-17 35 15,0 17-15,-1 0-1,1 1 110</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3-09-06T13:36:38.950"/>
    </inkml:context>
    <inkml:brush xml:id="br0">
      <inkml:brushProperty name="width" value="0.05292" units="cm"/>
      <inkml:brushProperty name="height" value="0.05292" units="cm"/>
      <inkml:brushProperty name="color" value="#FF0000"/>
    </inkml:brush>
  </inkml:definitions>
  <inkml:trace contextRef="#ctx0" brushRef="#br0">15575 6350 0,'0'35'94,"0"-17"-94,0 17 15,0 0-15,18 36 16,-18-18 0,0-18-1,0 1 1,0 52-1,0-18 1,0 1 0,0-1-1,-18-34 1,18 17 0,-35 35-1,35-35 1,0-18 15,-18 18-15,18-18-1,0 36 1,0-18 0,0-18-1,0 0-15,0 0 16,0 36-1,0-53 1,0 52 0,0-35 15,0 1 0,0-1-15,0-17-16,0 35 15,0-18 1,0-17 0,0 17-1,0 53 1,18-53-16,-18 18 16,0 18-16,35-1 15,-17 1 1,-1-36-1,36 0 1,-35 18 31,-18-35 15,18 0-62,-1-1 47,1 1-47,17 17 16,0 0-16,1 1 16,17-19-16,17 19 15,-17 17 1,18-36-1,-54-17 1,54 0 0,-1 35-1,-34-35 1,52 53 0,53-53-1,18 0 1,-71 0-1,0 0 1,36 0 0,-36 0-1,-18 0 1,-34 0 0,-19 0-16,19 0 15,52 0 1,35 0-1,-52 0 1,-1 0 0,-52 0 15,17 0-15,36 0-1,-1 0-15,19 0 16,105 36-1,-18-36 1,-17 0 0,-89 0-1,1 0 17,-18 0-32,35 0 0,0 0 15,177 0 1,-18 0-1,-89 0 1,-34 0 0,-71 0-1,17 0 1,19 0 15,87 0-31,18 0 31,-18 0-15,107 0 0,16 0-1,19 0 1,-159 0 0,-18 0-1,-18 0 1,54 0-1,-19 0 1,72 53 15,158-53-31,-177 0 16,319 0-16,-107 0 16,-176 0-1,-71 0 16,-123 0-15,18 0 15,-54 0-31,19 0 0,34 0 16,107 0 0,-19 0-1,-52 0 1,35 0-1,-17 0 1,-1-36 0,36 36-1,-53 0-15,158 0 16,19 0 0,52-53-1,18 53 1,70 0 15,36-17-15,-248-19-16,124 1 15,-70-18 1,-71 36 0,-71-19-1,-87 19 1,-1 17-1,0 0 1,36-36 0,35 36 15,-1 0-31,195-35 0,35-18 16,-52 0-1,-72-17 1,-122 52 15,-54 0-15,35-17-1,89 18 1,35-36 0,-35 53-1,-89 0 1,-17 0 296,-35 0-296,17 35-16,-17 0 16,0 0-1,-18 1 1,0-1 15,17-35 0,1 0 94,17 0-125,124 35 16,70-17 0,-17-18-1,-89 0 1,-87 0 187,-1 0-187,-17-35-1,17-1-15,0-69 16,-17 52-1,-18 0 1,35-53 0,-35 35-1,0 36 1,0 0 0,0-71-1,0-18 1,0 89-16,0 18 15,0-19 17,0-87-32,0 52 31,-18-17-31,1 0 16,17 53-1,-36-18 1,19 35-1,-18 0 32,17 1-31,-17-19 0,17 19-1,0 17 1,1 0-1,-1 0-15,-53-35 32,-70-1-32,-88 1 31,-18 35-31,35 0 16,36 0-1,-36 0 1,54 0-1,-1 0 1,-53 0 0,18 0 15,88 18-15,53-18-16,18 0 15,0 0-15,0 0 16,-1 0-1,-34 0 1,-36 0 0,-88 53-1,-71-53 1,-17 17 0,-88 89 15,-107-53-16,301-35 1,17-18 0,71 0-1,-53 53 1,18-53 15,-1 0-15,-17 0-1,88 0-15,-18 0 16,-17 0-16,-35 0 16,-18 0-1,-53 0 1,17 0 0,19 0-1,-1 0 1,88 0-16,-70 0 15,71 0 1,-1 0 0,-17 0-1,0 0 1,-1 0 0,-52 0 15,53-36-16,53 1-15,-89 17 16,-52 1 0,-36-54-1,54 36 1,34 0 0,-17 17-1,88 18-15,0 0 16,18 0-16,-18 0 15,-71 0 1,1 0 0,-36 0-1,-35 0 1,18 0 0,-89 0 15,124 0-31,-71 0 15,54 0 1,17 0 0,0 0-1,35 0 1,-35 0 0,-18 0-1,88 0-15,-35 0 16,18 0-16,-71 0 15,71 0 1,53-35 0,0 35-1,-71-53 1,35 53 0,-123-53-1,88 35 1,-52-17 15,-36-18-15,-18 0-1,53 53 1,1-18 0,34-52-1,89 70-15,-53 0 16,-18 0-1,-53-18 1,88 1 0,-52 17-1,35 0 1,-53-36 0,88 36-1,-35 0-15,-1 0 16,-105 0 15,-17 0-15,52 0-1,35 0 1,1 0 0,17 0-1,36 18-15,34-18 16,-17 0-16,-35 0 15,18 0 1,-1 0 0,-17 18-1,35-1 1,-35-17-16,35 0 16,-18 0-16,-52 0 15,52 0 1,18 0-1,-17 0 1,35 0 15,-1 0-15,1 0 0,0 0-1,-1 0-15,1 0 16,-35 0-1,52 0 1,-53 0 0,36 0-1,0 0 1,0 0 15,-1 0 16,1 0-16,0 0 47,-1-17-31,19 17 0,-1 0 0,1 0-47,-1 0 16,-17 0-1,-1 0 1,1 0 15</inkml:trace>
  <inkml:trace contextRef="#ctx0" brushRef="#br0" timeOffset="4985.04">3510 9666 0,'0'-18'0,"0"1"47,-17 17 109,-1 17-125,-17 19-15,17-1-16,18 0 15,0 1-15,-18 34 16,1-35 0,17 1 15,0-1-31,0 53 31,0-53-15,0 1-16,0-1 15,0-17 17,0 17-1,0 35-31,0 1 31,0 17-31,0-52 16,0-1-1,0 0 1,35 36 0,36 34-1,17-52 1,-18 36 0,54-1-1,-18-18 1,70 1-1,0-36 1,-17 36 0,176-1-1,71 18 1,35-17 0,-71 35-1,-52-71 16,-71-35-15,-177 0-16,54 0 16,-36 0-1,71 0 1,35 0 0,53 0-1,70 0 1,18 0-1,-194 0-15,142 0 16,-36 0 15,-53 0-31,-36 0 32,36 0-32,-70 0 15,-18-35 1,-71 35-1,0 0 1,-17 0 0,105 0-1,54 0 1,17-35 0,-35-1-1,17 1 1,36 35-1,158-35 17,-141 17-32,-52 18 15,-54 0 17,-52 0-17,17 0 1,71 0-16,52 0 15,-70 0 1,-35 0-16,71 0 16,140 0-1,18 0 1,-123 0 0,-53 0-1,0 0 1,35 0-1,52 0 1,72 0 15,-159 0-31,123-53 16,18 53 0,-18 0-1,-35 0 1,-18 0-1,-70 0 1,-71 0 0,-52 0-1,105 0-15,35 0 16,89 0 0,-71-35 15,-36 0-16,-34-36 1,35 53 0,35-17-1,35-18 1,-106 0-16,36 18 16,-18 0-1,-35-36 1,-35 54-1,-1-36 1,-17 0 0,35-53-1,-17-18 1,-36 54 0,-35-36 15,18 53-16,-1-17 1,-17 17 0,0-18-1,0 36-15,0 0 32,0 17-17,0-17-15,-35-18 16,18 53-1,-36-36-15,-18-16 16,-17 34 0,-124-53-1,-88 1 1,159 52 0,-194-70-16,35 53 15,71-18 1,-36 0-1,71 18 17,53 35-17,35-36 1,89 36-16,-54 0 16,-35 0-1,-52-17 1,-178-36-1,37 17 1,87 19 0,-88-36-1,0-18 1,177 71-16,17-17 16,18-1-1,-71 18-15,71 0 16,-36 0-1,-70 0 17,-53 0-17,-141 0 1,18 18 0,-71 35-1,229-53 1,18 0-1,-18 0 1,-52 0 0,17 0-1,0 35 1,88-17-16,18-18 16,35 0-16,-158 52 15,-18-52 1,87 0-1,37 0 1,-36 18 15,53 17-15,52-17 0,19-18-1,52 0-15,-17 0 16,0 0-16,-106 0 15,35 0 1,-88 0 0,-53 35-1,-53-17 1,-88-18 0,141 0-16,-176 0 15,-36 0 1,-35 0-1,71 0 1,105 0 15,177 0-15,88 0 0,-17 0 15,34 0-16,1 0-15,0 0 32,17 0-32,-17 0 15,-18-18 1,-35 1 0,-89-1-1,72-35 1,87 53 15,-17 0-15,-18 0-1,17 0 1,-34 0 15,35 0-31,-54 18 31,36-1-15,36 19 15,-18-19-15,-1 1 0,-34 70-1,-36 0 1,71-52-16,-1 16 15,1-16-15,-35 34 16,34-34 156,36-1-141</inkml:trace>
  <inkml:trace contextRef="#ctx0" brushRef="#br0" timeOffset="8733.44">18944 10283 0,'35'0'297,"1"-35"-297,52-18 15,124-53 1,17-70 0,-141 106-1,-17 17 1,-18 35-1,-18-17 48,-18-1-47,1 1-1,0 0-15,17-36 16,-17 36-1,-1-18 1,-17 35-16,18-17 16,0-18-1,-18 0 1,17 18 0,1 0 15,-18 0-31,18-18 31,-1 17-31,-17 1 16,0 0-1,0-1 1,-35 54 453,0 17-454,-1-17-15,1 0 32,-71 70-32,71-53 15,0 0 1,35-52 390,0-1-406,17 1 16,1-1-1,17-35 1,0-18 0,18 1-1,-35 35-15,70-54 16,-17 36-16,-36 36 328,0-18-312,-17 35 15,17 0-16,1 17 1,-1 54 0,-18 17-1,1-35 1,17 17 0,-17 19-1,-18-36 1,18-36-1,-18 18 48,17 1-32</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3-09-07T12:48:06.586"/>
    </inkml:context>
    <inkml:brush xml:id="br0">
      <inkml:brushProperty name="width" value="0.05292" units="cm"/>
      <inkml:brushProperty name="height" value="0.05292" units="cm"/>
      <inkml:brushProperty name="color" value="#FF0000"/>
    </inkml:brush>
  </inkml:definitions>
  <inkml:trace contextRef="#ctx0" brushRef="#br0">22968 7162 0,'0'0'0,"22"0"32,0 0-32,0 11 15,22 22 17,-1-11-32,-10 11 15,66-22 1,143 55-1,153 0 1,-154-1 0,-43-53-1,-45-12 1,-42 0 0,-13 21-1,45 24 1,-22-12-1,-22-12 1,65 12 15,23 33-15,-12-22 0,-131-44-16,66 33 15,0-11 1,87 22-1,-32 11 1,65 11 0,23 10-1,-45-32 1,-43-11 0,-132-22-1,0 0 16,11 0-31,44 44 16,21 22 0,-10-22-1,-44-12 17,-33-31-32,22 9 15,55 24 1,-12 9-1,-42-32 1,-24-11 0,-10 0 62,0 11-47</inkml:trace>
  <inkml:trace contextRef="#ctx0" brushRef="#br0" timeOffset="1328.12">27347 7053 0,'0'0'0,"-11"-12"125,-11 35-125,-21 20 16,-78 78-1,22-44-15,-22-11 16,1 22-16,-188 153 16,45-87-1,87-44 1,78-12-1,32-65 1,21 11 0,-53 11 15,54-22-15,-11-11-1,11 22 1,-11-11-1,-44 54 1,12-21 0,-12 0-1,55-44-15,-66 44 16,22-11 0,-21-22-1,-1 11 1,-11 11-1,-33-12 1,-120 35 15,88-24-15,54 1 0,44-22-1,0 11 1,66-33-1,0 0 1,11 0 0,0 0-1,11 0 110</inkml:trace>
  <inkml:trace contextRef="#ctx0" brushRef="#br0" timeOffset="2330.07">23034 7491 0,'0'-10'62,"11"10"-46,22 0-1,-11 0 1,77 43 0,207 67-1,-108-55-15,-22 0 16,22-22-16,186 76 16,0-43-1,-110 12 1,-33-13-1,1 1 1,10 0 0,-141-55-1,141 55 1,-87-11 0,-1-34-1,1 1 1,-45-11-1,23 34 1,44-12 0,-100 0-16,67 10 15,-121-43 1,0 11-16,-11 0 16,-11 0 124</inkml:trace>
  <inkml:trace contextRef="#ctx0" brushRef="#br0" timeOffset="3237.26">27051 6669 0,'0'21'63,"0"1"-63,0 33 15,-44 33 1,-44 44 0,-164 98 15,-12-11-16,1-32 1,22-11 0,120-89-16,22-21 15,-131 66 1,131-55 0,11-22-1,-44 44 1,-43 11-1,-45 43 1,0-21 0,-21 21-1,44-21 1,-34 22 0,165-121-1,55 0 95</inkml:trace>
  <inkml:trace contextRef="#ctx0" brushRef="#br0" timeOffset="4945.08">22913 7788 0,'0'0'0,"11"-11"47,11 11-31,11 0 30,22 0-30,110 55 0,174 32-1,79 1 1,10 22 0,-55-22-1,11-11 1,-186-66-16,-23-11 15,155 0 1,-199 0-16,56-33 16,-154 22 31,0 0-16,-33-22 47,0 11-62,0-22-16,0 0 15,33-132 1,-33-21-1,0-34 1,0 166-16,0 21 16,0 0-1,0 11-15,0 11 16,-22-11 15,-33 22-15,-77 11-1,-230 22 1,-242 132 0,-164 65-1,494-131-15,-176 220 16,219-67 0,143-66-1,77-65 1,11-11-1,0 0 1,55-23 0,-22-43-16,44 23 15,44-46 1,186-31 0,110-78 15,110-44-16,11 1 1,-110-35 0,-275 112-16,-76 21 15,-22 11-15,-33 11 188,-11 0-173,-11-11 1,0-143 0,0-65-1,0 87-15,-22-10 16,-11 10-16,-32-142 16,-1 65-1,33 198 1,11 11-1,-1 22 1,-53 77 0,-67 209-1,-76 21 1,109-132-16,-88 133 16,88-67 15,67-120-31,31-99 31</inkml:trace>
  <inkml:trace contextRef="#ctx0" brushRef="#br0" timeOffset="7203.2">24790 7711 0,'-11'-99'15,"22"198"-15,-22-242 0,11 132 141,0 34-126,33 141 1,33 89 0,-34-56-1,-10-65 1,-11-99-16,-22-77 78,-54-77-62,-67-66-16,-33-54 15,-54-77 1,32 10-16,-131-153 16,131 220-1,144 164 1,21 66 15,11 22-15,-11 208-1,-44 155 1,11-144-16,-44 275 16,-33-66-1,44-187 1,77-240 46,1-34-62,10-66 16,0-219 0,10-88-1,100 10 1,22 111-1,-55 164 1,-55 110 15,44 66-15,175 263 0,88 121-1,-54-121 1,-89-120-1,-131-165 1,-11-11 0,-22-22-1,0-11 1,55-99 0,131-165-1,133-43 1,-12 66-1,-131 109 1,-110 132 15,-12 99-31,155 153 16,-23-32 0,-54-88-1,-99-110 1,-33-22 15,65-78-15,-32-9-1,22-23-15,-11 11 16,55-87 0,-33 98-1,-66 88 16,32 44-15,133 219 0,-77-120-16,66 76 15,-89-87 1,-65-121 31,0-22-47,22-55 15,88-175 1,11-22 0,-34 87-1,-87 165 48,0 44-48,0 43-15,44 133 16,-55-66 0,-11-12-1,0 1-15,0 44 16,0-110 0,0-33-1,-44-66 32,-77-55-31,-21 0-16,-253-176 15,-99-54 1,54 55 0,320 197-1,10 110 16,11 253-15,44-89 0,-21-11-1,10-10-15,-11 76 16,66-207 0,-33-56 30,0-12-30,-22-120 0,12 34-16,-67-56 15,0 44 1,-11 44 0,-87 45-1,-177 196 1,-174 330-1,65-22 1,296-241 15,199-254 16,-35-42-31,-9-78-1,21 33 1,33 77-16,0 0 16</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3-09-08T07:30:25.892"/>
    </inkml:context>
    <inkml:brush xml:id="br0">
      <inkml:brushProperty name="width" value="0.05292" units="cm"/>
      <inkml:brushProperty name="height" value="0.05292" units="cm"/>
      <inkml:brushProperty name="color" value="#FF0000"/>
    </inkml:brush>
  </inkml:definitions>
  <inkml:trace contextRef="#ctx0" brushRef="#br0">20144 5151 0,'0'35'172,"0"0"-156,0 18-1,0-18-15,17 54 32,1 16-32,17-69 31,-35 17-31,0-1 31,0-16-31,0 34 31,0-34-31,0-1 32,0 0-1,18-17-16,-1 17 1,1 0 0,-18 1-1,0 34 1,0-35 0,18-17-1,-1 0 32,1 17 109,17-17-140,1-18 0,-19 17-1,1 19 1,17-19-1,0-17 17,-17 0-17,17 0 1,36 0 15,-36 0-31,36 0 31,35 0-15,-36 0-16,36 0 16,-53-17-1,-18 17 17,0-18-32,36 0 31,52 18-31,71 0 15,-70 0 1,-54-17 15,-17 17-15,-17-18 0,-1 0 46,0 18-62,53 0 16,18-17 15,-35-1-31,17-17 16,-35 35 77,-18 0-77,36 0 0,-36 0-1,0 0 1,1 0-1,-1 17 1,53 1 0,-17 0 15,52-18-31,-88 17 31,1 1-31,34-18 47,-35 18-31,1-1-1,-1-17 1,18 0 0,-18 18-1,1 0 1,-1-18-1,18 17 1,-36 1-16,19-18 31,34 0-15,1 35 0,-18-35-1,-18 18 1,35-1-1,-17 1-15,71-18 16,-36 0 0,18 0-1,35 0 1,0 0 0,18 0-1,0 0 1,35 0-1,-71 0 1,-35 0 0,-17 0 15,-1 0-31,-52 0 16,17 0-1,18-35 16,-17 17-15,-1 0-16,18-52 16,17-1-1,-17-52 1,18-1 0,-54-34-1,19-1 1,-36 53-1,0 36 1,0 52 0,0-35-1,0 35 1,-18-17 0,0 0-1,-35-1 1,1 1 15,16 0-15,19 35-1,-54-35 1,18 35 0,-123-36-1,70 19-15,-53-36 16,-35 53-1,-17 0 1,-19 0 0,19 0-1,-1 0 1,53 0 0,18 17 15,18-17-31,70 0 0,-71 0 31,-17 0-31,-18 0 31,36 36-31,35-1 16,-53-17 0,88-18 15,-36 35-16,19-35 1,-1 35 0,-70 0-1,0 18 1,0-35 0,-18 35-1,-229 35 16,176-17-15,54-36 0,17-35-1,52 0 1,-16 35 0,69-35-1,1 0 1,0 0-1,-1 18 1,1 0-16,0-18 31,0 0 16</inkml:trace>
  <inkml:trace contextRef="#ctx0" brushRef="#br0" timeOffset="5299.03">11412 11060 0,'-17'0'234,"-1"0"-234,0 17 16,-17 19 0,0 16-1,-36 19 1,18 0-1,18-54 1,18 1 15,-1-1-31,0-17 32,18 18-17,0 17 1,0 36-1,0-53 1,18 34 0,0-34-1,17 53 17,-35-36-32,17 18 15,1-35 1,0 17-1,-1 0 1,1-17 0,0-1-1,17 19 1,-17-1 15,-1-35-15,1 18-1,-1-1 17,1 18-32,17-35 15,18 36 1,35-1 0,-17-17-1,105 35 1,54-1-1,17-52 1,53 0 0,-124 0-1,-35 0 1,-53 0 15,-35 0-31,35 0 0,18 0 16,18-17-1,52-36 1,-17 18 15,-18 17-15,-71 0 0,-34 18-1,-19 0 16,36-17-31,88 17 16,1-18 0,52 0-1,52-17 1,-34 0 0,-53-36-1,0 71 1,-142 0-1,19 0 1,-1 0 0,0 0-1,53 0 1,-17 0 0,-36 0-1,0 0 1,1 0-16,-1 18 15,53 0 1,36-1 15,-36 19-15,0-1 0,-53-18-1,18 19 1,-17-19-1,-1 1-15,18-18 32,0 18-17,35-18 1,-18 35 0,71 0-1,-52-17 1,-54-18-16,36 0 15,17 0 1,53 0 15,-18 0-31,18 0 32,18 0-32,-18-35 31,18-1-16,-71 19-15,0-1 16,-17 0 0,-36 1 15,53-1-15,36 0-1,35-34 1,88 52-1,-53-36 1,-106 19-16,71-36 16,-89 35-1,-17 0 1,18 1 0,-1-18 15,18 35-31,-35-18 15,71 18 1,-54 0 0,-34 0-1,-19 0 32,1-18-31,17 1-1,-17-1-15,-1 0 16,1-35-16,-18-35 16,0 35 15,0-70-31,0 70 31,0 0-15,-35 0-1,-18 18-15,0 0 32,-53 35-17,-158-53 1,-54 35 0,-105 18-1,-1 0 1,160 0-1,193 0-15,-17 0 16,35 0-16,-70 0 31,-18 0-31,-18 0 32,-88 0-32,-18 0 31,-17 0-31,70 0 31,-17 0-31,-71 0 31,124 0-15,-54-35 0,72 35-1,-1 0 1,53 0-1,-17 0 1,52 0-16,-88 0 16,1 0-1,17 0 17,-36 0-32,36 0 15,53 0 1,0 0 15,-1 0-31,-16 0 31,52 0-31,-71 0 16,-52 0 0,70 0-1,-35 0 1,35 0-1,18 0 1,-18 0 0,35 0-1,1 0 1,-18 0 15,0 0-31,-18 0 31,-88 0-31,35 0 16,-53 0 0,177 0-1,0 0 63,-1 0-46,1 0-17,0 0 17,-18 0-17,-35 0 1,17 0-1,-35 0 1,53 0 0,18 0-1,0 0 220,17 0-235</inkml:trace>
  <inkml:trace contextRef="#ctx0" brushRef="#br0" timeOffset="7634.08">8079 6350 0,'17'0'250,"36"-18"-250,0 1 16,35 17 0,53 0-1,1 0 1,-107 0-16,0 0 47,0 0-16,1 0-15,17 0-1,17-36 1,-17 36-16,70 0 31,-70-17-31,-17-18 31</inkml:trace>
  <inkml:trace contextRef="#ctx0" brushRef="#br0" timeOffset="11050.73">15328 6279 0,'-17'36'0,"17"-19"125,35-17-109,0 0-1,53 0 1,1 0-1,16 0 1,54 0 0,106 0-1,-124 0-15,123-53 16,-105 1 0,-35 34-1,-71 0 1,35 18-1,35-35 1,-88 35 15,1-18-31,-1 1 32,0 17-32,1 0 31,52 0-31,53-36 15,18-16 1,-1 34 15,-34-17-15,-1 17 0,-34 18-1,-1 0 1,0 0-1,0 0 1,-53 0 0,-17 0 46,17 18-62,-17-1 31,0 19-31,123 52 0,-18-18 16,-70-34 0,18 16 15,-36-34-15,18 17-1,-18 1-15,0-19 16,-17 1-1,0 0 32,-1-1-47,1-17 63,0 0-48,17 0 1,0 0-16,71-53 31,0-35-31,-18 18 32,0-1-32,-70 36 15,-1-1 16,19-16-15,-19 16 0,1 1-16,0 0 31,-18-1-15,0 19-1,17-36 1,1 18-1,-18-18 1,0 17 0,0-34-1,0-18 1,0 17 0,0 1-1,0 34 1,-53-34-1,53 52 1,0-17 0,-18-18-1,-17 18 1,-35-1 0,-107-52-1,124 53 1,36 35-16,17-18 15,-18 18-15,-88 0 16,-88 0 0,-88 0-1,-71 0 1,18 0 0,53 0-1,-36 0 16,18 0-15,53 0 0,-105 18-1,-36-18 1,-53 0 0,158 53-1,72-18 1,175-17 140,19 35-140,-1 17-16,1 89 31,17 17-15,0 18-1,70-17 1,-52-107-16,-1 54 15,1-54-15,35 71 16,-35-70 0,17-18-1,-35-18 1,17 0 15,1 1 0,17-19 94,1-17-93,-19 0-1</inkml:trace>
  <inkml:trace contextRef="#ctx0" brushRef="#br0" timeOffset="12700.19">6403 12718 0,'35'17'47,"0"-17"-32,1 0-15,17 0 16,0 0-16,141 0 31,35-53-31,53 53 31,71 0-31,-18 0 32,-53 0-17,-35 0 1,-88 0 0,35 0-1,-141 0-15,35 0 31,-53 0-15,54 0 0,69-17-1,19-1 1,-1-35 0,-88 36-16,142-36 31,-72 53-31,-52 0 15,-71 0 48,1 0-47,-1 0-1,0 0 1,36 0-1,35 0 1,52-18 15,-52 18-31,-53 0 16</inkml:trace>
  <inkml:trace contextRef="#ctx0" brushRef="#br0" timeOffset="16253.15">15998 13970 0,'0'18'78,"0"17"-78,0 0 16,0 36-16,36 158 15,17 71 1,-36 53 15,-17-106-31,0-106 31,0-88-15,0 35 0,0-53 30,18-17-14,0 17-1,-1 0-15,19 1-1,16 34 1,37-17-1,-36-18 1,35 18 0,-18-53-1,1 18 1,-1 0 0,1-18-1,-36 0 1,1 0-16,-1 0 15,18 0 1,-18 0 15,0 0-15,1 0 0,16-36-1,-34 1 1,17 0-16,1-1 15,175-105 1,19-53 0,-160 106-1,-35 35 1,1-17 0,-19-1-1,1 1 1,0-1-1,-1-35 1,1 18 0,-18 0 15,0 52-15,0 1 15,0 0-31</inkml:trace>
  <inkml:trace contextRef="#ctx0" brushRef="#br0" timeOffset="19310.16">13864 9190 0,'0'-18'141,"35"18"-126,1 18 1,34 52-1,1 19 1,17 34 0,-35-17-1,106 88 17,-89-123-32,-17-19 0,-35-16 15,35 34 1,-18-17-1,0 18 17,1-1-17,16-17 1,1 18 0,0-36-1,-35 0 1,-18-17-1,35 0 17,1 35-17,-19-53 17,1 0-32,17 0 31,0 0 16,1 0-32,-1 0 1,0 0 0,0-36-1,54-105 1,-36 71-1,-18 34 1,-18 1 15,1 17 1,0-17-32,-1 17 62,1 1-62,-18-18 47,0 17 125,0 0-110,-18 18 204,-17 0-266,0 0 16,0 0-16,17-17 15,18-1 1</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3-09-08T07:32:16.412"/>
    </inkml:context>
    <inkml:brush xml:id="br0">
      <inkml:brushProperty name="width" value="0.05292" units="cm"/>
      <inkml:brushProperty name="height" value="0.05292" units="cm"/>
      <inkml:brushProperty name="color" value="#FF0000"/>
    </inkml:brush>
  </inkml:definitions>
  <inkml:trace contextRef="#ctx0" brushRef="#br0">23566 5856 0,'17'0'218,"-17"-18"-202,18 1 0,-1 17-16,1-35 15,17-71 1,18 35-1,0-52 1,-17 87 0,-36 1-1,17 18 1,1-1 0,17-17-1,-17-1 1,17 1-1,0-36 1,1 19 0,-1 16 15,-18 19-31,36-19 16,-17 1-1,17 17 1,-18-17-1,0 35 17,0 0-1,1 0-31,17 0 16,-18 0-16,53 53 15,18 18 1,-18-1-1,-53 18 1,18-35 15,-17 18-15,-1-36-16,0-17 16,0-1-16,1 72 15,17-19 1,-36-52-1,19-18 17,-1 17-17,-18 1 1,1 17 0,17 1-1,-17-19 1,-18 19 140</inkml:trace>
  <inkml:trace contextRef="#ctx0" brushRef="#br0" timeOffset="1781.13">23636 12030 0,'0'17'93,"0"19"-77,0 17-16,18 88 31,35-18-15,17 71-1,18 35 1,-35-140-16,0 34 16,0-35-1,-35-17 1,17-1 0,36 19-1,-18-1 1,-1 35-1,-16-70-15,-1 0 16,-17-35 0,17 17-1,0-35 17,36 53-17,-1-18 1,1-35-1,-36 0 1,71 0 0,-35 0-1,-1-70 1,54-54 0,-54 1-1,18-54 1,-52 89-1,-36 53-15,35-36 16,-35 36 0,0 0 15,0 0-15,0-1 15,0 1-16,0 0 1,0 17 0,0-17-16,0-1 15,0 1 1,0 0 0,0 0-1,0-1 32,0 1-31</inkml:trace>
  <inkml:trace contextRef="#ctx0" brushRef="#br0" timeOffset="3674.13">23548 10583 0,'53'-17'16,"-36"17"0,19 0-1,-19 17 1,36 19 0,-17 34-1,-19 1-15,19 87 16,-36-16-1,17-37 1,36 1 0,-53-18 15,18-70-15,17 17-1,-17-17 16,-1 0-15,1 17 0,17 0-1,0-17 63,1-18-62,-1 0 0,0 17-16,36 1 15,-36-18 1,18 0 0,18 0-1,34 0 16,-87 0-31,17 0 32,36 0-17,-1-35 1,-34 0 0,-1 17-1,0 0 1,1-17-1,-19 0 32,1 17-31,-18-17 15,17 17-15,19-35-16,-19 18 31,1 0 32,-18-1-48</inkml:trace>
  <inkml:trace contextRef="#ctx0" brushRef="#br0" timeOffset="7224.06">23566 9102 0,'0'35'63,"0"0"-63,0 36 16,70 17-16,36 124 15,-18-36 1,-35 18 15,18-35-15,-18-71-1,-36-53-15,1 1 32,17-1-17,-17 0-15,-1-17 16,19 35-1,-1-36 1,0-17 0,36 0 15,35 36-31,-36-36 16,1 0-1,-18 0 1,52-18 15,-34-35-15,17 18-1,-53-18-15,54 18 16,-19-18 0,-34 35 15,-1 0-16,0 18 17,-17-17-32,-1-19 47,36 19-16,-35-1 16,0 1-16,-1-19 16,18 1-32,-17 0 1,0-1 0,-1 19 812,1 17-828,17 0 15,1 0-15,-1 0 32,18 0-17,17 0 1,-34 0 0,-1 0 15,0 0-31,0 0 15,1 0-15,70 0 16,88 0 0,194 0 15,70 0-31,-105 0 16,-265 0 46,-70 0 32,17 0-79,106 0 1,71-18 0,123-70-1,-35 17 17,17-34-32,-246 87 31,-36 0 0,1 1 94,34 17 188,-52 0-298,17 0 1</inkml:trace>
  <inkml:trace contextRef="#ctx0" brushRef="#br0" timeOffset="11426.16">23495 7602 0,'0'18'157,"0"0"-142,35 35 1,1 17 0,-19-35-1,-17-17 1,0 17-1,35-17 1,-35 17 0,0 1-16,18-1 15,0 0 17,-18 0-17,0 1 16,53-19-15,-53 1 0,17 0-1,1-18 1,0 17 0,-1 1-1,-17 17 1,18-17-1,17 35 1,0-18 15,-35-17-15,18-18 0,0 17-1,-1 1 1,36-18-1,53 0 1,-71 0 0,1 0-1,-1 0 1,0 0 0,0 0 15,1 0 0,-1 0-15,0 0-1,1 0 1,-1 0 15,18 0-15,35 0-1,-17 0 1,-36 0-16,0-18 16,-17 1-1,-1-1 1,-17 0 15,18 18 63,0-17 31,-18-19-109,0 1 93,17 17-31</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3-09-08T07:36:42.220"/>
    </inkml:context>
    <inkml:brush xml:id="br0">
      <inkml:brushProperty name="width" value="0.05292" units="cm"/>
      <inkml:brushProperty name="height" value="0.05292" units="cm"/>
      <inkml:brushProperty name="color" value="#FF0000"/>
    </inkml:brush>
  </inkml:definitions>
  <inkml:trace contextRef="#ctx0" brushRef="#br0">7796 3792 0,'-35'0'94,"17"18"-79,-17 70 1,35-17 15,-17-1-15,17 1-1,-18-1 1,-17-17 0,17-17-16,18 17 15,-18-18 1,1 35 15,17-34 0,0-1-15,0 0 0,0 0-1,0 1 1,0-19-1,0 54 1,0 0 0,0-36-1,17 35 1,1-52 0,0 17-16,-18 1 15,0-19 1,17 18-1,19 18 17,-19-35-17,1 0 1,17-1 0,36 1-1,17 35 1,53-36-1,18 19 1,-18-1 0,-71-35-1,1 0 1,-36 0 15,-17 0-31,88 0 16,-18 0-1,18 0 1,52 0 0,-105 0-1,-17 0 17,-1 0-1,0 0-16,89-18 1,-1 18 0,18 0-1,18 18 1,35-18 0,-141 0-16,106 0 15,-36 0 1,54 0-1,-19 0 1,1 0 0,-18 0 15,-106 0-31,71 0 16,0 0-1,71-35 1,-36 35-1,-18-36 1,159-87 0,-105 70-1,-71 35 1,-18-17 0,-18 0-1,1 35 1,52-35-1,18-1 1,18 1 0,-18-18-1,0 18 1,-88 17-16,36 1 31,-54-1-31,0 18 16,0 0 31,-17-18 234,0 1-281,-18-1 94,0 0-79,0-52-15,0 17 16,-36-18 15,36-17-31,0 35 31,-35-70-31,35 52 16,0 36 0,-35 0-1,35 17 17,-35-17-1,35 17 0,0 0-15,-18 1-1,18-1-15,-35-35 32,-1 18-32,19 17 15,17 1 1,-36-19-1,1 19 1,-18-18 15,0-1-15,0 1 0,18 35-1,-18-35 1,-53-1-1,1 36 1,-89 0 0,-159 0-1,159 0 17,-18 0-32,53 0 15,-17 0 1,-18 0-1,-53 0 17,141 0-32,-176 0 15,-18 0 1,88 0 0,54 0-1,16 0 1,-16 18-1,70-18 1,-1 0 0,-34 0-1,52 0 17,-17 0-32,-35 0 15,-1 0 1,1 0 15,-18 71-31,70-54 0,-123 54 16,141-36-1,18-17 17,0-18 30,-1 0-46,19 17-1,-19 1-15,19-18 47,-19 18-16,-16 17-31,16-17 32,1-18-17,0 0-15,-1 17 16,1 1 15</inkml:trace>
  <inkml:trace contextRef="#ctx0" brushRef="#br0" timeOffset="3955.41">11218 2081 0,'-17'0'78,"-19"0"-62,19 0-1,-1 18 1,-17-18-16,-36 35 16,36-17-1,0 35 1,-1-18 0,19-17-1,-18-18 1,17 53-1,0-18 1,-17 0 15,17 1-15,18 16 0,-17 1-1,-1 53 1,18-71-16,0-17 15,0 53 1,0-36 0,0 18-1,18 17 1,-18-17 0,17 0-1,36-17 1,-17-1 15,-19-18 16,54 1-47,-36 0 16,0-18-1,1 0 1,-1 17-1,35 19 1,1-19 0,17 1-1,53 0 1,18-18 0,-71 0-1,-52 0 1,34 0-1,-17 0 1,-18 0-16,53 0 16,54 0-1,16-18 1,36 18 0,-35 0 15,-106 0-31,-18 0 15,1 0 1,34 0 0,1 0-1,35-35 1,88 35 0,-89 0-16,54-18 15,-71 0 1,-52 18-1,-19 0 1,19 0 0,16 0 15,37 0-31,122 0 31,89 0-31,-35 0 16,-159-53 15,-71 36-15,0-1 31,0 18-16,1 0-16,52 0 1,0 0 0,-17 0 15,34 0-31,-16 0 31,52 0-31,-88 0 0,105 0 31,-16 0-31,16 0 32,-70 0-32,18 0 15,-70 0 17,-1 0-17,35 0 1,19 0-1,-1 0 1,53 0 0,-18-17-1,-105 17 1,53 0 0,52 0-1,-35 0 1,71 0-1,-53 0 17,-18 0-32,-53 0 31,1 0-31,-1 0 31,18 0-31,88 0 16,35 0-1,-35-53 1,18 35 0,-53 0-1,-71 1 1,-17-1 62,0-17-78,-18 0 0,0-1 31,0-52-15,0 0 0,0 35-16,-36-53 15,19 71 16,-19-36-15,-17 18 0,1-17-1,-72-36 1,36 71-16,-159-71 16,18 71-1,-36-18 1,36 35-1,70 18 1,35 0 0,-70 0-1,-17 0 1,-36 0 0,106 0-1,-194 0-15,-18 0 31,35 0-15,71 0 0,89 0-1,17 0 1,70 0-16,-88 0 16,-70 0-1,-18 0 1,-35 0-1,-18 53 1,0-35 0,159-18-1,88 0 1,-18 0 0,-17 0-1,0 0 1,-53 0-1,0 0 1,0 0 15,88 17-15,-18 1-16,18-18 16,0 0-1,0 0 1,-17 0-1,35 0 79,17 0-78,-17 17-1,-18 1 17</inkml:trace>
  <inkml:trace contextRef="#ctx0" brushRef="#br0" timeOffset="6277.78">13212 4198 0,'0'-35'94,"35"35"-47,35 0-47,1 0 15,17-35-15,71-1 31,-18 1-31,88-89 32,-141 107-32,54-18 15,-54 17 1,18-35 0,-71 53-1,35-35 1,-34 17-1,17 0 1,-18 1 0,0-18-1,0-1 17,18-17-32,-17 18 31,-19 0 0,1 0-15,0-1-1,-1 19 1,1-1-16,0-17 31,34-18-15,-52 17-1,0 1 17,0 0 296,0 0-297,18-1-15,0 1-16,-1 0 15</inkml:trace>
  <inkml:trace contextRef="#ctx0" brushRef="#br0" timeOffset="8159.32">15187 3845 0,'-35'0'63,"0"0"-48,17 0 1,-17 0-1,-1 18 1,-17 0-16,36-18 16,-18 17 15,-18 1-15,17-1-1,1 1 16,35 0 16,0 17 31,-53 18-46,35-18-17,1 1 17,17-19-17,0 1 1,0 17-16,70 0 31,1 18-15,-36-53-1,1 0 1,-1 0 15,0 0-15,-17 0-1,-1 0 1,1 0 0,0-17-1,-1-1 1,54-35 0,-36 35 77,0 1-77,1 17 31,-1 0-32,0 0 1,0 0 0,1 17 15,-19-17-15,1 18-1,0 0 1,-18 17 15,0 0-31,0 1 16,0-1-1,0 35 17,0-52-17,0 17 1,0 1-1,0-1 17,0 0-17,-18-17 1,0-18 0,1 17 15,-1 1-31,0-18 15,-17 0 17,0 0-17,0 0 1,-36 0 0,-17 35-1,17-35 1,36 0-1,-35 0 1,52 0 0</inkml:trace>
  <inkml:trace contextRef="#ctx0" brushRef="#br0" timeOffset="12323.81">15752 4145 0,'-18'-17'63,"0"17"-32,-17 0-15,0 0-1,-1 0-15,1 17 16,-35 36 0,34-35 15,36-1 0,0 1 63,0 17-78,0 1-1,0-1 1,0 35-1,0-34-15,18-1 16,0 0 0,17-17 15,0-1-15,18 1-1,-53 0 1,35-18 15,-17 17-15,0-17 31,17 0-32,-17 0 1,-1-17-1,1-1-15,-18-35 16,0 18 0,0 0 15,0-18-15,0 0-1,-18 35 1,18 1 15,0-19-15,0 1-1,-17 17 1,-1 1 46,36 34 110,-18 19-156,17-1-16,1 0 16,-18 0-1,17 36 1,1-36-1,-18-17 1,18-18 0,35 88 62,-18-70 47,-17-18-110,-1 0-15,-17-36 16,18 1 0,-1 0-1,-17 0 1,0-1 0,0 1-1,0 17 1,-17-17-1,17 18 1,0-1 0,0-17-1,-35-1 17,35 19-17,0-1 1,0 0-1,0-17 17,0 0-1,0 17 47,35 18-62,0 0-1,0 0 1,1 0 0,-1 0-1,-17 0-15,17 0 16,-17 18-1,-1 17 1,18 0 0,18 1 15,-17-1-15,-36 0-1,17-17 1,1 0-1,0-1 17,-1 18-17,-17 1-15,0-19 203,-17-34-187,17-1-16,-89-52 16,36-1 15,1-35-15,52 71-1,-18 0-15,18-18 16,0 17-1,0-34 1,0 35 15,0-1 1,0 19-1,0-19 0,35 1 0,0 35-31,1 0 16,-1 0 0,0 18-1,18-1 1,0 36-1,18 0 1,-36 0 0,35 18 15,1-1-31,-71-52 0,53 52 31,-35-17-31,-18-35 31,17 17-31,1 18 32,-18-35-1,0-36 94,-35-52-125,-1 34 16,19 19-1,-19-54 1,36 54-1,0-36 1,0 17 15,0 1 32,0 17-16,18 18-32,0 0 1,-1 0 0,1 0-1,17 0 1,1 0-1,-1 0 1,0 0 0,0 18 15,1-18-15,-19 0-1,19 35 1,-1-35-1,0 18 1,-17 0 0,-18 17-16,53-17 15,-53-1-15,17-17 16,1 18 15,0-1-31,-1 1 31,-17 17 16,18-17 0,-18 0-31,0-1-1</inkml:trace>
  <inkml:trace contextRef="#ctx0" brushRef="#br0" timeOffset="13785.77">17657 3969 0,'35'0'0,"-18"17"46,1 1-30,0-18 78,-1-18-94,1-17 15,0-53 1,-18 0 0,0 52-1,0 1-15,0 0 16,0 0 0,0 17 62,0 0-63,-18 18-15,-53 0 16,36 0 0,-53 0-1,53 0 1,-89 53-1,89-35 1,0 0 0,-1 17-1,19 0 1,-19 0 0,19 1-1,17-1 16,0 0-15,0 36 0,0-36-1,0 0 1,70 36 0,-34-18-1,17 17 1,-36-52-1,1 0 32,17-18-31,18 17 0,-35 1-1,52-18 1,-34 0-1,-1 0 1,-18 0-16,54 0 16,-36 0-1,-17 0 17,17 0-1,0 0-31,-17 0 31,0 0-15,52 0 46,-17-18 16,-17 18-46,-19 0-17</inkml:trace>
  <inkml:trace contextRef="#ctx0" brushRef="#br0" timeOffset="14808.53">17815 4039 0,'-17'0'62,"-1"0"-30,-17 0-17,-1 0 17,19 0-17,-18 36 1,17-19-1,-17-17 1,17 0 0,-17 0 15,-1 0-15,1 0 77,0 0-46,0 0-16,-1 0-31,19 0 16,-19 0 0,19-17-1</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3-09-08T07:38:12.051"/>
    </inkml:context>
    <inkml:brush xml:id="br0">
      <inkml:brushProperty name="width" value="0.05292" units="cm"/>
      <inkml:brushProperty name="height" value="0.05292" units="cm"/>
      <inkml:brushProperty name="color" value="#FF0000"/>
    </inkml:brush>
  </inkml:definitions>
  <inkml:trace contextRef="#ctx0" brushRef="#br0">6174 4868 0,'35'0'156,"18"0"-156,35 0 16,71 0 15,-53 0-31,-36 0 0,18 0 0,-17 0 31,-18 0-31,-18 0 31,0 0-31,89 0 32,35 0-32,-1-17 46,-17 17-30,-105 0 0,-1 0-1,0 0 1,89 0 0,-18 0-1,35 0 1,-106 0-16,71 0 15,0 0 1,17 0 0,-17 0-1,-35 0 1,-54 0 0,36 0-1,-18 0 1,18 0-1,18 0 1,52 0 0,71 0-1,-35 0 1,0 0 0,-36 0-1,-87 0 1,-1 0-1,-18 0-15,19 0 16,17 0 0,0 0-1,35 0 1,18 0 0,-53 0-1,17 0 1,54 0-1,-1 0 1,-52 0 0,-36 0-1,0-18 1,0 0 15,1 18 32,-1 0-48,-17 0 32,17 0-31,0 0-1,0 0-15,36-17 16,-36-1-16,1 1 31,-1-1-15,35-17 93</inkml:trace>
  <inkml:trace contextRef="#ctx0" brushRef="#br0" timeOffset="4977">11748 6491 0,'17'0'578,"18"0"-562,1 0 15,-1 0-15,-17 0-1,17 0-15,0 0 0,0 0 16,36 0 15,17 0-31,-17 0 31,-1 0-15,142 0 0,70 0-1,0 0 1,-88 0 0,-141 0-1,-17 0 16,-1 0-15,53 0 0,106 0 15,18 0-31,-71 0 0,176 0 16,71 0-1,-88 0 1,-194 0 15,-53 0-31,-18 0 31,1 0 1,17 0-32,17 0 15,212-18 1,-158 18-1,-71 0 1,-18 0 31,0 0-31,1 0-1,-1-17 16,0-1-31,36-17 32,35 17-17,-1-35 1,-69 36 0,-1-1-16,0 0 15,0 1 16,1-18-15,-19 35 15,1-18 1,0 0-1,-18-17 0,0 0-15,0-1-16,0 1 31,0 0-15,0 17-1,0-17 1,0 0-1,0-1 1,0 1 0,0 0-1,0 0 17,0-1-32,0 1 31,17 0 0,1-1-15,-18 19-16,18-18 47,-1-1-47,1 1 15,-1 17 1,36-17-1,0 0 1,-35 0 0,0-1 46,-18 1-15,17 0-31,1-1-16,-18-34 15,-18 35 1,1 35 0,17-18-1,-18 18 1,-17-18-1,35-17 1,-18 35 0,-35 0-1,35 0 1,-17 0 0,0-35-1,0 35 1,-106 0-1,52 0-15,-122 0 16,-107 0 0,54 17-1,122 1 1,90 35 0,-1-35 15,0-1-16,17 1-15,1-1 16,0-17 0,-89 18-1,-52 17 1,17-17 0,1 35-1,34-18 1,71-17-1,18-18 17,0 18-17,-1-18 1,-52 0 0,-71 0-1,1 0 1,-1 0-1,106 0-15,18 0 16,-1 0-16,-34 0 16,35 0-1,-18 0 17,-18 0-17,1 0 1,34 0-1,1 0 1,-36-18 0,54 18-16,-54-18 15,-17 18 1,-106-35 0,0-18-1,-35 0 1,123 53-1,71 0 1,-1 0 15,-52 0-15,-53 0 0,-18 0-1,18 0 1,-18 0-1,71 0 17,53 0-32,0 0 15,-1 0 63,19 35-31,17 18-47,0-17 16,0-1-16,0 53 16,0 18 15,17-36-31,1 36 15,0-18 1,-1-17 0,1-36-1,0 1 32,-1-1-31,1 0-1,-1-17 17,1-18-17,-18 17-15,0 1 16,53 53 15,18-1-31,-36-17 16,-18-18-1,19-17 17,17 0-17,-18-1 1,-17 1 0,17 17 15,35 0-16,19 18 1,-1 18 0,-53-53 15,-35-36 141,-53-17-172,-53-36 15</inkml:trace>
  <inkml:trace contextRef="#ctx0" brushRef="#br0" timeOffset="17029.41">6262 4921 0,'-35'-35'63,"17"35"-63,-17-35 15,17 35 17,0 0-32,1-18 15,-1 18 1,-17-35 0,17 35-1,-17-35 16,-18-1-15,53 19 15,0-1-15,-88-88 0,88 88-1,-36-34 1,36 16-1,0-34 1,-35 52 0,35-52-1,0 34-15,0 1 16,-35-18 15,35 18-31,0-36 16,53 1-1,-18-1 1,18 1 15,0-1-15,70-52 0,-87 52-1,-1 18 1,0 18-1,-35 17 1,18 18 15,0-17 1,-1-1-1,1 18-16,70 0 1,18 18 0,70-1 15,18 54-31,-106-54 16,-35 1-1,0-18-15,53 53 16,18-35-1,158 70 1,-18-35 0,1 0 15,-142-53-15,-70 0-1,-17 0-15,-1 0 31,35 0-31,1 0 16,-36 0 0,-17 0 15,17-18-15,1 18-1,34-18-15,71-52 16,18 52-1,-18-17 1,124-36 0,-36 18-1,-88 18 17,-70 17-32,-54 18 140,19 0-124,-1 0-16,53 0 31,35 0-15,-34 0-1,-54 0 1,0 0 0,-17 18-1,17-18 16,-17 18-15,17-18 0,-17 17 15,17 19-31,0-19 16,36 19-1,-36-1 1,0-18-1,36 36 1,-36-35 0,-17 0-1,17-1 1,0-17 15,-17 0-15,17 0-1,1 0 1,-1 0 0,0 0-1,0 0 1,1 0 0,-1 0 30,-17-35-30,17 17 15,0 18 1,0 0-17,1 0 1,-1 0-16,-17 0 15,-1 18-15,19 0 16,-19-1 0,18 1-1,1 0 1,-19-18 0,1 17 15,0 1 0,17 17 0,-17 0 47,-18 1-78,0-1 16,17-17 0,-17 17-1,0 88 1,-159 142 0,89-124-1,-1 0 1,1-53-1,52-52-15,-17-19 16,17 19 0,1-19 15,-19-17 156,1 0-155,0 0-17,-1 0 32,19 0 0,-1 0-47,-17-17 31,35-1-15,-35-17 78,35 17 312,0 0-406,0-35 16,0-17-1,0 35 1,17 35 265,19-18-281,-1 18 16,18 0-1,-18 0-15,0 0 16,1 0-16,34 0 16,1 0 15,-36 0-31,0 0 31,-17 0-31,105 0 16,-87 0-1,34 0 1,-35 0 15,1 0 0,-19 0-15,19 0 0,-1 0 15,-17 0-31,-1 0 0,1 0 31,17 0 0,53 71-15,89 17 0,52 0-1,-35-70 1,-159-1 0,1 1 77,-19-1-77,1 19 31,17-19-32,-17 1 1,35 17 0,-18 1-1,0-19 1,18 18 15,-18-17-15,-17 17-1,17-17-15,-17 0 32,17 17-17,-17-17 17,17-1 30,-17-17 235,-53 0-235,17 0-62,0 0 16,-17 0-16,0 0 47,17 0-31,0-17-1,1-1 1,-18-17 15,17 35-15,-17-36-16,17 36 15,18-17 1,-35 17 0,17 0-1,-17-53 1,0 35-1,17 18 1,0-35-16,-17 0 16,0 35-1,-1-18 17,1 18-32,-18-53 31,36 53-16,-19-35-15,19 17 16,-1 18 0,-70-53 15,53 18-15,17 35 15,0 0-16,1-35 1,-1 35-16,-17-36 16,17 36-1,0 0 17,-17 0-32,18-17 15,-19 17 1,1 0-1,-36 0 17,36 0-32,-18-18 15,36 1 1,-1 17 15,-17 0-15,-1 0-1,1 0 32,0 0 0,0 0-16,-1 0 32,1 0-47,0 0-1,-1 0 1,1 0 46,0-36 329,53 36-157,17 0-218,0 0 0,36 0-1,-1 0 1,1 36-1,-1-19 1,1 1 0,-53-18 15,17 0-31,0 0 0,36 0 31,-36 0 0,0 0-31,0 0 32,1 0-1,-1 0-15,18 0 15,-18 17-31,36 1 31,-36 0-15,36-1 15,-54 1-31,19 0 16,34 17-1,1-35 1,-1 35-1,-52-17 1,-1-1 0,19-17 15,-1 18-15,0 0-1,-17-1-15,0 1 16,17 0-1,0-1 32,-17 1-47,-1-18 16,1 18 15,35 17-31,-35 18 16,-18-18-1,17-17 1,1 35 0,0-18-1,-18 0 1,0 0 0,17-17-1,1 0 1,-1-1 31,-34-34 93,-1-1-140,-17-17 16,-18 0 0,18-1-16,35 19 15,-36-1-15,-34-53 16,35 36-1,17 17 1,0 18 0,-52-35-1,70 18 1,-18 17 0,18-18 15,-18 0-16,-34 18 17,-1-35-17,35 35 1,-53 0 0,54-18-1,52 18 141,18 53-140,-18-17-16,36-1 16,35 0-1,-1 53 1,-34-52 0,-36-19 15,-17-17 94,-36-35-94,1 17-15,-72-17-1,-34 0 1,52 35 0,19-53-1,-37 35 1,-16 1-1,16-1-15,36-17 16,0-1-16,-17 36 16,-54 0 15,19-17-31,69 17 31,1 0 94,17-36-78,1 36-47,-18-35 16,17 35-1,0 0 1,-17 0 0,0-35-1,17 35 48,18-18-1,-18 18-31,-17 0-15,-18 0-16,-17-35 16,52 35-1,-70-53 1,-18 0 0,71 53-1,52 0 235,19 0-234,-1 0-1,18 0 1,53 0 0,-71 18-16,0-1 15,18-17-15,0 0 16,-18 18 0,1 0 15,-1-18-16,0 0 1,36 35 0,-1-35 15,-52 0-31,17 0 0,0 0 0,1 0 31,-1 0-31,36 0 31,-1 0-15,18 0 0,1 0-1,-1 53 1,-71-35 0,19-18-1,34 17 1,1 1-1,-54-18 1,-17 17 0,36-17-1,-1 0 1,0 0-16,0 36 16,-17-36-1,17 0 1,1 0-1,-1 0 79,-17 17-16,-1 19-31,1-19-31,0-17-16,-1 71 31,36-36-31,-53 18 31,18-35-31,17-1 16,-35 19 15,0-19 125,-53-17-140,35 0 0,1 0-16,-54 0 15,-17-17 1,88-19 0,-53 19-1,18-19-15,-53-17 16,-18-35-1,18 53 1,35 0 0,35 35-1,-35-53 17,18 53-32,-36 0 31,36 0-31,17-18 0,-52 18 31,17-35-31,35 0 31,-17-1-31,17 36 32,1 0-32,-19 0 15,1-35 1,18 35-1,-36 0 1,17-35 0,-34 35-1,17-35 1,0 35 0,-18-36-1,54 36 1,-19 0 31,1 0-16,18 0 31,-19 0-46,1 0 0,-36-35-1,36 17 1,18 18 234</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3-09-09T16:37:54.050"/>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FFFF00"/>
    </inkml:brush>
    <inkml:brush xml:id="br2">
      <inkml:brushProperty name="width" value="0.05292" units="cm"/>
      <inkml:brushProperty name="height" value="0.05292" units="cm"/>
      <inkml:brushProperty name="color" value="#00B050"/>
    </inkml:brush>
  </inkml:definitions>
  <inkml:trace contextRef="#ctx0" brushRef="#br0">11712 2628 0,'0'18'78,"-17"17"-78,-19-17 15,1-1 17,-36 1-32,-70 17 15,-53-35 17,-17 0-17,34 0-15,-52 18 31,53-18-15,-71 0 0,88 0-1,53 0 1,71-35 0,-71 17-1,0-17 1,36-18-1,-1 35 1,-88 1 0,71-1-16,-106-17 15,35-18 17,71 53-17,0 0-15,0 0 31,-71 0-15,-17 0 0,-54 0-1,-123 0 1,159 0 0,53 0-1,36 0 1,34 0-1,36 17 1,17-17 0,-53 0-1,19 0 17,-19 0-32,0 0 15,19 0 16,-72 0-15,36 0 0,-106 71-1,35-36-15,18-17 16,-18 35-16,-141 17 16,18-70-1,123 0 1,54 0-1,69 0 32,1 0-47,0 0 32,-1 18-17,-16 0-15,-19-18 31,53 35-31,-35-35 32,18 0-17,0 0 17,0 0-17,-1 0 1,1 0-1,-18 18 1,0-18-16,-17 0 16,-19 0-1,19 35 17,-1-35-32,-34 0 15,-1 0 1,0 35-1,18-35 1,52 0 0,1 0-1,17 18 1,1-1 0,-18 1 46,-36 17-31,36-17 1,17 0-17,-17-1-15,0 1 0,-18 17 31,17 0-31,-70 18 32,54-17-17,-37-1 1,19 35 0,-36 1-1,71-36 32,17-35 31,0 36-31,18-1-16,0-18-15,0 1 0,36 0-1,52-18 1,-53 0-16,36 35 15,35-17 1,35 17 0,53 18-1,-53-53 17,0 35-17,-106-35-15,0 18 16,36-1-1,0 1 1,-1 0 0,18 17-1,-17 0 1,35-35 0,35 0-1,0 0 1,53 35-1,-53-35 1,35 0 0,19 18-1,-37 17 17,72 1-32,-1-19 15,18-17 16,-88 0-15,35 0 0,0 0-1,-36 0 1,-34 0 0,-1 0-1,-87 0-15,17 0 16,-1 0-16,54 0 15,0 18 1,88 35 0,18-53-1,35 0 17,53 0-17,-53 0-15,-89 0 31,-52 0-31,53 0 0,-18 0 32,18 0-17,-1 0 1,-52 0 0,0 0-1,0 0 1,35 0-1,-53 0 1,0 0 0,54 0-1,-1 0 17,17 0-17,54 0 1,-35 0-1,17 0 1,-124 0-16,71 0 16,-35 0-1,0-35 1,-18-1 0,-17-17-1,-36 53 1,0 0-1,0-17 1,1-1 0,-19 18-1,19-53 17,-1-53-17,212-352 32,-247 422-47,0 1 16,0 0-1,0 0 1,0-36 0,0 53-1,0-17 1,0 0-1,0-36 1,0 36 15,-18 0-31,-17-18 32,17 35-17,-35 18-15,18-35 16,17 17-1,-17 1 1,0-1 0,0 18 15,35-18 31,-36 1 17,1 17-64,0 0 16,0 0-15,-1 0 0,1-18-1,17 18 1,-35 0 0,18 0 15,-18 0 359,18 0-374,35-18 62</inkml:trace>
  <inkml:trace contextRef="#ctx0" brushRef="#br0" timeOffset="14083.45">12171 3722 0,'17'0'125,"19"0"-125,17 0 15,0 0 1,141 0-1,53 0 1,-142 0-16,160-35 16,-106 17-1,-53 18 1,35 0 0,53 0-1,-18 0 1,0 0-1,54 0 1,-89 0-16,71 0 16,52 0-1,18 0 17,-17 18-32,52-1 15,-34-17 16,17 71-31,-106-18 16,141 35 0,17-71-1,-52 36 1,53-53 0,-124 0-1,54 53 1,-54-53-1,-70 0 1,-53 0-16,52 0 16,54 0 15,-36 36-15,-17-36-16,0 53 15,-18-36 16,53 1-31,-35-18 32,-1 0-17,-52 0 1,-53 0 0,71 0-1,-18 0 1,17 0-1,-105 0-15,123 0 16,-18 0 0,-17 0-1,-18 0 17,0 0-17,-17 0 1,35 0-1,-53 0 1,-36 17 0,54-17-1,0 18 1,-1 0 0,1 17-1,-36-35 1,88 35-1,-70-35 1,0 0 0,0 0-16,71 18 15,17 17-15,-53 0 32,0 1-17,-17-36-15,123 88 31,-159-70-15,18-18 15,0 35 1,-18-35-1,0 0 63,-17 0-48,0 0-30,17 0 0,0-18-1,0 18 1,1 0-16,-1-17 16,0-1-1,36 18 1,-1-35-1,-34 35 1,-1 0 0,0 0 15,-17-18-15,0 18-1,-1 0 688,1 0-687,-1 0 62,1 18-62,0-1-1,17-17 1,0 18 0,1 0-1,16-18 1,-16 0-1,-1 17-15,-17 1 16,17-18 0,0 0-1,36 0 17,-36 0-32,-35 17 31,88 1-16,-17 17 1,-1-35 0,1 0-1,-18 18 1,-18 0 0,-17-18-1,17 0-15,0 0 47,1 17-16,-1-17 1,0 0-1,0 0-16,1 0 17,-1 0-32,0 0 15,1 0 1,-1 0 15,-18 0-31,1 0 16,17 0-1,1 0 1,-1 0 0,18 0-1,17 0 17,-34 0-17,34 0 1,-35 0-1,1 0 1,-1 0 0,-17 0-1,-1 0 1,19 0 15,-1 0-15,0 0 15,0 0-15,1 0-1,-1 0 17,0 0-32,1 0 15,-1 0 16,-18 0-31,1 0 16,53 0 0,-36 0-1,35 0 1,-34 0 0,-1 0-1,0 0 1,1 0-1,-1 0 1,-17 0 0,17 0-1,0 0 17,36 0-32,-1 0 46,-35 0-46,-17 0 32,17 0-17,-17 0 1,17 0 0,1 0-1,34 0 1,-52 0-1,17 0 1,0 0 15,1 0 1,-1 0-17,0 0 1,0 0-1,1 0 17,-1 0-17,0 0-15,1 0 16,-1 0 0,-18 0-1,19 0 1,-1 0 15,0 0 0,1 0-31,-1 0 0,0 0 32,36 0-17,-1 0 1,1-17-1,-36 17 1,0 0 0,18 0-1,18 0 17,-36 0-17,18 0 1,18 0-1,-54 0 1,18 0 0,1 0-1,-1 0-15,0 0 32,1 0-32,-1 0 15,53-36 16,-53 36-31,1 0 32,17 0-17,-1 0 1,-16 0 0,-1 0-1,36 0 16,-36 0-15,0 0 15,0 0-31,18 0 32,0 0-32,-17 0 15,-1 0 16,35 0-31,-34 0 32,-1 0-17,0 0 1,0 0 0,1 0-1,-19 0 1,19 0 31,-1 0 15,0 0-15,0 0-31,1 0-1,-1 0 1,0 0 15,1 0-15,-19 0-1,19 0 17,-1 0-17,-18 0-15,19 0 32,-1 0-17,0 0 16,1 0 1,-19 0-32,18 0 15,1 0 1,-1 0 0,0 0-1,36 0 1,-36 0-1,-17 0 1,17 0 0,0 0-1,1 0 17,-1 0-32,0 0 0,-17 0 15,17 0-15,-17 0 31,17 0-31,0 0 32,-17 18-1,0-18-15,17 0-1,0 18 1,0-1 15,1-17-31,-1 0 31,0 0 1,0 0-1,1 0-16,-1 0 17,-17 0-17,52 0 1,-34 0 0,34 0-1,-35 0-15,36 0 16,-36 0-1,0 0 17,1 0-17,-1 0 17,36 0-32,-1 0 15,1 0 16,-36 0-31,36 0 16,-19 0 0,1 0-1,0 0 1,-17 0 0,-19 0-1,18 0 1,36 0-1,-36 0 1,1 0 0,16 0 15,-16 0-15,-1-17 15,36-19-16,-18 36-15,-18 0 32,0 0-32,36 0 15,-36 0 1,0 0 15,0-17 32,-17-19-1,-18 19-46,0-18-1,0-1 1,0 1 0,53-71-1,-35 71 17,-18 17-32,17 18 31,-17-35-31,0 0 31,0-1 16,0 19-31,0-1 46,-17-17-31,-1 35-15,0 0 0,-17-35-1,17 35 1,-17 0 15,0 0-31,0 0 16,-1 0-1,-34 0-15,35 0 32,-36 0-17,53 0 1,-88 0-1,71 0 1,-71 0 0,71 0-1,-35 0 1,34 0 0,1 0-1,-36 0 1,36 0-1,0 0 1,0 0 0,-18 0 15,17 0-15,-17 0-16,-17 17 31,-1-17-16,36 0-15,-35 0 32,17 0-17,-36 36 1,19-19 0,-36 36-1,71-53 16,-1 0-15,1 0 0,0 0-1,0 0 17,-1 0-32,-34 0 15,35 0 16,-18 0-15,-18 18 0,36-1-1,0-17 1,-1 0-16,1 0 16,0 0 15,17 18-16,-17 0 1,-1-18 15,1 0-31,0 0 32,0 0-17,17 0 1,-17 0-1,-1 0 1,1 0 15,0 0 1,0 0 14,-18 0-14,17 0-17,-16 0 1,-19 0-16,-88 0 16,0 0-1,71-18-15,18 18 31,-1 0-15,54 0 0,-19 0 15,1 0 16,0 0-32,-18 0 32,17 0-47,1 0 32,0 0-32,0 0 15,-1 0 1,19 0-1,-19 0-15,-16 0 32,16 0-17,-70 0 1,54 0 0,-19 0-1,18 0 1,18 0-1,-1 0 17,1 0-1,18 0-15,-19 0 15,1 0-16,0 0 1,-1 0 15,1 0-15,0 0 15,0 0-15,-1 0-16,1 0 31,0 0-15,0 0-1,-1 0 1,19 0 0,-19 0-1,-17 0 16,36 0-31,-19 0 32,1 0-17,0 0 1,0-53 15,17 53-15,0 0 46,-17 0-46,0 0 15,0 0-15,-1 0-1,1 0 17,-36 0-17,36 0 1,18 0 0,-19 0-1,19 0 1,-1 0-16,-17 0 15,-1 0 1,19 0 31,-19-18-16,19 18-15,-1 0-1,-17 0 17,0 0-1,-1 0-15,-17 0-1,18 0-15,0 0 16,0 0 15,-1 0-15,1 0-1,0 0 17,0-17-17,17 17-15,-17-35 31,17 35-15,-17 0 0,-1 0-1,1 0 1,0 0 0,0 0-1,-1 0 1,1 0-1,0 0 17,17 0-17,0 0 17,1 0-1,-1 0-16,-17 0 1,0 0 0,17 0-1,-17 0 1,-36 0 0,18 0-1,0 0 1,18 0-1,0 0 1,-1 0 0,1 0-16,0 0 47,0 0-47,-1 0 15,-17 0 16,18 0-31,18 0 32,-19 17-32,1-17 15,17 0 1,1 0 0,-1 0-1,0 0 1,-34 0-1,-1 18 1,17-1 0,1-17-1,0 0-15,-1 0 32,-16 0-32,16 0 15,1 0 16,0 0-31,-1 0 32,-34 0-17,35 0 1,-1 36 0,1-36 15,0 0-16,0 0 1,-1 0 15,1 0 1,0 0-17,-1 0 1,1 0-1,0 0 1,17 0 0,-17 0-1,0 0 1,-36 0 0,36 0-1,-36 0 1,36 0-1,-18 0 1,-53 0 0,53 0-16,18 0 15,-36 0 17,54 0-32,-18 0 46,-1 0-30,1 0 62,0 0-15,-1 0 30,1 0-61,0 17-1,0 1-15,-1-18-1,1 0-15,0 18 16,0-1-1,-1 1 1,1-18 0,17 18-1,-17-1-15,0-17 141,35 18 140,0-1-281,-18-17 94,0 0-63,1 18 16,-18-18 0,17 0 140,-17 0-155,35 18 140,-18-1-32,0 1 79</inkml:trace>
  <inkml:trace contextRef="#ctx0" brushRef="#br1" timeOffset="33624">3281 5609 0,'0'0'0,"0"35"15,0 1 1,0-19 0,0 19-1,0 69 1,0 1 0,0 106-1,0-89 1,0-70-1,0 88 1,0-35 0,0 35-1,0-52 17,0-19-32,0-35 15,0 18-15,0 18 31,0-36-31,17 0 32,19 18-17,-36-35 1,35 35 0,-17-35-1,17 87 1,-17-16-1,35-1 1,17 0 15,36-17-31,35 17 32,124 18-17,-36-71 1,0 18-1,36 17 1,-36-17 0,-70-17-1,53-36 1,-71 0 0,0 35-1,17 35 1,54-34-1,53 17 1,-71-18 0,-71 0-1,-52-35 17,-36 0-32,0 0 0,-17 0 15,17 0 16,1 0-15,-1 0 0,18 0-1,141 0 1,17 0 0,89 0-1,18 53 1,-1 35-1,-52 18 1,-53-35 0,-54-54-1,54-17 17,-106 0-17,53 0-15,-18 0 31,-53 0-15,-18 0 0,-34 0-16,70 0 15,35 36 1,53-36 0,-36 0-1,19 0 1,-1 0-1,-52 0 1,87 0 0,-122 0-1,157 0-15,54-36 32,18 36-17,17-70-15,35 17 31,18 0-15,18 0 0,-18 53-1,71 0 1,-248 0-16,178 0 16,-107 0-1,-18-53 1,-70 18-1,0-1 1,36-16 0,34 52-1,-52 0 17,35 0-32,-88-36 31,70 36-16,-53 0 1,18 0 0,-17 0-1,-19 0 1,-105 0-16,71 0 16,17 0-1,-88 0 1,17 0-1,-34 0 1,34 0 0,18 0-1,18 0 17,35 0-32,18 0 15,0 18 16,35 17-15,-88 0-16,158 1 16,1-36-1,-89 0 1,-17 0 0,0-18-1,0 18 1,52 0-1,230-18 17,-282-17-17,-18-18-15,88-17 16,-52 70 0,-18 0-1,-36 0-15,0 0 31,-87 0-15,-1-18 15,0 0 1,1 18-17,-19-17 1,36-18-16,0-1 15,0 1 1,-18 17 0,142-123-16,-36 106 15,-71 0 17,1 35-17,-1-36 1,1 19-1,-36-1 1,36 0 0,-36 1-1,0-1 48,-17-17 46,0 17-62,-18 1-47,-18-1 16,18 0-1,-35-17 1,17 0 0,-35-71-1,36 0 1,-1 53-1,-35 0 1,53 36 0,-35-19-1,17 19 17,-17-36-32,17 35 15,18-35 16,-35 18-31,-18-36 32,-18-34-17,54 34 1,-19 53 0,19 1 30,-18-18-14,35 17-1,-18 18-15,-35 0-1,35-18 1,-17 18-1,0-35 1,-18 0 0,-18 17-1,-17 18 1,-18 0 0,-17 0-1,-36 0 1,-35 0-1,-71 18 1,89-18-16,0 0 16,-1 0-16,-105 0 15,-35 0 17,123 0-32,35 0 15,124-36 16,-1 36-31,-17-35 32,-35 35-17,-35 0 1,-36 0 0,-17 0-1,17 0 1,35 0-1,18 0 1,18-35 0,71 35-1,-36 0-15,-35 0 32,-1 0-32,-34 0 15,17 0 16,18 0-15,-89 0 0,72 0-1,16 0 1,-69 0 0,-1 0-1,35 0 1,-34 0-1,34 0 1,71 0-16,-53 0 16,1 0-1,16 0 17,54 0-17,-71 0-15,1 0 31,-1 0-31,53 0 0,-53 35 32,-53-17-17,53-18 1,-88 0 0,53 0-1,-18 0 1,-35 0-1,36 0 1,-54 0 0,18 0-1,35 0 17,-17 0-17,-89 0 1,-17 0-1,35 0 1,141 0-16,-123 0 16,17 0-1,54 0 1,52 0 0,-35 0-1,52-18 1,-34 0-1,-71 18 1,88-35 0,71 35-1,-18-35 17,35 35-17,-70-18-15,-35-35 31,34 36-31,-16-1 16,-72-17 0,-52-18-1,35-18 1,0 36 0,35 17-1,18-17 1,70 35-1,36 0 1,0-53 0,17 53-1,1 0 17,-1 0-32,-35 0 15,-53 0 16,53-35-15,18 35 0,-71-18-1,0-17 1,53 35 0,-70-18-1,-18 1 1,70 17-1,-70-36 1,35 36 15,36 0-31,-1 0 32,1-35-17,34 35-15,-52 0 16,18-35-1,-19-18 1,1 35 0,-18 1-1,18 17 1,18 0 0,-19 0-1,-16-36 1,16 36-1,-87 106 1,123-88 0,-35-18-1,17 0 17,36 0-32,-18 0 15,-35 0-15,-36 0 31,54 0-15,-18 0 0,52 0-1,1 0 1,18 0 0,-19 0-16,-34 0 15,-1 0 1,1 0 15,-19 0-31,-52 0 31,35 0-31,-88 0 32,106 0-17,0 0-15,35 0 31,-53 0-15,0 0 0,1 0-1,-19 0 1,71 0-16,0 0 16,0 0-1,-105 0-15,34 0 31,1 0-15,-1 0 0,-52 35-1,52-35 1,54 0 0,35-17-16,-1 17 15,-34 0 1,-18 0-1,-71 0 1,0 0 0,0 0-1,1 0 1,-1 0 15,123 0-15,1 0 15,18 0 47,-1 0-62,-17 0 31,-1 0 0,1-18-32,17 18 16,1 0 1,-18 0-32,-1 0 15,1 0 17,0 0-32,-1 0 15,-34 0-15,35-35 31,17 35-15,0 0 0,-17 0 15,0 0 125</inkml:trace>
  <inkml:trace contextRef="#ctx0" brushRef="#br1" timeOffset="37999.72">23689 4921 0,'18'0'62,"-18"18"-31,0 0-31,0 17 16,0 0 0,-36 36-1,19 34 1,-19-34-1,36 0 1,-17-36-16,-1 0 31,18 0-31,0 1 32,0-1 46,0-17-63,0 17 1,0 0 31,0 0-16,0-17-15,0 17-16,0 1 31,0-1-15,0 0-1,0 0 32,0-17-16,0 17 63,0-17-16,18 17-62,-1 1 15,1-1 0,0 0-15,17-17 15,-17-1-31,17 1 16,0 0-1,1-1 1,16-17 15,19 0-31,141 53 32,-18 0-17,35 18 1,36-54-1,-71 1 1,-53-18 0,-88 0-1,-18 0-15,0 0 16,36 0 0,-36 0-1,-53-35 157,-17 35-125,0 0-16,0 0 63,-1 0-63,1 0 32,35 17 171,35 1-218,18-18-16,18 0 15,87 0 1,-105 0 0,-17 0-1,-1 0 95,-17 0-48</inkml:trace>
  <inkml:trace contextRef="#ctx0" brushRef="#br2" timeOffset="60523.24">23760 5962 0,'35'0'62,"0"18"-62,-17 35 16,-1-53-1,19 52 1,-1-34-16,53 17 16,36 1-1,34-1 1,36-17 0,53 17-1,-53-35 1,-70 0-1,-106 0 1,17 0 15,-18 17 1,19 1-17,-1-18 1,0 0-1,1 0-15,-19 0 16,36 0 0,53 0-1,0 0 1,70 0 0,1 71-1,34-71 1,-105 0-16,53 0 15,-106 0 1,17 0 0,-34 0-1,16 0 17,-16 0-32,34 0 15,160-36 16,-54 36-31,36 0 32,17 0-17,36 0 1,-71-35 0,-89 17-1,-69 1 1,-1 17-1,0 0 17,89 0-17,-71 0-15,17 0 16,54 0 0,17-35-1,-18 35-15,-17 0 31,0 0-15,-36 0 0,1 0-1,0 0 1,17 0 0,18 0 15,-36 0-16,18 0 1,53 0 0,1-71-1,34 36 1,-35 17 0,0-52-1,53 52 1,-35 18-1,-18 0 1,-88 0 0,35 0-1,-53 0-15,18 0 16,-35-35 0,17 35-1,1 0 1,34 0-1,-17 0 1,88-18 15,-53 18-31,1 0 32,-37 0-32,72 0 15,-54 0 1,1 0-1,-53 0 1,52 0 0,1 0-1,17 0 1,0 0 0,0 0-1,-17-53 1,-36 35-1,18 18 17,-18 0-17,36-17-15,0-1 32,-1-17-17,1 35-15,-71-18 47,0 1-31,-53 17 15,17 0-15,1-36-16,0 36 15,0 0 1,52 0 203,19 0-141,-19 0-47,-17 18 0,35 0 0,1-18 32,-1 0 62,-17 0 16,17 0-110,0-36-16,0-17 1,1 18 15,-19 17 1,1 18-17,17-17 1,-17-1 171,0 1-77,-1-19-79,1 1-15,-1 0 15,19-1-31,-1 1 15,53-53 1,18 17 0,35-34-1,-53 69-15,1-17 32,-37 36-32,-16 17 31,-19-18 234,-34-17-186,-1 17-64,0 18 16,1-17 1,-18-19-17,17 36 32,0 0-31,-17 0 15,0 0-15,-1-35 15,19 35-15,-18 0 15,17 0-31,0 0 15,-52 0 1,34 0 0,1 0-1,18 0 17,-19 0-32,-17 0 15,-17 0 16,17-35-31,0 35 32,0-18-17,0 18 1,18 0 15,0 0-15,-18 0-1,-18 0 1,53 0 0,-17 0-16,-53 0 15,17 0 17,-17 0-32,-18 0 31,53 0-16,-70 0 1,0 35 0,70-17-1,-36 35 1,-16-18 0,34-35-1,0 53 1,-17-35-1,18-18 1,17 0 0,18 17 15,-1-17-15,1 18-1,-36 0 16,36-18-31,0 0 16,0 17 15,-1 1-15,1-18 0,-18 0-1,-17 0 1,34 0-1,1 0 17,0 0-1,17 0-15,-17 0-1,0 0 1,-1 0-1,19 0-15,-19 0 16,-34 0 0,34 0-1,-16 0 1,-19 0 0,36 0-1,-1 0 16,-34 0-15,35 0 0,-54 0-1,1 0 17,0 0-32,17 0 15,19-18 16,-1 18-31,17 0 16,1 0 0,0 0-1,0-35 1,17 35 15,-17 0 0,-1 0 1,1 0 15,0 0-32,17 0 16,-17 0-15,0 0 0,-36 0-1,-17 0 1,53 0 0,-36 0-1,36 0 1,-18 0-1,18-18 1,-1 18 0,1 0-1,0 0 17,17 0-17,-17 0 1,0 0-1,-1 0 1,1 0-16,-18-17 16,-18 17-1,1 0 1,-1 0 0,36 0-1,-53-18 1,53 18-1,-1 0 17,1 0 15,0 0-1,0 0-14,17 0-1,-17 0-15,-1-35-1,19 35 1,-1 0-1,-17 0 1,-1 0 15,1 0-15,18 0 15,-19 0-15,19 0-16,-54-35 15,18 35 1,0-18 0,-53 0-1,89-17 1,-89 0 0,53-1 15,35 36-16,1-35 1,-1 35 0,-17 0 15,0 0-15,-1 0-1,19 0 1,-19 0-1,1 0 1,0 0 15,0 0-15,-1 0 0,1 0-1,-53 0 1,35 0-1,18 0 1,-1 0 0,1 0 15,17 18-15,1-1-1,-19-17 1,1 18-1,18-18 1,-1 18 78,18-1-94,-18 1 47,1 17-32,-1 1 1,18-1 0,-18-18-16,1 1 31,-19 0-16,1 35 1,0-18 0,0 18-1,-1-18-15,1-17 16,0 17 0,0 0-1,-1-35 16,1 0 16,0 0 0,-1 0-31,1 0 15,17 0-15,-17 0-1,0 0 1,0 0-16,-1 0 16,1 0-16,-53 0 15,17 0 1,36-17 15,-35-19-31,52 36 31,-70-35-31,88 17 32,-18 18-17,0 0 16,-17 0-31,0 0 32,0-35-1,17 35 16,0 0-47,1-17 15,-19 17 17,1 0-17,0-36-15,17 36 16,1 0 0,-19 0-1,1 0-15,-18-35 31,35 35 1,1 0-17,-1 0-15,-17-35 16,17 35 0,1 0-1,-54-36 1,36 36 15,17 0-15,-17 0-1,0 0-15,-1 0 32,1-35-17,17 18 1,1 17-1,-36 0 1,18 0 0,-1 17-16,1-17 15,-36 0 1,36 18 15,0-1-31,0-17 16,17 0-1,-17 0 17,-36 0-17,1 0 1,34 0 0,1 0-1,-36 0 1,19 0-1,-19 0 1,0 0 0,-34 0-1,16 0 1,1 0 0,-35 0-1,35 0 1,-18 0-1,-35 0 17,88 18-32,17-18 15,1 18-15,-53-1 0,17-17 32,18 0-17,18 18 141,18 17-124,-1 1-17,18-1 1,0 0 0,-53 36-16,18-36 15,-1 0 16,36 1-15,0-1 0,0-18-16,36 19 15,-19-1 1,19 36 0,-1-54-1,-17 18 1,34 18-1,-34-53-15,17 36 16,1-19 15,-1 19 1,0-36-1,36 17-16,-18 1-15,-18-18 16,53 0 0,71 0-1,0 0 1,-36 0 0,-35 17-1,-17 1 1,-36-18-1,0 0 1,1 0 15,-19 0 1,19 0-17,-19 18-15,19-1 31,-19 1-31,1 0 32,-1-1-17,19 54 1,-19-18 0,19 0-1,-19-36 1,-17 54-1,18-53-15,0-1 16,-18 1 15,0-1 297,-36 1-312,-52 17 0,53-17 77,17 0 111,-17-1-204,0 1 15,-36 70 1,1-53-1,-36 18 1,-35 53 0,105-106-1,19 0 17,-19 35-1,1-17 203,0 0-218,0 17-1,-18 0 1,17-35-16,19 0 31,-19 0 63,19 18-63,-1 0 79,1-1-95,17 1 32,17-53 500,1-1-531,17 1-1,0 17 1,36-52 0,-36 17-1,18 0 1,-18 35-1,1 1 1,-1-19 93,18 1-62,-18 17-15,-17 18-17,-1-17-15,1-18 0,17 17 31,1 0-15,17-17 0,-18 17-1,0 1 1,0 17 0,18-53-1,-17 35 1,-19-17-1,54 17 1,-36 18 15,0 0-31,1-17 78,-19 17 94,-17 17-125,0 1-31,0 0-16,-35-1 47,17 1-32,1-18 1,-19 17 0,1 1-1,0 0 32,0-1-47,-54 36 31,36-35-15,36 17 0,-18-17-1,-36-18-15,0 17 31,36 1-31,-18-18 32,-53 124-17,53-89 1,18-17 15,0 17 16,0-18-47,17 1 16,-17 0-1,-1-1 17,1 19-32,0-19 15,0-17 157,52 0 0,1 0-172,35-35 16,17 0-1,19-18 1,-19 0-1,-35 35 1,54-35 0,-54 18-1,35 35 17,-17 0-32,0 0 0,-17-18 31,-19 18-16,1-17 1,35-19 0,-36 19-1,19 17 17,-19-18-17,-17 1 1,36-1-1,-1 18 32,-18 0-15,19-35-32,17-1 15,0 19 16,-36-1-31,1 18 219,-18 18-188,0 17-31,-18 0 16,-35 36 0,18-18-1,-18-36-15,18 19 32,-18-1-17,18-17 16,-1-1 110,1 19-125,0-19-16,0 1 15,-36 17 1,36-17-16,-106-1 16,52 1-1,-34 105 1,88-105-1,-1 0 32,19-18 188,34-18-204,19-35-15,17 0-16,17-17 15,71-18 16,-53 35-15,1 0 0,-19 17-1,1-17 1,-36 53 0,-17-17-1,17-18 32,-53 52 219,-70 18-251,18 1-15,-19 70 32,-69-1-32,52-34 15,18 0 16,52-54-31,1-17 47,17 18-31,18-36 171,36-17-171,17-18 0,141-88-1,88-88 1,-35 52 0,-141 124-1,-54-17 1,-16 52-1,-19 18 235,-17 18-218,-35 17-32,-18 53 15,-17-17 17,-19-1-32,19 1 15,35-36 16,-36 36-31,18-36 0,18-17 47,0-1 78,17 1-125,-17 17 16,-1-17 0,1-1-16,0-17 15,0 18 16,-36 17-31,36 1 16,-36-19 0,-17 19-1,-35-19 1,87 1 0,1-1 15,0 1-31,52-18 312,1 0-296,17 0-16,1 0 16,-1 0-1,-18 0 48,1 0-48,0 0 282,-18 18-281,0 17-1,0 0 1,0-17 0,-18-18-1,53 0 220,-17-35-220,0 17-15,17-35 32,0 18-32,-17 17 15,17 1 16,-17 17-15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C91ED-C786-49E5-A007-097C5CFC44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5A3EFA7-73FD-42B6-98D9-9112B0319F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589E9B3-C1A7-4F01-AEF3-4F4C69F6E3C8}"/>
              </a:ext>
            </a:extLst>
          </p:cNvPr>
          <p:cNvSpPr>
            <a:spLocks noGrp="1"/>
          </p:cNvSpPr>
          <p:nvPr>
            <p:ph type="dt" sz="half" idx="10"/>
          </p:nvPr>
        </p:nvSpPr>
        <p:spPr/>
        <p:txBody>
          <a:bodyPr/>
          <a:lstStyle/>
          <a:p>
            <a:fld id="{9F94A9F4-0E8E-4018-B4B2-57A9C734B883}" type="datetimeFigureOut">
              <a:rPr lang="en-US" smtClean="0"/>
              <a:t>9/9/2023</a:t>
            </a:fld>
            <a:endParaRPr lang="en-US"/>
          </a:p>
        </p:txBody>
      </p:sp>
      <p:sp>
        <p:nvSpPr>
          <p:cNvPr id="5" name="Footer Placeholder 4">
            <a:extLst>
              <a:ext uri="{FF2B5EF4-FFF2-40B4-BE49-F238E27FC236}">
                <a16:creationId xmlns:a16="http://schemas.microsoft.com/office/drawing/2014/main" id="{1435917D-1203-4157-BBBC-3404BF6703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4B74C2-2C46-4864-A813-90FC3B608E8F}"/>
              </a:ext>
            </a:extLst>
          </p:cNvPr>
          <p:cNvSpPr>
            <a:spLocks noGrp="1"/>
          </p:cNvSpPr>
          <p:nvPr>
            <p:ph type="sldNum" sz="quarter" idx="12"/>
          </p:nvPr>
        </p:nvSpPr>
        <p:spPr/>
        <p:txBody>
          <a:bodyPr/>
          <a:lstStyle/>
          <a:p>
            <a:fld id="{A89A8530-8683-4873-950D-E6AD424370A2}" type="slidenum">
              <a:rPr lang="en-US" smtClean="0"/>
              <a:t>‹#›</a:t>
            </a:fld>
            <a:endParaRPr lang="en-US"/>
          </a:p>
        </p:txBody>
      </p:sp>
    </p:spTree>
    <p:extLst>
      <p:ext uri="{BB962C8B-B14F-4D97-AF65-F5344CB8AC3E}">
        <p14:creationId xmlns:p14="http://schemas.microsoft.com/office/powerpoint/2010/main" val="3206236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592A-B63F-41DC-85B2-16A9C8A88A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10CD66-C4EE-4FF7-98D9-0D321453EA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04A7E8-CD61-4763-A99B-FA74DC60E2A0}"/>
              </a:ext>
            </a:extLst>
          </p:cNvPr>
          <p:cNvSpPr>
            <a:spLocks noGrp="1"/>
          </p:cNvSpPr>
          <p:nvPr>
            <p:ph type="dt" sz="half" idx="10"/>
          </p:nvPr>
        </p:nvSpPr>
        <p:spPr/>
        <p:txBody>
          <a:bodyPr/>
          <a:lstStyle/>
          <a:p>
            <a:fld id="{9F94A9F4-0E8E-4018-B4B2-57A9C734B883}" type="datetimeFigureOut">
              <a:rPr lang="en-US" smtClean="0"/>
              <a:t>9/9/2023</a:t>
            </a:fld>
            <a:endParaRPr lang="en-US"/>
          </a:p>
        </p:txBody>
      </p:sp>
      <p:sp>
        <p:nvSpPr>
          <p:cNvPr id="5" name="Footer Placeholder 4">
            <a:extLst>
              <a:ext uri="{FF2B5EF4-FFF2-40B4-BE49-F238E27FC236}">
                <a16:creationId xmlns:a16="http://schemas.microsoft.com/office/drawing/2014/main" id="{B2A743A6-CFBE-4F25-9C40-10CB3D77CA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51A2F8-E672-4200-A000-CC7B610BCD46}"/>
              </a:ext>
            </a:extLst>
          </p:cNvPr>
          <p:cNvSpPr>
            <a:spLocks noGrp="1"/>
          </p:cNvSpPr>
          <p:nvPr>
            <p:ph type="sldNum" sz="quarter" idx="12"/>
          </p:nvPr>
        </p:nvSpPr>
        <p:spPr/>
        <p:txBody>
          <a:bodyPr/>
          <a:lstStyle/>
          <a:p>
            <a:fld id="{A89A8530-8683-4873-950D-E6AD424370A2}" type="slidenum">
              <a:rPr lang="en-US" smtClean="0"/>
              <a:t>‹#›</a:t>
            </a:fld>
            <a:endParaRPr lang="en-US"/>
          </a:p>
        </p:txBody>
      </p:sp>
    </p:spTree>
    <p:extLst>
      <p:ext uri="{BB962C8B-B14F-4D97-AF65-F5344CB8AC3E}">
        <p14:creationId xmlns:p14="http://schemas.microsoft.com/office/powerpoint/2010/main" val="3580793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7AB18D-351B-44F0-8448-DF0F479C037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61040D5-F198-490B-845A-78E7146050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CF248C-F8F9-4DD3-A7FC-B36C3EF5F057}"/>
              </a:ext>
            </a:extLst>
          </p:cNvPr>
          <p:cNvSpPr>
            <a:spLocks noGrp="1"/>
          </p:cNvSpPr>
          <p:nvPr>
            <p:ph type="dt" sz="half" idx="10"/>
          </p:nvPr>
        </p:nvSpPr>
        <p:spPr/>
        <p:txBody>
          <a:bodyPr/>
          <a:lstStyle/>
          <a:p>
            <a:fld id="{9F94A9F4-0E8E-4018-B4B2-57A9C734B883}" type="datetimeFigureOut">
              <a:rPr lang="en-US" smtClean="0"/>
              <a:t>9/9/2023</a:t>
            </a:fld>
            <a:endParaRPr lang="en-US"/>
          </a:p>
        </p:txBody>
      </p:sp>
      <p:sp>
        <p:nvSpPr>
          <p:cNvPr id="5" name="Footer Placeholder 4">
            <a:extLst>
              <a:ext uri="{FF2B5EF4-FFF2-40B4-BE49-F238E27FC236}">
                <a16:creationId xmlns:a16="http://schemas.microsoft.com/office/drawing/2014/main" id="{15885B39-95AD-482E-B4FE-96602D28F5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28A544-49E0-491E-9261-823B087AB3FC}"/>
              </a:ext>
            </a:extLst>
          </p:cNvPr>
          <p:cNvSpPr>
            <a:spLocks noGrp="1"/>
          </p:cNvSpPr>
          <p:nvPr>
            <p:ph type="sldNum" sz="quarter" idx="12"/>
          </p:nvPr>
        </p:nvSpPr>
        <p:spPr/>
        <p:txBody>
          <a:bodyPr/>
          <a:lstStyle/>
          <a:p>
            <a:fld id="{A89A8530-8683-4873-950D-E6AD424370A2}" type="slidenum">
              <a:rPr lang="en-US" smtClean="0"/>
              <a:t>‹#›</a:t>
            </a:fld>
            <a:endParaRPr lang="en-US"/>
          </a:p>
        </p:txBody>
      </p:sp>
    </p:spTree>
    <p:extLst>
      <p:ext uri="{BB962C8B-B14F-4D97-AF65-F5344CB8AC3E}">
        <p14:creationId xmlns:p14="http://schemas.microsoft.com/office/powerpoint/2010/main" val="1465006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9710C-C859-4E78-810C-A0F094866D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FFE3CA-C7AD-4DA0-83EA-32D2FAB24A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592C78-31BC-4FE5-BB86-A8C76A43D9EE}"/>
              </a:ext>
            </a:extLst>
          </p:cNvPr>
          <p:cNvSpPr>
            <a:spLocks noGrp="1"/>
          </p:cNvSpPr>
          <p:nvPr>
            <p:ph type="dt" sz="half" idx="10"/>
          </p:nvPr>
        </p:nvSpPr>
        <p:spPr/>
        <p:txBody>
          <a:bodyPr/>
          <a:lstStyle/>
          <a:p>
            <a:fld id="{9F94A9F4-0E8E-4018-B4B2-57A9C734B883}" type="datetimeFigureOut">
              <a:rPr lang="en-US" smtClean="0"/>
              <a:t>9/9/2023</a:t>
            </a:fld>
            <a:endParaRPr lang="en-US"/>
          </a:p>
        </p:txBody>
      </p:sp>
      <p:sp>
        <p:nvSpPr>
          <p:cNvPr id="5" name="Footer Placeholder 4">
            <a:extLst>
              <a:ext uri="{FF2B5EF4-FFF2-40B4-BE49-F238E27FC236}">
                <a16:creationId xmlns:a16="http://schemas.microsoft.com/office/drawing/2014/main" id="{7C347AE2-C6E8-441D-A948-1815AE4E98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2C78B-D87C-44CA-9691-5D58FDF9D86F}"/>
              </a:ext>
            </a:extLst>
          </p:cNvPr>
          <p:cNvSpPr>
            <a:spLocks noGrp="1"/>
          </p:cNvSpPr>
          <p:nvPr>
            <p:ph type="sldNum" sz="quarter" idx="12"/>
          </p:nvPr>
        </p:nvSpPr>
        <p:spPr/>
        <p:txBody>
          <a:bodyPr/>
          <a:lstStyle/>
          <a:p>
            <a:fld id="{A89A8530-8683-4873-950D-E6AD424370A2}" type="slidenum">
              <a:rPr lang="en-US" smtClean="0"/>
              <a:t>‹#›</a:t>
            </a:fld>
            <a:endParaRPr lang="en-US"/>
          </a:p>
        </p:txBody>
      </p:sp>
    </p:spTree>
    <p:extLst>
      <p:ext uri="{BB962C8B-B14F-4D97-AF65-F5344CB8AC3E}">
        <p14:creationId xmlns:p14="http://schemas.microsoft.com/office/powerpoint/2010/main" val="3999148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D2940-B852-4993-B758-585C463795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66405E7-E5A8-435E-B69A-439ECD1D09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C090BB-541F-472D-9C88-BD08ED0C6C45}"/>
              </a:ext>
            </a:extLst>
          </p:cNvPr>
          <p:cNvSpPr>
            <a:spLocks noGrp="1"/>
          </p:cNvSpPr>
          <p:nvPr>
            <p:ph type="dt" sz="half" idx="10"/>
          </p:nvPr>
        </p:nvSpPr>
        <p:spPr/>
        <p:txBody>
          <a:bodyPr/>
          <a:lstStyle/>
          <a:p>
            <a:fld id="{9F94A9F4-0E8E-4018-B4B2-57A9C734B883}" type="datetimeFigureOut">
              <a:rPr lang="en-US" smtClean="0"/>
              <a:t>9/9/2023</a:t>
            </a:fld>
            <a:endParaRPr lang="en-US"/>
          </a:p>
        </p:txBody>
      </p:sp>
      <p:sp>
        <p:nvSpPr>
          <p:cNvPr id="5" name="Footer Placeholder 4">
            <a:extLst>
              <a:ext uri="{FF2B5EF4-FFF2-40B4-BE49-F238E27FC236}">
                <a16:creationId xmlns:a16="http://schemas.microsoft.com/office/drawing/2014/main" id="{800D0405-38F5-495A-A79D-2BF05D9678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9B7830-5E62-44F3-A9E3-6007DA41898F}"/>
              </a:ext>
            </a:extLst>
          </p:cNvPr>
          <p:cNvSpPr>
            <a:spLocks noGrp="1"/>
          </p:cNvSpPr>
          <p:nvPr>
            <p:ph type="sldNum" sz="quarter" idx="12"/>
          </p:nvPr>
        </p:nvSpPr>
        <p:spPr/>
        <p:txBody>
          <a:bodyPr/>
          <a:lstStyle/>
          <a:p>
            <a:fld id="{A89A8530-8683-4873-950D-E6AD424370A2}" type="slidenum">
              <a:rPr lang="en-US" smtClean="0"/>
              <a:t>‹#›</a:t>
            </a:fld>
            <a:endParaRPr lang="en-US"/>
          </a:p>
        </p:txBody>
      </p:sp>
    </p:spTree>
    <p:extLst>
      <p:ext uri="{BB962C8B-B14F-4D97-AF65-F5344CB8AC3E}">
        <p14:creationId xmlns:p14="http://schemas.microsoft.com/office/powerpoint/2010/main" val="55674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93023-E53D-4CAA-B008-6BC3AF772A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3639C0-321C-4A7A-914D-F4A78FA02E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FC3717D-1C82-464F-913E-E3391B1303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DB180A-5C6E-4766-AB23-A7B15CCCEC72}"/>
              </a:ext>
            </a:extLst>
          </p:cNvPr>
          <p:cNvSpPr>
            <a:spLocks noGrp="1"/>
          </p:cNvSpPr>
          <p:nvPr>
            <p:ph type="dt" sz="half" idx="10"/>
          </p:nvPr>
        </p:nvSpPr>
        <p:spPr/>
        <p:txBody>
          <a:bodyPr/>
          <a:lstStyle/>
          <a:p>
            <a:fld id="{9F94A9F4-0E8E-4018-B4B2-57A9C734B883}" type="datetimeFigureOut">
              <a:rPr lang="en-US" smtClean="0"/>
              <a:t>9/9/2023</a:t>
            </a:fld>
            <a:endParaRPr lang="en-US"/>
          </a:p>
        </p:txBody>
      </p:sp>
      <p:sp>
        <p:nvSpPr>
          <p:cNvPr id="6" name="Footer Placeholder 5">
            <a:extLst>
              <a:ext uri="{FF2B5EF4-FFF2-40B4-BE49-F238E27FC236}">
                <a16:creationId xmlns:a16="http://schemas.microsoft.com/office/drawing/2014/main" id="{BAE62975-46F4-4456-8B5C-8DF48D4ACE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B95857-172A-4E16-99BF-7DEF219E9EE5}"/>
              </a:ext>
            </a:extLst>
          </p:cNvPr>
          <p:cNvSpPr>
            <a:spLocks noGrp="1"/>
          </p:cNvSpPr>
          <p:nvPr>
            <p:ph type="sldNum" sz="quarter" idx="12"/>
          </p:nvPr>
        </p:nvSpPr>
        <p:spPr/>
        <p:txBody>
          <a:bodyPr/>
          <a:lstStyle/>
          <a:p>
            <a:fld id="{A89A8530-8683-4873-950D-E6AD424370A2}" type="slidenum">
              <a:rPr lang="en-US" smtClean="0"/>
              <a:t>‹#›</a:t>
            </a:fld>
            <a:endParaRPr lang="en-US"/>
          </a:p>
        </p:txBody>
      </p:sp>
    </p:spTree>
    <p:extLst>
      <p:ext uri="{BB962C8B-B14F-4D97-AF65-F5344CB8AC3E}">
        <p14:creationId xmlns:p14="http://schemas.microsoft.com/office/powerpoint/2010/main" val="1338859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092FF-CD3D-4C75-912D-CEE0B28381F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834860-D3B6-4CD1-A58D-6C6F187014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87EC51-19C9-4C58-B30F-34B1FBBD2C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0D42AE3-CA21-4F77-B561-714BD85686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CFEFD4-A58D-4D0F-B020-E70A3FD1E1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0D3C0B-7E8D-4283-B206-F7B2C2551A22}"/>
              </a:ext>
            </a:extLst>
          </p:cNvPr>
          <p:cNvSpPr>
            <a:spLocks noGrp="1"/>
          </p:cNvSpPr>
          <p:nvPr>
            <p:ph type="dt" sz="half" idx="10"/>
          </p:nvPr>
        </p:nvSpPr>
        <p:spPr/>
        <p:txBody>
          <a:bodyPr/>
          <a:lstStyle/>
          <a:p>
            <a:fld id="{9F94A9F4-0E8E-4018-B4B2-57A9C734B883}" type="datetimeFigureOut">
              <a:rPr lang="en-US" smtClean="0"/>
              <a:t>9/9/2023</a:t>
            </a:fld>
            <a:endParaRPr lang="en-US"/>
          </a:p>
        </p:txBody>
      </p:sp>
      <p:sp>
        <p:nvSpPr>
          <p:cNvPr id="8" name="Footer Placeholder 7">
            <a:extLst>
              <a:ext uri="{FF2B5EF4-FFF2-40B4-BE49-F238E27FC236}">
                <a16:creationId xmlns:a16="http://schemas.microsoft.com/office/drawing/2014/main" id="{A3CDFD8A-21BD-4F7D-919A-711E059177F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79B03A-1676-4A0A-B5D0-24F14D6CC04A}"/>
              </a:ext>
            </a:extLst>
          </p:cNvPr>
          <p:cNvSpPr>
            <a:spLocks noGrp="1"/>
          </p:cNvSpPr>
          <p:nvPr>
            <p:ph type="sldNum" sz="quarter" idx="12"/>
          </p:nvPr>
        </p:nvSpPr>
        <p:spPr/>
        <p:txBody>
          <a:bodyPr/>
          <a:lstStyle/>
          <a:p>
            <a:fld id="{A89A8530-8683-4873-950D-E6AD424370A2}" type="slidenum">
              <a:rPr lang="en-US" smtClean="0"/>
              <a:t>‹#›</a:t>
            </a:fld>
            <a:endParaRPr lang="en-US"/>
          </a:p>
        </p:txBody>
      </p:sp>
    </p:spTree>
    <p:extLst>
      <p:ext uri="{BB962C8B-B14F-4D97-AF65-F5344CB8AC3E}">
        <p14:creationId xmlns:p14="http://schemas.microsoft.com/office/powerpoint/2010/main" val="628705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1945-4348-4FEB-AA00-B523D07A55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9A6E1D-B507-49B2-923F-E9FE29D6A6C2}"/>
              </a:ext>
            </a:extLst>
          </p:cNvPr>
          <p:cNvSpPr>
            <a:spLocks noGrp="1"/>
          </p:cNvSpPr>
          <p:nvPr>
            <p:ph type="dt" sz="half" idx="10"/>
          </p:nvPr>
        </p:nvSpPr>
        <p:spPr/>
        <p:txBody>
          <a:bodyPr/>
          <a:lstStyle/>
          <a:p>
            <a:fld id="{9F94A9F4-0E8E-4018-B4B2-57A9C734B883}" type="datetimeFigureOut">
              <a:rPr lang="en-US" smtClean="0"/>
              <a:t>9/9/2023</a:t>
            </a:fld>
            <a:endParaRPr lang="en-US"/>
          </a:p>
        </p:txBody>
      </p:sp>
      <p:sp>
        <p:nvSpPr>
          <p:cNvPr id="4" name="Footer Placeholder 3">
            <a:extLst>
              <a:ext uri="{FF2B5EF4-FFF2-40B4-BE49-F238E27FC236}">
                <a16:creationId xmlns:a16="http://schemas.microsoft.com/office/drawing/2014/main" id="{90F6E97A-7038-455F-8736-3FD15A1A9DF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008313-D1B2-4069-8732-4E8679C4A104}"/>
              </a:ext>
            </a:extLst>
          </p:cNvPr>
          <p:cNvSpPr>
            <a:spLocks noGrp="1"/>
          </p:cNvSpPr>
          <p:nvPr>
            <p:ph type="sldNum" sz="quarter" idx="12"/>
          </p:nvPr>
        </p:nvSpPr>
        <p:spPr/>
        <p:txBody>
          <a:bodyPr/>
          <a:lstStyle/>
          <a:p>
            <a:fld id="{A89A8530-8683-4873-950D-E6AD424370A2}" type="slidenum">
              <a:rPr lang="en-US" smtClean="0"/>
              <a:t>‹#›</a:t>
            </a:fld>
            <a:endParaRPr lang="en-US"/>
          </a:p>
        </p:txBody>
      </p:sp>
    </p:spTree>
    <p:extLst>
      <p:ext uri="{BB962C8B-B14F-4D97-AF65-F5344CB8AC3E}">
        <p14:creationId xmlns:p14="http://schemas.microsoft.com/office/powerpoint/2010/main" val="407038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2183FA-E1BA-4E66-A1B7-6862324FD9E9}"/>
              </a:ext>
            </a:extLst>
          </p:cNvPr>
          <p:cNvSpPr>
            <a:spLocks noGrp="1"/>
          </p:cNvSpPr>
          <p:nvPr>
            <p:ph type="dt" sz="half" idx="10"/>
          </p:nvPr>
        </p:nvSpPr>
        <p:spPr/>
        <p:txBody>
          <a:bodyPr/>
          <a:lstStyle/>
          <a:p>
            <a:fld id="{9F94A9F4-0E8E-4018-B4B2-57A9C734B883}" type="datetimeFigureOut">
              <a:rPr lang="en-US" smtClean="0"/>
              <a:t>9/9/2023</a:t>
            </a:fld>
            <a:endParaRPr lang="en-US"/>
          </a:p>
        </p:txBody>
      </p:sp>
      <p:sp>
        <p:nvSpPr>
          <p:cNvPr id="3" name="Footer Placeholder 2">
            <a:extLst>
              <a:ext uri="{FF2B5EF4-FFF2-40B4-BE49-F238E27FC236}">
                <a16:creationId xmlns:a16="http://schemas.microsoft.com/office/drawing/2014/main" id="{1907C009-DF8F-404B-826D-7E70A878AA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29F534-33D5-4AD6-B0BF-CB90D8144990}"/>
              </a:ext>
            </a:extLst>
          </p:cNvPr>
          <p:cNvSpPr>
            <a:spLocks noGrp="1"/>
          </p:cNvSpPr>
          <p:nvPr>
            <p:ph type="sldNum" sz="quarter" idx="12"/>
          </p:nvPr>
        </p:nvSpPr>
        <p:spPr/>
        <p:txBody>
          <a:bodyPr/>
          <a:lstStyle/>
          <a:p>
            <a:fld id="{A89A8530-8683-4873-950D-E6AD424370A2}" type="slidenum">
              <a:rPr lang="en-US" smtClean="0"/>
              <a:t>‹#›</a:t>
            </a:fld>
            <a:endParaRPr lang="en-US"/>
          </a:p>
        </p:txBody>
      </p:sp>
    </p:spTree>
    <p:extLst>
      <p:ext uri="{BB962C8B-B14F-4D97-AF65-F5344CB8AC3E}">
        <p14:creationId xmlns:p14="http://schemas.microsoft.com/office/powerpoint/2010/main" val="672574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C2692-D80D-4717-B506-0D58D4BE0E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52BC19-BC8E-4C4C-9561-B3A8CB5FED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3E539C-C584-4DCE-B89A-BD4DEBC18C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36BE00-24DD-4606-94D7-E46D7177EC8A}"/>
              </a:ext>
            </a:extLst>
          </p:cNvPr>
          <p:cNvSpPr>
            <a:spLocks noGrp="1"/>
          </p:cNvSpPr>
          <p:nvPr>
            <p:ph type="dt" sz="half" idx="10"/>
          </p:nvPr>
        </p:nvSpPr>
        <p:spPr/>
        <p:txBody>
          <a:bodyPr/>
          <a:lstStyle/>
          <a:p>
            <a:fld id="{9F94A9F4-0E8E-4018-B4B2-57A9C734B883}" type="datetimeFigureOut">
              <a:rPr lang="en-US" smtClean="0"/>
              <a:t>9/9/2023</a:t>
            </a:fld>
            <a:endParaRPr lang="en-US"/>
          </a:p>
        </p:txBody>
      </p:sp>
      <p:sp>
        <p:nvSpPr>
          <p:cNvPr id="6" name="Footer Placeholder 5">
            <a:extLst>
              <a:ext uri="{FF2B5EF4-FFF2-40B4-BE49-F238E27FC236}">
                <a16:creationId xmlns:a16="http://schemas.microsoft.com/office/drawing/2014/main" id="{06D15F42-850B-43C3-9031-D7346CE442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591153-E8B1-4D81-BBFD-9CFFB5A7F001}"/>
              </a:ext>
            </a:extLst>
          </p:cNvPr>
          <p:cNvSpPr>
            <a:spLocks noGrp="1"/>
          </p:cNvSpPr>
          <p:nvPr>
            <p:ph type="sldNum" sz="quarter" idx="12"/>
          </p:nvPr>
        </p:nvSpPr>
        <p:spPr/>
        <p:txBody>
          <a:bodyPr/>
          <a:lstStyle/>
          <a:p>
            <a:fld id="{A89A8530-8683-4873-950D-E6AD424370A2}" type="slidenum">
              <a:rPr lang="en-US" smtClean="0"/>
              <a:t>‹#›</a:t>
            </a:fld>
            <a:endParaRPr lang="en-US"/>
          </a:p>
        </p:txBody>
      </p:sp>
    </p:spTree>
    <p:extLst>
      <p:ext uri="{BB962C8B-B14F-4D97-AF65-F5344CB8AC3E}">
        <p14:creationId xmlns:p14="http://schemas.microsoft.com/office/powerpoint/2010/main" val="3975280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68684-83FE-4B45-9F77-8364D4B7D2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E45B906-A028-4212-A0B5-4CB657AE4F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28D4CBC-456A-48D4-A8E0-FFFC235AD4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DCA2DD-6999-47AC-9495-1E12CE1385E4}"/>
              </a:ext>
            </a:extLst>
          </p:cNvPr>
          <p:cNvSpPr>
            <a:spLocks noGrp="1"/>
          </p:cNvSpPr>
          <p:nvPr>
            <p:ph type="dt" sz="half" idx="10"/>
          </p:nvPr>
        </p:nvSpPr>
        <p:spPr/>
        <p:txBody>
          <a:bodyPr/>
          <a:lstStyle/>
          <a:p>
            <a:fld id="{9F94A9F4-0E8E-4018-B4B2-57A9C734B883}" type="datetimeFigureOut">
              <a:rPr lang="en-US" smtClean="0"/>
              <a:t>9/9/2023</a:t>
            </a:fld>
            <a:endParaRPr lang="en-US"/>
          </a:p>
        </p:txBody>
      </p:sp>
      <p:sp>
        <p:nvSpPr>
          <p:cNvPr id="6" name="Footer Placeholder 5">
            <a:extLst>
              <a:ext uri="{FF2B5EF4-FFF2-40B4-BE49-F238E27FC236}">
                <a16:creationId xmlns:a16="http://schemas.microsoft.com/office/drawing/2014/main" id="{B42F925A-17FD-4855-B208-DE8E751739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387B8F-097E-4E46-8001-39CC1D6C6AEF}"/>
              </a:ext>
            </a:extLst>
          </p:cNvPr>
          <p:cNvSpPr>
            <a:spLocks noGrp="1"/>
          </p:cNvSpPr>
          <p:nvPr>
            <p:ph type="sldNum" sz="quarter" idx="12"/>
          </p:nvPr>
        </p:nvSpPr>
        <p:spPr/>
        <p:txBody>
          <a:bodyPr/>
          <a:lstStyle/>
          <a:p>
            <a:fld id="{A89A8530-8683-4873-950D-E6AD424370A2}" type="slidenum">
              <a:rPr lang="en-US" smtClean="0"/>
              <a:t>‹#›</a:t>
            </a:fld>
            <a:endParaRPr lang="en-US"/>
          </a:p>
        </p:txBody>
      </p:sp>
    </p:spTree>
    <p:extLst>
      <p:ext uri="{BB962C8B-B14F-4D97-AF65-F5344CB8AC3E}">
        <p14:creationId xmlns:p14="http://schemas.microsoft.com/office/powerpoint/2010/main" val="1643637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EA5EFF-C30F-4815-90EA-05A8D058EF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1CD579-ACA0-4A01-A940-E1BA7F6234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2E6256-7818-496D-B95C-8727399BFE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94A9F4-0E8E-4018-B4B2-57A9C734B883}" type="datetimeFigureOut">
              <a:rPr lang="en-US" smtClean="0"/>
              <a:t>9/9/2023</a:t>
            </a:fld>
            <a:endParaRPr lang="en-US"/>
          </a:p>
        </p:txBody>
      </p:sp>
      <p:sp>
        <p:nvSpPr>
          <p:cNvPr id="5" name="Footer Placeholder 4">
            <a:extLst>
              <a:ext uri="{FF2B5EF4-FFF2-40B4-BE49-F238E27FC236}">
                <a16:creationId xmlns:a16="http://schemas.microsoft.com/office/drawing/2014/main" id="{44FA37B7-8E5B-4846-A6D5-30636879C7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C21170-4AE0-4E66-B652-BC64D577AB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9A8530-8683-4873-950D-E6AD424370A2}" type="slidenum">
              <a:rPr lang="en-US" smtClean="0"/>
              <a:t>‹#›</a:t>
            </a:fld>
            <a:endParaRPr lang="en-US"/>
          </a:p>
        </p:txBody>
      </p:sp>
    </p:spTree>
    <p:extLst>
      <p:ext uri="{BB962C8B-B14F-4D97-AF65-F5344CB8AC3E}">
        <p14:creationId xmlns:p14="http://schemas.microsoft.com/office/powerpoint/2010/main" val="42861304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customXml" Target="../ink/ink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customXml" Target="../ink/ink3.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60.png"/><Relationship Id="rId4" Type="http://schemas.openxmlformats.org/officeDocument/2006/relationships/customXml" Target="../ink/ink4.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80.png"/><Relationship Id="rId4" Type="http://schemas.openxmlformats.org/officeDocument/2006/relationships/customXml" Target="../ink/ink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90.png"/><Relationship Id="rId4" Type="http://schemas.openxmlformats.org/officeDocument/2006/relationships/customXml" Target="../ink/ink6.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00.png"/><Relationship Id="rId4" Type="http://schemas.openxmlformats.org/officeDocument/2006/relationships/customXml" Target="../ink/ink7.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10.png"/><Relationship Id="rId4" Type="http://schemas.openxmlformats.org/officeDocument/2006/relationships/customXml" Target="../ink/ink8.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23.emf"/><Relationship Id="rId5" Type="http://schemas.openxmlformats.org/officeDocument/2006/relationships/customXml" Target="../ink/ink9.xml"/><Relationship Id="rId4" Type="http://schemas.openxmlformats.org/officeDocument/2006/relationships/image" Target="../media/image22.png"/></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hyperlink" Target="https://developer.twitter.com/en/docs/twitter-for-websites/cards/overview/summary" TargetMode="External"/><Relationship Id="rId4" Type="http://schemas.openxmlformats.org/officeDocument/2006/relationships/hyperlink" Target="https://developers.facebook.com/docs/sharing/webmasters/" TargetMode="Externa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customXml" Target="../ink/ink10.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customXml" Target="../ink/ink1.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customXml" Target="../ink/ink11.xml"/><Relationship Id="rId4" Type="http://schemas.openxmlformats.org/officeDocument/2006/relationships/hyperlink" Target="https://www.bbc.com/arabic" TargetMode="Externa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hyperlink" Target="https://validator.w3.org/"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836BFA0-73B0-40B3-A976-5AA59E71934A}"/>
              </a:ext>
            </a:extLst>
          </p:cNvPr>
          <p:cNvSpPr txBox="1"/>
          <p:nvPr/>
        </p:nvSpPr>
        <p:spPr>
          <a:xfrm>
            <a:off x="292512" y="1613118"/>
            <a:ext cx="12913360" cy="3631763"/>
          </a:xfrm>
          <a:prstGeom prst="rect">
            <a:avLst/>
          </a:prstGeom>
          <a:noFill/>
        </p:spPr>
        <p:txBody>
          <a:bodyPr wrap="square" rtlCol="0">
            <a:spAutoFit/>
          </a:bodyPr>
          <a:lstStyle/>
          <a:p>
            <a:r>
              <a:rPr lang="en-US" sz="11500" b="1" dirty="0">
                <a:solidFill>
                  <a:srgbClr val="FFFF00"/>
                </a:solidFill>
                <a:latin typeface="Georgia" panose="02040502050405020303" pitchFamily="18" charset="0"/>
              </a:rPr>
              <a:t>“</a:t>
            </a:r>
            <a:r>
              <a:rPr lang="en-US" sz="8700" b="1" dirty="0">
                <a:solidFill>
                  <a:schemeClr val="bg1"/>
                </a:solidFill>
                <a:latin typeface="Georgia Pro Black" panose="02040A02050405020203" pitchFamily="18" charset="0"/>
              </a:rPr>
              <a:t>HTML  Complete  </a:t>
            </a:r>
          </a:p>
          <a:p>
            <a:r>
              <a:rPr lang="en-US" sz="8700" b="1" dirty="0">
                <a:solidFill>
                  <a:schemeClr val="bg1"/>
                </a:solidFill>
                <a:latin typeface="Georgia Pro Black" panose="02040A02050405020203" pitchFamily="18" charset="0"/>
              </a:rPr>
              <a:t>                          Notes</a:t>
            </a:r>
            <a:r>
              <a:rPr lang="en-US" sz="11500" b="1" dirty="0">
                <a:solidFill>
                  <a:srgbClr val="FFFF00"/>
                </a:solidFill>
                <a:latin typeface="Georgia" panose="02040502050405020303" pitchFamily="18" charset="0"/>
              </a:rPr>
              <a:t>”</a:t>
            </a:r>
            <a:endParaRPr lang="en-US" sz="8800" b="1" dirty="0">
              <a:solidFill>
                <a:srgbClr val="FFFF00"/>
              </a:solidFill>
              <a:latin typeface="Georgia" panose="02040502050405020303" pitchFamily="18" charset="0"/>
            </a:endParaRPr>
          </a:p>
        </p:txBody>
      </p:sp>
      <p:pic>
        <p:nvPicPr>
          <p:cNvPr id="6" name="Picture 5">
            <a:extLst>
              <a:ext uri="{FF2B5EF4-FFF2-40B4-BE49-F238E27FC236}">
                <a16:creationId xmlns:a16="http://schemas.microsoft.com/office/drawing/2014/main" id="{59799DBB-349D-468B-B425-29ED633CEA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4148" y="160315"/>
            <a:ext cx="2466113" cy="2029992"/>
          </a:xfrm>
          <a:prstGeom prst="rect">
            <a:avLst/>
          </a:prstGeom>
        </p:spPr>
      </p:pic>
      <p:sp>
        <p:nvSpPr>
          <p:cNvPr id="7" name="TextBox 6">
            <a:extLst>
              <a:ext uri="{FF2B5EF4-FFF2-40B4-BE49-F238E27FC236}">
                <a16:creationId xmlns:a16="http://schemas.microsoft.com/office/drawing/2014/main" id="{DE5CB039-4B5A-4077-82BE-7A2BB526D1FE}"/>
              </a:ext>
            </a:extLst>
          </p:cNvPr>
          <p:cNvSpPr txBox="1"/>
          <p:nvPr/>
        </p:nvSpPr>
        <p:spPr>
          <a:xfrm>
            <a:off x="9601200" y="6166884"/>
            <a:ext cx="3785191" cy="769441"/>
          </a:xfrm>
          <a:prstGeom prst="rect">
            <a:avLst/>
          </a:prstGeom>
          <a:noFill/>
        </p:spPr>
        <p:txBody>
          <a:bodyPr wrap="square" rtlCol="0">
            <a:spAutoFit/>
          </a:bodyPr>
          <a:lstStyle/>
          <a:p>
            <a:r>
              <a:rPr lang="en-US" sz="4400" b="1" dirty="0">
                <a:solidFill>
                  <a:srgbClr val="FF0000"/>
                </a:solidFill>
                <a:latin typeface="French Script MT" panose="03020402040607040605" pitchFamily="66" charset="0"/>
              </a:rPr>
              <a:t>M. S. Prince</a:t>
            </a:r>
          </a:p>
        </p:txBody>
      </p:sp>
    </p:spTree>
    <p:extLst>
      <p:ext uri="{BB962C8B-B14F-4D97-AF65-F5344CB8AC3E}">
        <p14:creationId xmlns:p14="http://schemas.microsoft.com/office/powerpoint/2010/main" val="2014753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ark blue background with white lines&#10;&#10;Description automatically generated">
            <a:extLst>
              <a:ext uri="{FF2B5EF4-FFF2-40B4-BE49-F238E27FC236}">
                <a16:creationId xmlns:a16="http://schemas.microsoft.com/office/drawing/2014/main" id="{6C4F6A12-0D8E-42A1-987E-380C74C06262}"/>
              </a:ext>
            </a:extLst>
          </p:cNvPr>
          <p:cNvPicPr>
            <a:picLocks noChangeAspect="1"/>
          </p:cNvPicPr>
          <p:nvPr/>
        </p:nvPicPr>
        <p:blipFill rotWithShape="1">
          <a:blip r:embed="rId2">
            <a:extLst>
              <a:ext uri="{28A0092B-C50C-407E-A947-70E740481C1C}">
                <a14:useLocalDpi xmlns:a14="http://schemas.microsoft.com/office/drawing/2010/main" val="0"/>
              </a:ext>
            </a:extLst>
          </a:blip>
          <a:srcRect t="8142" b="7287"/>
          <a:stretch/>
        </p:blipFill>
        <p:spPr>
          <a:xfrm>
            <a:off x="20" y="1282"/>
            <a:ext cx="12191980" cy="6856718"/>
          </a:xfrm>
          <a:prstGeom prst="rect">
            <a:avLst/>
          </a:prstGeom>
        </p:spPr>
      </p:pic>
      <p:pic>
        <p:nvPicPr>
          <p:cNvPr id="7" name="Picture 6" descr="A blue logo with wings&#10;&#10;Description automatically generated">
            <a:extLst>
              <a:ext uri="{FF2B5EF4-FFF2-40B4-BE49-F238E27FC236}">
                <a16:creationId xmlns:a16="http://schemas.microsoft.com/office/drawing/2014/main" id="{54474696-61D6-4CA4-8166-707C5519DE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8625" y="87085"/>
            <a:ext cx="1110849" cy="914401"/>
          </a:xfrm>
          <a:prstGeom prst="rect">
            <a:avLst/>
          </a:prstGeom>
        </p:spPr>
      </p:pic>
      <p:sp>
        <p:nvSpPr>
          <p:cNvPr id="6" name="TextBox 5">
            <a:extLst>
              <a:ext uri="{FF2B5EF4-FFF2-40B4-BE49-F238E27FC236}">
                <a16:creationId xmlns:a16="http://schemas.microsoft.com/office/drawing/2014/main" id="{83AAB099-9AD0-4C81-A323-7E61212AC4AE}"/>
              </a:ext>
            </a:extLst>
          </p:cNvPr>
          <p:cNvSpPr txBox="1"/>
          <p:nvPr/>
        </p:nvSpPr>
        <p:spPr>
          <a:xfrm>
            <a:off x="-548640" y="0"/>
            <a:ext cx="12740620" cy="5644430"/>
          </a:xfrm>
          <a:prstGeom prst="rect">
            <a:avLst/>
          </a:prstGeom>
          <a:noFill/>
        </p:spPr>
        <p:txBody>
          <a:bodyPr wrap="square">
            <a:spAutoFit/>
          </a:bodyPr>
          <a:lstStyle/>
          <a:p>
            <a:pPr algn="ctr">
              <a:lnSpc>
                <a:spcPct val="150000"/>
              </a:lnSpc>
            </a:pPr>
            <a:r>
              <a:rPr lang="en-US" sz="2000" b="0" dirty="0">
                <a:solidFill>
                  <a:srgbClr val="CCCCCC"/>
                </a:solidFill>
                <a:effectLst/>
                <a:latin typeface="Consolas" panose="020B0609020204030204" pitchFamily="49" charset="0"/>
              </a:rPr>
              <a:t> </a:t>
            </a:r>
            <a:r>
              <a:rPr lang="en-US" sz="2800" b="0" dirty="0">
                <a:solidFill>
                  <a:srgbClr val="CCCCCC"/>
                </a:solidFill>
                <a:effectLst/>
                <a:latin typeface="Georgia Pro Black" panose="02040A02050405020203" pitchFamily="18" charset="0"/>
              </a:rPr>
              <a:t>html links</a:t>
            </a:r>
          </a:p>
          <a:p>
            <a:pPr algn="ctr">
              <a:lnSpc>
                <a:spcPct val="150000"/>
              </a:lnSpc>
            </a:pPr>
            <a:endParaRPr lang="en-US" sz="2800" b="0" dirty="0">
              <a:solidFill>
                <a:srgbClr val="CCCCCC"/>
              </a:solidFill>
              <a:effectLst/>
              <a:latin typeface="Georgia Pro Black" panose="02040A02050405020203" pitchFamily="18" charset="0"/>
            </a:endParaRPr>
          </a:p>
          <a:p>
            <a:pPr>
              <a:lnSpc>
                <a:spcPct val="150000"/>
              </a:lnSpc>
            </a:pPr>
            <a:r>
              <a:rPr lang="en-US" sz="2000" b="0" dirty="0">
                <a:solidFill>
                  <a:srgbClr val="CCCCCC"/>
                </a:solidFill>
                <a:effectLst/>
                <a:latin typeface="Consolas" panose="020B0609020204030204" pitchFamily="49" charset="0"/>
              </a:rPr>
              <a:t>        </a:t>
            </a:r>
            <a:r>
              <a:rPr lang="en-US" sz="2000" b="0" dirty="0">
                <a:solidFill>
                  <a:srgbClr val="6A9955"/>
                </a:solidFill>
                <a:effectLst/>
                <a:latin typeface="Consolas" panose="020B0609020204030204" pitchFamily="49" charset="0"/>
              </a:rPr>
              <a:t>&lt;!-- Anchor element with various attributes --&gt;</a:t>
            </a:r>
            <a:endParaRPr lang="en-US" sz="2000" b="0" dirty="0">
              <a:solidFill>
                <a:srgbClr val="CCCCCC"/>
              </a:solidFill>
              <a:effectLst/>
              <a:latin typeface="Consolas" panose="020B0609020204030204" pitchFamily="49" charset="0"/>
            </a:endParaRPr>
          </a:p>
          <a:p>
            <a:r>
              <a:rPr lang="en-US" sz="2000" b="0" dirty="0">
                <a:solidFill>
                  <a:srgbClr val="CCCCCC"/>
                </a:solidFill>
                <a:effectLst/>
                <a:latin typeface="Consolas" panose="020B0609020204030204" pitchFamily="49" charset="0"/>
              </a:rPr>
              <a:t>    </a:t>
            </a: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a</a:t>
            </a:r>
            <a:r>
              <a:rPr lang="en-US" sz="2000" b="0" dirty="0">
                <a:solidFill>
                  <a:srgbClr val="CCCCCC"/>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href</a:t>
            </a:r>
            <a:r>
              <a:rPr lang="en-US" sz="2000" b="0" dirty="0">
                <a:solidFill>
                  <a:srgbClr val="CCCCCC"/>
                </a:solidFill>
                <a:effectLst/>
                <a:latin typeface="Consolas" panose="020B0609020204030204" pitchFamily="49" charset="0"/>
              </a:rPr>
              <a:t>=</a:t>
            </a:r>
            <a:r>
              <a:rPr lang="en-US" sz="2000" b="0" dirty="0">
                <a:solidFill>
                  <a:srgbClr val="CE9178"/>
                </a:solidFill>
                <a:effectLst/>
                <a:latin typeface="Consolas" panose="020B0609020204030204" pitchFamily="49" charset="0"/>
              </a:rPr>
              <a:t>"https://www.example.com"</a:t>
            </a:r>
            <a:r>
              <a:rPr lang="en-US" sz="2000" b="0" dirty="0">
                <a:solidFill>
                  <a:srgbClr val="CCCCCC"/>
                </a:solidFill>
                <a:effectLst/>
                <a:latin typeface="Consolas" panose="020B0609020204030204" pitchFamily="49" charset="0"/>
              </a:rPr>
              <a:t> </a:t>
            </a:r>
            <a:r>
              <a:rPr lang="en-US" sz="2000" b="0" dirty="0">
                <a:solidFill>
                  <a:srgbClr val="9CDCFE"/>
                </a:solidFill>
                <a:effectLst/>
                <a:latin typeface="Consolas" panose="020B0609020204030204" pitchFamily="49" charset="0"/>
              </a:rPr>
              <a:t>target</a:t>
            </a:r>
            <a:r>
              <a:rPr lang="en-US" sz="2000" b="0" dirty="0">
                <a:solidFill>
                  <a:srgbClr val="CCCCCC"/>
                </a:solidFill>
                <a:effectLst/>
                <a:latin typeface="Consolas" panose="020B0609020204030204" pitchFamily="49" charset="0"/>
              </a:rPr>
              <a:t>=</a:t>
            </a:r>
            <a:r>
              <a:rPr lang="en-US" sz="2000" b="0" dirty="0">
                <a:solidFill>
                  <a:srgbClr val="CE9178"/>
                </a:solidFill>
                <a:effectLst/>
                <a:latin typeface="Consolas" panose="020B0609020204030204" pitchFamily="49" charset="0"/>
              </a:rPr>
              <a:t>"_blank"</a:t>
            </a:r>
            <a:r>
              <a:rPr lang="en-US" sz="2000" b="0" dirty="0">
                <a:solidFill>
                  <a:srgbClr val="CCCCCC"/>
                </a:solidFill>
                <a:effectLst/>
                <a:latin typeface="Consolas" panose="020B0609020204030204" pitchFamily="49" charset="0"/>
              </a:rPr>
              <a:t> </a:t>
            </a:r>
            <a:r>
              <a:rPr lang="en-US" sz="2000" b="0" dirty="0">
                <a:solidFill>
                  <a:srgbClr val="9CDCFE"/>
                </a:solidFill>
                <a:effectLst/>
                <a:latin typeface="Consolas" panose="020B0609020204030204" pitchFamily="49" charset="0"/>
              </a:rPr>
              <a:t>title</a:t>
            </a:r>
            <a:r>
              <a:rPr lang="en-US" sz="2000" b="0" dirty="0">
                <a:solidFill>
                  <a:srgbClr val="CCCCCC"/>
                </a:solidFill>
                <a:effectLst/>
                <a:latin typeface="Consolas" panose="020B0609020204030204" pitchFamily="49" charset="0"/>
              </a:rPr>
              <a:t>=</a:t>
            </a:r>
            <a:r>
              <a:rPr lang="en-US" sz="2000" b="0" dirty="0">
                <a:solidFill>
                  <a:srgbClr val="CE9178"/>
                </a:solidFill>
                <a:effectLst/>
                <a:latin typeface="Consolas" panose="020B0609020204030204" pitchFamily="49" charset="0"/>
              </a:rPr>
              <a:t>"Visit Example.com"</a:t>
            </a:r>
            <a:r>
              <a:rPr lang="en-US" sz="2000" b="0" dirty="0">
                <a:solidFill>
                  <a:srgbClr val="CCCCCC"/>
                </a:solidFill>
                <a:effectLst/>
                <a:latin typeface="Consolas" panose="020B0609020204030204" pitchFamily="49" charset="0"/>
              </a:rPr>
              <a:t> </a:t>
            </a:r>
          </a:p>
          <a:p>
            <a:r>
              <a:rPr lang="en-US" sz="2000" dirty="0">
                <a:solidFill>
                  <a:srgbClr val="CCCCCC"/>
                </a:solidFill>
                <a:latin typeface="Consolas" panose="020B0609020204030204" pitchFamily="49" charset="0"/>
              </a:rPr>
              <a:t>                                                                </a:t>
            </a:r>
            <a:r>
              <a:rPr lang="en-US" sz="2000" b="0" dirty="0">
                <a:solidFill>
                  <a:srgbClr val="9CDCFE"/>
                </a:solidFill>
                <a:effectLst/>
                <a:latin typeface="Consolas" panose="020B0609020204030204" pitchFamily="49" charset="0"/>
              </a:rPr>
              <a:t>download</a:t>
            </a:r>
            <a:r>
              <a:rPr lang="en-US" sz="2000" b="0" dirty="0">
                <a:solidFill>
                  <a:srgbClr val="CCCCCC"/>
                </a:solidFill>
                <a:effectLst/>
                <a:latin typeface="Consolas" panose="020B0609020204030204" pitchFamily="49" charset="0"/>
              </a:rPr>
              <a:t>=</a:t>
            </a:r>
            <a:r>
              <a:rPr lang="en-US" sz="2000" b="0" dirty="0">
                <a:solidFill>
                  <a:srgbClr val="CE9178"/>
                </a:solidFill>
                <a:effectLst/>
                <a:latin typeface="Consolas" panose="020B0609020204030204" pitchFamily="49" charset="0"/>
              </a:rPr>
              <a:t>"example.html"</a:t>
            </a:r>
            <a:r>
              <a:rPr lang="en-US" sz="2000" b="0" dirty="0">
                <a:solidFill>
                  <a:srgbClr val="808080"/>
                </a:solidFill>
                <a:effectLst/>
                <a:latin typeface="Consolas" panose="020B0609020204030204" pitchFamily="49" charset="0"/>
              </a:rPr>
              <a:t>&gt;</a:t>
            </a:r>
            <a:endParaRPr lang="en-US" sz="2000" b="0" dirty="0">
              <a:solidFill>
                <a:srgbClr val="CCCCCC"/>
              </a:solidFill>
              <a:effectLst/>
              <a:latin typeface="Consolas" panose="020B0609020204030204" pitchFamily="49" charset="0"/>
            </a:endParaRPr>
          </a:p>
          <a:p>
            <a:pPr>
              <a:lnSpc>
                <a:spcPct val="150000"/>
              </a:lnSpc>
            </a:pPr>
            <a:r>
              <a:rPr lang="en-US" sz="2000" b="0" dirty="0">
                <a:solidFill>
                  <a:srgbClr val="CCCCCC"/>
                </a:solidFill>
                <a:effectLst/>
                <a:latin typeface="Consolas" panose="020B0609020204030204" pitchFamily="49" charset="0"/>
              </a:rPr>
              <a:t>          Click here to visit Example.com</a:t>
            </a:r>
          </a:p>
          <a:p>
            <a:pPr>
              <a:lnSpc>
                <a:spcPct val="150000"/>
              </a:lnSpc>
            </a:pPr>
            <a:r>
              <a:rPr lang="en-US" sz="2000" b="0" dirty="0">
                <a:solidFill>
                  <a:srgbClr val="CCCCCC"/>
                </a:solidFill>
                <a:effectLst/>
                <a:latin typeface="Consolas" panose="020B0609020204030204" pitchFamily="49" charset="0"/>
              </a:rPr>
              <a:t>    </a:t>
            </a: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a</a:t>
            </a:r>
            <a:r>
              <a:rPr lang="en-US" sz="2000" b="0" dirty="0">
                <a:solidFill>
                  <a:srgbClr val="808080"/>
                </a:solidFill>
                <a:effectLst/>
                <a:latin typeface="Consolas" panose="020B0609020204030204" pitchFamily="49" charset="0"/>
              </a:rPr>
              <a:t>&gt;</a:t>
            </a:r>
            <a:endParaRPr lang="en-US" sz="2000" b="0" dirty="0">
              <a:solidFill>
                <a:srgbClr val="CCCCCC"/>
              </a:solidFill>
              <a:effectLst/>
              <a:latin typeface="Consolas" panose="020B0609020204030204" pitchFamily="49" charset="0"/>
            </a:endParaRPr>
          </a:p>
          <a:p>
            <a:pPr>
              <a:lnSpc>
                <a:spcPct val="150000"/>
              </a:lnSpc>
            </a:pPr>
            <a:r>
              <a:rPr lang="en-US" sz="2000" b="0" dirty="0">
                <a:solidFill>
                  <a:srgbClr val="CCCCCC"/>
                </a:solidFill>
                <a:effectLst/>
                <a:latin typeface="Consolas" panose="020B0609020204030204" pitchFamily="49" charset="0"/>
              </a:rPr>
              <a:t>    </a:t>
            </a: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a</a:t>
            </a:r>
            <a:r>
              <a:rPr lang="en-US" sz="2000" b="0" dirty="0">
                <a:solidFill>
                  <a:srgbClr val="CCCCCC"/>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href</a:t>
            </a:r>
            <a:r>
              <a:rPr lang="en-US" sz="2000" b="0" dirty="0">
                <a:solidFill>
                  <a:srgbClr val="CCCCCC"/>
                </a:solidFill>
                <a:effectLst/>
                <a:latin typeface="Consolas" panose="020B0609020204030204" pitchFamily="49" charset="0"/>
              </a:rPr>
              <a:t>=</a:t>
            </a:r>
            <a:r>
              <a:rPr lang="en-US" sz="2000" b="0" dirty="0">
                <a:solidFill>
                  <a:srgbClr val="CE9178"/>
                </a:solidFill>
                <a:effectLst/>
                <a:latin typeface="Consolas" panose="020B0609020204030204" pitchFamily="49" charset="0"/>
              </a:rPr>
              <a:t>"mailto:manseeprince@gmail.com"</a:t>
            </a:r>
            <a:r>
              <a:rPr lang="en-US" sz="2000" b="0" dirty="0">
                <a:solidFill>
                  <a:srgbClr val="808080"/>
                </a:solidFill>
                <a:effectLst/>
                <a:latin typeface="Consolas" panose="020B0609020204030204" pitchFamily="49" charset="0"/>
              </a:rPr>
              <a:t>&gt;</a:t>
            </a:r>
            <a:r>
              <a:rPr lang="en-US" sz="2000" b="0" dirty="0">
                <a:solidFill>
                  <a:srgbClr val="CCCCCC"/>
                </a:solidFill>
                <a:effectLst/>
                <a:latin typeface="Consolas" panose="020B0609020204030204" pitchFamily="49" charset="0"/>
              </a:rPr>
              <a:t>manseeprince@gmail.com</a:t>
            </a: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a</a:t>
            </a:r>
            <a:r>
              <a:rPr lang="en-US" sz="2000" b="0" dirty="0">
                <a:solidFill>
                  <a:srgbClr val="808080"/>
                </a:solidFill>
                <a:effectLst/>
                <a:latin typeface="Consolas" panose="020B0609020204030204" pitchFamily="49" charset="0"/>
              </a:rPr>
              <a:t>&gt;</a:t>
            </a:r>
            <a:endParaRPr lang="en-US" sz="2000" b="0" dirty="0">
              <a:solidFill>
                <a:srgbClr val="CCCCCC"/>
              </a:solidFill>
              <a:effectLst/>
              <a:latin typeface="Consolas" panose="020B0609020204030204" pitchFamily="49" charset="0"/>
            </a:endParaRPr>
          </a:p>
          <a:p>
            <a:pPr>
              <a:lnSpc>
                <a:spcPct val="150000"/>
              </a:lnSpc>
            </a:pPr>
            <a:r>
              <a:rPr lang="en-US" sz="2000" b="0" dirty="0">
                <a:solidFill>
                  <a:srgbClr val="CCCCCC"/>
                </a:solidFill>
                <a:effectLst/>
                <a:latin typeface="Consolas" panose="020B0609020204030204" pitchFamily="49" charset="0"/>
              </a:rPr>
              <a:t>    </a:t>
            </a: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a</a:t>
            </a:r>
            <a:r>
              <a:rPr lang="en-US" sz="2000" b="0" dirty="0">
                <a:solidFill>
                  <a:srgbClr val="CCCCCC"/>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href</a:t>
            </a:r>
            <a:r>
              <a:rPr lang="en-US" sz="2000" b="0" dirty="0">
                <a:solidFill>
                  <a:srgbClr val="CCCCCC"/>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err="1">
                <a:solidFill>
                  <a:srgbClr val="CE9178"/>
                </a:solidFill>
                <a:effectLst/>
                <a:latin typeface="Consolas" panose="020B0609020204030204" pitchFamily="49" charset="0"/>
              </a:rPr>
              <a:t>tel</a:t>
            </a:r>
            <a:r>
              <a:rPr lang="en-US" sz="2000" b="0" dirty="0">
                <a:solidFill>
                  <a:srgbClr val="CE9178"/>
                </a:solidFill>
                <a:effectLst/>
                <a:latin typeface="Consolas" panose="020B0609020204030204" pitchFamily="49" charset="0"/>
              </a:rPr>
              <a:t>:+91-789-717-3138"</a:t>
            </a:r>
            <a:r>
              <a:rPr lang="en-US" sz="2000" b="0" dirty="0">
                <a:solidFill>
                  <a:srgbClr val="808080"/>
                </a:solidFill>
                <a:effectLst/>
                <a:latin typeface="Consolas" panose="020B0609020204030204" pitchFamily="49" charset="0"/>
              </a:rPr>
              <a:t>&gt;</a:t>
            </a:r>
            <a:r>
              <a:rPr lang="en-US" sz="2000" b="0" dirty="0">
                <a:solidFill>
                  <a:srgbClr val="CCCCCC"/>
                </a:solidFill>
                <a:effectLst/>
                <a:latin typeface="Consolas" panose="020B0609020204030204" pitchFamily="49" charset="0"/>
              </a:rPr>
              <a:t>7897173138</a:t>
            </a: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a</a:t>
            </a:r>
            <a:r>
              <a:rPr lang="en-US" sz="2000" b="0" dirty="0">
                <a:solidFill>
                  <a:srgbClr val="808080"/>
                </a:solidFill>
                <a:effectLst/>
                <a:latin typeface="Consolas" panose="020B0609020204030204" pitchFamily="49" charset="0"/>
              </a:rPr>
              <a:t>&gt;</a:t>
            </a:r>
            <a:endParaRPr lang="en-US" sz="2000" b="0" dirty="0">
              <a:solidFill>
                <a:srgbClr val="CCCCCC"/>
              </a:solidFill>
              <a:effectLst/>
              <a:latin typeface="Consolas" panose="020B0609020204030204" pitchFamily="49" charset="0"/>
            </a:endParaRPr>
          </a:p>
          <a:p>
            <a:pPr>
              <a:lnSpc>
                <a:spcPct val="150000"/>
              </a:lnSpc>
            </a:pPr>
            <a:r>
              <a:rPr lang="en-US" sz="2000" b="0" dirty="0">
                <a:solidFill>
                  <a:srgbClr val="CCCCCC"/>
                </a:solidFill>
                <a:effectLst/>
                <a:latin typeface="Consolas" panose="020B0609020204030204" pitchFamily="49" charset="0"/>
              </a:rPr>
              <a:t>    </a:t>
            </a:r>
            <a:r>
              <a:rPr lang="en-US" sz="2000" b="0" dirty="0">
                <a:solidFill>
                  <a:srgbClr val="6A9955"/>
                </a:solidFill>
                <a:effectLst/>
                <a:latin typeface="Consolas" panose="020B0609020204030204" pitchFamily="49" charset="0"/>
              </a:rPr>
              <a:t>&lt;!-- same page travel --&gt;</a:t>
            </a:r>
            <a:endParaRPr lang="en-US" sz="2000" b="0" dirty="0">
              <a:solidFill>
                <a:srgbClr val="CCCCCC"/>
              </a:solidFill>
              <a:effectLst/>
              <a:latin typeface="Consolas" panose="020B0609020204030204" pitchFamily="49" charset="0"/>
            </a:endParaRPr>
          </a:p>
          <a:p>
            <a:pPr>
              <a:lnSpc>
                <a:spcPct val="150000"/>
              </a:lnSpc>
            </a:pPr>
            <a:r>
              <a:rPr lang="en-US" sz="2000" b="0" dirty="0">
                <a:solidFill>
                  <a:srgbClr val="CCCCCC"/>
                </a:solidFill>
                <a:effectLst/>
                <a:latin typeface="Consolas" panose="020B0609020204030204" pitchFamily="49" charset="0"/>
              </a:rPr>
              <a:t>    </a:t>
            </a: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a</a:t>
            </a:r>
            <a:r>
              <a:rPr lang="en-US" sz="2000" b="0" dirty="0">
                <a:solidFill>
                  <a:srgbClr val="CCCCCC"/>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href</a:t>
            </a:r>
            <a:r>
              <a:rPr lang="en-US" sz="2000" b="0" dirty="0">
                <a:solidFill>
                  <a:srgbClr val="CCCCCC"/>
                </a:solidFill>
                <a:effectLst/>
                <a:latin typeface="Consolas" panose="020B0609020204030204" pitchFamily="49" charset="0"/>
              </a:rPr>
              <a:t>=</a:t>
            </a:r>
            <a:r>
              <a:rPr lang="en-US" sz="2000" b="0" dirty="0">
                <a:solidFill>
                  <a:srgbClr val="CE9178"/>
                </a:solidFill>
                <a:effectLst/>
                <a:latin typeface="Consolas" panose="020B0609020204030204" pitchFamily="49" charset="0"/>
              </a:rPr>
              <a:t>"#about"</a:t>
            </a:r>
            <a:r>
              <a:rPr lang="en-US" sz="2000" b="0" dirty="0">
                <a:solidFill>
                  <a:srgbClr val="808080"/>
                </a:solidFill>
                <a:effectLst/>
                <a:latin typeface="Consolas" panose="020B0609020204030204" pitchFamily="49" charset="0"/>
              </a:rPr>
              <a:t>&gt;</a:t>
            </a:r>
            <a:r>
              <a:rPr lang="en-US" sz="2000" b="0" dirty="0">
                <a:solidFill>
                  <a:srgbClr val="CCCCCC"/>
                </a:solidFill>
                <a:effectLst/>
                <a:latin typeface="Consolas" panose="020B0609020204030204" pitchFamily="49" charset="0"/>
              </a:rPr>
              <a:t>about</a:t>
            </a: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a</a:t>
            </a:r>
            <a:r>
              <a:rPr lang="en-US" sz="2000" b="0" dirty="0">
                <a:solidFill>
                  <a:srgbClr val="808080"/>
                </a:solidFill>
                <a:effectLst/>
                <a:latin typeface="Consolas" panose="020B0609020204030204" pitchFamily="49" charset="0"/>
              </a:rPr>
              <a:t>&gt;</a:t>
            </a:r>
            <a:endParaRPr lang="en-US" sz="2000" b="0" dirty="0">
              <a:solidFill>
                <a:srgbClr val="CCCCCC"/>
              </a:solidFill>
              <a:effectLst/>
              <a:latin typeface="Consolas" panose="020B0609020204030204" pitchFamily="49" charset="0"/>
            </a:endParaRPr>
          </a:p>
          <a:p>
            <a:pPr>
              <a:lnSpc>
                <a:spcPct val="150000"/>
              </a:lnSpc>
            </a:pPr>
            <a:r>
              <a:rPr lang="en-US" sz="2000" b="0" dirty="0">
                <a:solidFill>
                  <a:srgbClr val="CCCCCC"/>
                </a:solidFill>
                <a:effectLst/>
                <a:latin typeface="Consolas" panose="020B0609020204030204" pitchFamily="49" charset="0"/>
              </a:rPr>
              <a:t>    </a:t>
            </a: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p</a:t>
            </a:r>
            <a:r>
              <a:rPr lang="en-US" sz="2000" b="0" dirty="0">
                <a:solidFill>
                  <a:srgbClr val="CCCCCC"/>
                </a:solidFill>
                <a:effectLst/>
                <a:latin typeface="Consolas" panose="020B0609020204030204" pitchFamily="49" charset="0"/>
              </a:rPr>
              <a:t> </a:t>
            </a:r>
            <a:r>
              <a:rPr lang="en-US" sz="2000" b="0" dirty="0">
                <a:solidFill>
                  <a:srgbClr val="9CDCFE"/>
                </a:solidFill>
                <a:effectLst/>
                <a:latin typeface="Consolas" panose="020B0609020204030204" pitchFamily="49" charset="0"/>
              </a:rPr>
              <a:t>id</a:t>
            </a:r>
            <a:r>
              <a:rPr lang="en-US" sz="2000" b="0" dirty="0">
                <a:solidFill>
                  <a:srgbClr val="CCCCCC"/>
                </a:solidFill>
                <a:effectLst/>
                <a:latin typeface="Consolas" panose="020B0609020204030204" pitchFamily="49" charset="0"/>
              </a:rPr>
              <a:t>=</a:t>
            </a:r>
            <a:r>
              <a:rPr lang="en-US" sz="2000" b="0" dirty="0">
                <a:solidFill>
                  <a:srgbClr val="CE9178"/>
                </a:solidFill>
                <a:effectLst/>
                <a:latin typeface="Consolas" panose="020B0609020204030204" pitchFamily="49" charset="0"/>
              </a:rPr>
              <a:t>"about"</a:t>
            </a:r>
            <a:r>
              <a:rPr lang="en-US" sz="2000" b="0" dirty="0">
                <a:solidFill>
                  <a:srgbClr val="808080"/>
                </a:solidFill>
                <a:effectLst/>
                <a:latin typeface="Consolas" panose="020B0609020204030204" pitchFamily="49" charset="0"/>
              </a:rPr>
              <a:t>&gt;</a:t>
            </a:r>
            <a:r>
              <a:rPr lang="en-US" sz="2000" b="0" dirty="0">
                <a:solidFill>
                  <a:srgbClr val="CCCCCC"/>
                </a:solidFill>
                <a:effectLst/>
                <a:latin typeface="Consolas" panose="020B0609020204030204" pitchFamily="49" charset="0"/>
              </a:rPr>
              <a:t>Lorem ipsum dolor sit, </a:t>
            </a:r>
            <a:r>
              <a:rPr lang="en-US" sz="2000" b="0" dirty="0" err="1">
                <a:solidFill>
                  <a:srgbClr val="CCCCCC"/>
                </a:solidFill>
                <a:effectLst/>
                <a:latin typeface="Consolas" panose="020B0609020204030204" pitchFamily="49" charset="0"/>
              </a:rPr>
              <a:t>amet</a:t>
            </a:r>
            <a:r>
              <a:rPr lang="en-US" sz="2000" b="0" dirty="0">
                <a:solidFill>
                  <a:srgbClr val="CCCCCC"/>
                </a:solidFill>
                <a:effectLst/>
                <a:latin typeface="Consolas" panose="020B0609020204030204" pitchFamily="49" charset="0"/>
              </a:rPr>
              <a:t>  dolore rerum dolor?</a:t>
            </a: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p</a:t>
            </a:r>
            <a:r>
              <a:rPr lang="en-US" sz="2000" b="0" dirty="0">
                <a:solidFill>
                  <a:srgbClr val="808080"/>
                </a:solidFill>
                <a:effectLst/>
                <a:latin typeface="Consolas" panose="020B0609020204030204" pitchFamily="49" charset="0"/>
              </a:rPr>
              <a:t>&gt;</a:t>
            </a:r>
            <a:endParaRPr lang="en-US" sz="20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1473750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ark blue background with white lines&#10;&#10;Description automatically generated">
            <a:extLst>
              <a:ext uri="{FF2B5EF4-FFF2-40B4-BE49-F238E27FC236}">
                <a16:creationId xmlns:a16="http://schemas.microsoft.com/office/drawing/2014/main" id="{6C4F6A12-0D8E-42A1-987E-380C74C06262}"/>
              </a:ext>
            </a:extLst>
          </p:cNvPr>
          <p:cNvPicPr>
            <a:picLocks noChangeAspect="1"/>
          </p:cNvPicPr>
          <p:nvPr/>
        </p:nvPicPr>
        <p:blipFill rotWithShape="1">
          <a:blip r:embed="rId2">
            <a:extLst>
              <a:ext uri="{28A0092B-C50C-407E-A947-70E740481C1C}">
                <a14:useLocalDpi xmlns:a14="http://schemas.microsoft.com/office/drawing/2010/main" val="0"/>
              </a:ext>
            </a:extLst>
          </a:blip>
          <a:srcRect t="8142" b="7287"/>
          <a:stretch/>
        </p:blipFill>
        <p:spPr>
          <a:xfrm>
            <a:off x="20" y="1282"/>
            <a:ext cx="12191980" cy="6856718"/>
          </a:xfrm>
          <a:prstGeom prst="rect">
            <a:avLst/>
          </a:prstGeom>
        </p:spPr>
      </p:pic>
      <p:pic>
        <p:nvPicPr>
          <p:cNvPr id="7" name="Picture 6" descr="A blue logo with wings&#10;&#10;Description automatically generated">
            <a:extLst>
              <a:ext uri="{FF2B5EF4-FFF2-40B4-BE49-F238E27FC236}">
                <a16:creationId xmlns:a16="http://schemas.microsoft.com/office/drawing/2014/main" id="{54474696-61D6-4CA4-8166-707C5519DE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8625" y="87085"/>
            <a:ext cx="1110849" cy="914401"/>
          </a:xfrm>
          <a:prstGeom prst="rect">
            <a:avLst/>
          </a:prstGeom>
        </p:spPr>
      </p:pic>
      <p:sp>
        <p:nvSpPr>
          <p:cNvPr id="8" name="TextBox 7">
            <a:extLst>
              <a:ext uri="{FF2B5EF4-FFF2-40B4-BE49-F238E27FC236}">
                <a16:creationId xmlns:a16="http://schemas.microsoft.com/office/drawing/2014/main" id="{777E8DBC-CEB6-4823-A1A9-64AEF4182B9B}"/>
              </a:ext>
            </a:extLst>
          </p:cNvPr>
          <p:cNvSpPr txBox="1"/>
          <p:nvPr/>
        </p:nvSpPr>
        <p:spPr>
          <a:xfrm>
            <a:off x="-1203408" y="-264160"/>
            <a:ext cx="14025328" cy="3357009"/>
          </a:xfrm>
          <a:prstGeom prst="rect">
            <a:avLst/>
          </a:prstGeom>
          <a:noFill/>
        </p:spPr>
        <p:txBody>
          <a:bodyPr wrap="square">
            <a:spAutoFit/>
          </a:bodyPr>
          <a:lstStyle/>
          <a:p>
            <a:pPr algn="ctr">
              <a:lnSpc>
                <a:spcPct val="150000"/>
              </a:lnSpc>
            </a:pPr>
            <a:r>
              <a:rPr lang="en-US" sz="2400" b="0" dirty="0">
                <a:solidFill>
                  <a:srgbClr val="CCCCCC"/>
                </a:solidFill>
                <a:effectLst/>
                <a:latin typeface="Consolas" panose="020B0609020204030204" pitchFamily="49" charset="0"/>
              </a:rPr>
              <a:t>  </a:t>
            </a:r>
            <a:r>
              <a:rPr lang="en-US" sz="3200" b="0" dirty="0">
                <a:solidFill>
                  <a:srgbClr val="CCCCCC"/>
                </a:solidFill>
                <a:effectLst/>
                <a:latin typeface="Georgia Pro Black" panose="02040A02050405020203" pitchFamily="18" charset="0"/>
              </a:rPr>
              <a:t> Image</a:t>
            </a:r>
          </a:p>
          <a:p>
            <a:pPr algn="ctr">
              <a:lnSpc>
                <a:spcPct val="150000"/>
              </a:lnSpc>
            </a:pPr>
            <a:endParaRPr lang="en-US" sz="3200" b="0" dirty="0">
              <a:solidFill>
                <a:srgbClr val="CCCCCC"/>
              </a:solidFill>
              <a:effectLst/>
              <a:latin typeface="Georgia Pro Black" panose="02040A02050405020203" pitchFamily="18" charset="0"/>
            </a:endParaRPr>
          </a:p>
          <a:p>
            <a:pPr>
              <a:lnSpc>
                <a:spcPct val="150000"/>
              </a:lnSpc>
            </a:pPr>
            <a:r>
              <a:rPr lang="en-US" sz="2400" b="0" dirty="0">
                <a:solidFill>
                  <a:srgbClr val="CCCCCC"/>
                </a:solidFill>
                <a:effectLst/>
                <a:latin typeface="Consolas" panose="020B0609020204030204" pitchFamily="49" charset="0"/>
              </a:rPr>
              <a:t>       </a:t>
            </a:r>
            <a:r>
              <a:rPr lang="en-US" sz="2400" b="0" dirty="0">
                <a:solidFill>
                  <a:srgbClr val="6A9955"/>
                </a:solidFill>
                <a:effectLst/>
                <a:latin typeface="Consolas" panose="020B0609020204030204" pitchFamily="49" charset="0"/>
              </a:rPr>
              <a:t>&lt;!-- The '</a:t>
            </a:r>
            <a:r>
              <a:rPr lang="en-US" sz="2400" b="0" dirty="0" err="1">
                <a:solidFill>
                  <a:srgbClr val="6A9955"/>
                </a:solidFill>
                <a:effectLst/>
                <a:latin typeface="Consolas" panose="020B0609020204030204" pitchFamily="49" charset="0"/>
              </a:rPr>
              <a:t>img</a:t>
            </a:r>
            <a:r>
              <a:rPr lang="en-US" sz="2400" b="0" dirty="0">
                <a:solidFill>
                  <a:srgbClr val="6A9955"/>
                </a:solidFill>
                <a:effectLst/>
                <a:latin typeface="Consolas" panose="020B0609020204030204" pitchFamily="49" charset="0"/>
              </a:rPr>
              <a:t>' element is used to display an image. --&gt;</a:t>
            </a:r>
            <a:endParaRPr lang="en-US" sz="2400" b="0" dirty="0">
              <a:solidFill>
                <a:srgbClr val="CCCCCC"/>
              </a:solidFill>
              <a:effectLst/>
              <a:latin typeface="Consolas" panose="020B0609020204030204" pitchFamily="49" charset="0"/>
            </a:endParaRPr>
          </a:p>
          <a:p>
            <a:r>
              <a:rPr lang="en-US" sz="2400" b="0" dirty="0">
                <a:solidFill>
                  <a:srgbClr val="CCCCCC"/>
                </a:solidFill>
                <a:effectLst/>
                <a:latin typeface="Consolas" panose="020B0609020204030204" pitchFamily="49" charset="0"/>
              </a:rPr>
              <a:t>       </a:t>
            </a:r>
            <a:r>
              <a:rPr lang="en-US" sz="2400" b="0" dirty="0">
                <a:solidFill>
                  <a:srgbClr val="808080"/>
                </a:solidFill>
                <a:effectLst/>
                <a:latin typeface="Consolas" panose="020B0609020204030204" pitchFamily="49" charset="0"/>
              </a:rPr>
              <a:t>&lt;</a:t>
            </a:r>
            <a:r>
              <a:rPr lang="en-US" sz="2400" b="0" dirty="0" err="1">
                <a:solidFill>
                  <a:srgbClr val="569CD6"/>
                </a:solidFill>
                <a:effectLst/>
                <a:latin typeface="Consolas" panose="020B0609020204030204" pitchFamily="49" charset="0"/>
              </a:rPr>
              <a:t>img</a:t>
            </a:r>
            <a:r>
              <a:rPr lang="en-US" sz="2400" b="0" dirty="0">
                <a:solidFill>
                  <a:srgbClr val="CCCCCC"/>
                </a:solidFill>
                <a:effectLst/>
                <a:latin typeface="Consolas" panose="020B0609020204030204" pitchFamily="49" charset="0"/>
              </a:rPr>
              <a:t> </a:t>
            </a:r>
            <a:r>
              <a:rPr lang="en-US" sz="2400" b="0" dirty="0" err="1">
                <a:solidFill>
                  <a:srgbClr val="9CDCFE"/>
                </a:solidFill>
                <a:effectLst/>
                <a:latin typeface="Consolas" panose="020B0609020204030204" pitchFamily="49" charset="0"/>
              </a:rPr>
              <a:t>src</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a:t>
            </a:r>
            <a:r>
              <a:rPr lang="en-US" sz="2400" dirty="0">
                <a:solidFill>
                  <a:srgbClr val="CE9178"/>
                </a:solidFill>
                <a:latin typeface="Consolas" panose="020B0609020204030204" pitchFamily="49" charset="0"/>
              </a:rPr>
              <a:t>mansee</a:t>
            </a:r>
            <a:r>
              <a:rPr lang="en-US" sz="2400" b="0" dirty="0">
                <a:solidFill>
                  <a:srgbClr val="CE9178"/>
                </a:solidFill>
                <a:effectLst/>
                <a:latin typeface="Consolas" panose="020B0609020204030204" pitchFamily="49" charset="0"/>
              </a:rPr>
              <a:t>.jpg"</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alt</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"Example Image"</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width</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"300"</a:t>
            </a:r>
            <a:r>
              <a:rPr lang="en-US" sz="2400" b="0" dirty="0">
                <a:solidFill>
                  <a:srgbClr val="9CDCFE"/>
                </a:solidFill>
                <a:effectLst/>
                <a:latin typeface="Consolas" panose="020B0609020204030204" pitchFamily="49" charset="0"/>
              </a:rPr>
              <a:t>height</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"200"</a:t>
            </a:r>
            <a:r>
              <a:rPr lang="en-US" sz="2400" b="0" dirty="0">
                <a:solidFill>
                  <a:srgbClr val="CCCCCC"/>
                </a:solidFill>
                <a:effectLst/>
                <a:latin typeface="Consolas" panose="020B0609020204030204" pitchFamily="49" charset="0"/>
              </a:rPr>
              <a:t>  </a:t>
            </a:r>
          </a:p>
          <a:p>
            <a:r>
              <a:rPr lang="en-US" sz="2400" dirty="0">
                <a:solidFill>
                  <a:srgbClr val="CCCCCC"/>
                </a:solidFill>
                <a:latin typeface="Consolas" panose="020B0609020204030204" pitchFamily="49" charset="0"/>
              </a:rPr>
              <a:t>                                           </a:t>
            </a:r>
            <a:r>
              <a:rPr lang="en-US" sz="2400" b="0" dirty="0">
                <a:solidFill>
                  <a:srgbClr val="9CDCFE"/>
                </a:solidFill>
                <a:effectLst/>
                <a:latin typeface="Consolas" panose="020B0609020204030204" pitchFamily="49" charset="0"/>
              </a:rPr>
              <a:t>title</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"Image Title"</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loading</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"lazy"</a:t>
            </a:r>
            <a:r>
              <a:rPr lang="en-US" sz="2400" b="0" dirty="0">
                <a:solidFill>
                  <a:srgbClr val="808080"/>
                </a:solidFill>
                <a:effectLst/>
                <a:latin typeface="Consolas" panose="020B0609020204030204" pitchFamily="49" charset="0"/>
              </a:rPr>
              <a:t>&gt;</a:t>
            </a:r>
            <a:r>
              <a:rPr lang="en-US" sz="2400" b="0" dirty="0">
                <a:solidFill>
                  <a:srgbClr val="CCCCCC"/>
                </a:solidFill>
                <a:effectLst/>
                <a:latin typeface="Consolas" panose="020B0609020204030204" pitchFamily="49" charset="0"/>
              </a:rPr>
              <a:t> </a:t>
            </a:r>
          </a:p>
          <a:p>
            <a:pPr>
              <a:lnSpc>
                <a:spcPct val="150000"/>
              </a:lnSpc>
            </a:pPr>
            <a:r>
              <a:rPr lang="en-US" sz="2400" b="0" dirty="0">
                <a:solidFill>
                  <a:srgbClr val="CCCCCC"/>
                </a:solidFill>
                <a:effectLst/>
                <a:latin typeface="Consolas" panose="020B0609020204030204" pitchFamily="49" charset="0"/>
              </a:rPr>
              <a:t>                                         </a:t>
            </a:r>
            <a:r>
              <a:rPr lang="en-US" sz="1400" b="0" dirty="0">
                <a:solidFill>
                  <a:srgbClr val="CCCCCC"/>
                </a:solidFill>
                <a:effectLst/>
                <a:latin typeface="Consolas" panose="020B0609020204030204" pitchFamily="49" charset="0"/>
              </a:rPr>
              <a:t>   </a:t>
            </a:r>
            <a:r>
              <a:rPr lang="en-US" sz="1400" b="0" dirty="0">
                <a:solidFill>
                  <a:srgbClr val="6A9955"/>
                </a:solidFill>
                <a:effectLst/>
                <a:latin typeface="Consolas" panose="020B0609020204030204" pitchFamily="49" charset="0"/>
              </a:rPr>
              <a:t>'loading' specifies how the browser should load the image</a:t>
            </a:r>
            <a:r>
              <a:rPr lang="en-US" sz="1400" b="0" dirty="0">
                <a:solidFill>
                  <a:srgbClr val="CCCCCC"/>
                </a:solidFill>
                <a:effectLst/>
                <a:latin typeface="Consolas" panose="020B0609020204030204" pitchFamily="49" charset="0"/>
              </a:rPr>
              <a:t>  </a:t>
            </a:r>
            <a:endParaRPr lang="en-US" sz="2400" b="0" dirty="0">
              <a:solidFill>
                <a:srgbClr val="CCCCCC"/>
              </a:solidFill>
              <a:effectLst/>
              <a:latin typeface="Consolas" panose="020B0609020204030204" pitchFamily="49" charset="0"/>
            </a:endParaRPr>
          </a:p>
        </p:txBody>
      </p:sp>
      <p:pic>
        <p:nvPicPr>
          <p:cNvPr id="3" name="Picture 2">
            <a:extLst>
              <a:ext uri="{FF2B5EF4-FFF2-40B4-BE49-F238E27FC236}">
                <a16:creationId xmlns:a16="http://schemas.microsoft.com/office/drawing/2014/main" id="{776ADEE4-A91C-4CE4-8C07-094ED48D17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26560" y="4069080"/>
            <a:ext cx="3545840" cy="2494280"/>
          </a:xfrm>
          <a:prstGeom prst="rect">
            <a:avLst/>
          </a:prstGeom>
        </p:spPr>
      </p:pic>
    </p:spTree>
    <p:extLst>
      <p:ext uri="{BB962C8B-B14F-4D97-AF65-F5344CB8AC3E}">
        <p14:creationId xmlns:p14="http://schemas.microsoft.com/office/powerpoint/2010/main" val="1383568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ark blue background with white lines&#10;&#10;Description automatically generated">
            <a:extLst>
              <a:ext uri="{FF2B5EF4-FFF2-40B4-BE49-F238E27FC236}">
                <a16:creationId xmlns:a16="http://schemas.microsoft.com/office/drawing/2014/main" id="{6C4F6A12-0D8E-42A1-987E-380C74C06262}"/>
              </a:ext>
            </a:extLst>
          </p:cNvPr>
          <p:cNvPicPr>
            <a:picLocks noChangeAspect="1"/>
          </p:cNvPicPr>
          <p:nvPr/>
        </p:nvPicPr>
        <p:blipFill rotWithShape="1">
          <a:blip r:embed="rId2">
            <a:extLst>
              <a:ext uri="{28A0092B-C50C-407E-A947-70E740481C1C}">
                <a14:useLocalDpi xmlns:a14="http://schemas.microsoft.com/office/drawing/2010/main" val="0"/>
              </a:ext>
            </a:extLst>
          </a:blip>
          <a:srcRect t="8142" b="7287"/>
          <a:stretch/>
        </p:blipFill>
        <p:spPr>
          <a:xfrm>
            <a:off x="20" y="1282"/>
            <a:ext cx="12191980" cy="6856718"/>
          </a:xfrm>
          <a:prstGeom prst="rect">
            <a:avLst/>
          </a:prstGeom>
        </p:spPr>
      </p:pic>
      <p:pic>
        <p:nvPicPr>
          <p:cNvPr id="7" name="Picture 6" descr="A blue logo with wings&#10;&#10;Description automatically generated">
            <a:extLst>
              <a:ext uri="{FF2B5EF4-FFF2-40B4-BE49-F238E27FC236}">
                <a16:creationId xmlns:a16="http://schemas.microsoft.com/office/drawing/2014/main" id="{54474696-61D6-4CA4-8166-707C5519DE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8625" y="87085"/>
            <a:ext cx="1110849" cy="914401"/>
          </a:xfrm>
          <a:prstGeom prst="rect">
            <a:avLst/>
          </a:prstGeom>
        </p:spPr>
      </p:pic>
      <p:sp>
        <p:nvSpPr>
          <p:cNvPr id="6" name="TextBox 5">
            <a:extLst>
              <a:ext uri="{FF2B5EF4-FFF2-40B4-BE49-F238E27FC236}">
                <a16:creationId xmlns:a16="http://schemas.microsoft.com/office/drawing/2014/main" id="{114A6259-F63C-414E-A789-1DADAF8ADB5C}"/>
              </a:ext>
            </a:extLst>
          </p:cNvPr>
          <p:cNvSpPr txBox="1"/>
          <p:nvPr/>
        </p:nvSpPr>
        <p:spPr>
          <a:xfrm>
            <a:off x="127000" y="0"/>
            <a:ext cx="11938000" cy="6586418"/>
          </a:xfrm>
          <a:prstGeom prst="rect">
            <a:avLst/>
          </a:prstGeom>
          <a:noFill/>
        </p:spPr>
        <p:txBody>
          <a:bodyPr wrap="square">
            <a:spAutoFit/>
          </a:bodyPr>
          <a:lstStyle/>
          <a:p>
            <a:pPr algn="ctr"/>
            <a:r>
              <a:rPr lang="en-US" sz="3200" b="0" dirty="0">
                <a:solidFill>
                  <a:srgbClr val="CCCCCC"/>
                </a:solidFill>
                <a:effectLst/>
                <a:latin typeface="Georgia Pro Black" panose="02040A02050405020203" pitchFamily="18" charset="0"/>
              </a:rPr>
              <a:t>    html image map</a:t>
            </a:r>
          </a:p>
          <a:p>
            <a:pPr>
              <a:lnSpc>
                <a:spcPct val="150000"/>
              </a:lnSpc>
            </a:pPr>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    </a:t>
            </a:r>
            <a:r>
              <a:rPr lang="en-US" sz="2000" b="0" dirty="0">
                <a:solidFill>
                  <a:srgbClr val="FFFF00"/>
                </a:solidFill>
                <a:effectLst/>
                <a:latin typeface="Consolas" panose="020B0609020204030204" pitchFamily="49" charset="0"/>
              </a:rPr>
              <a:t>go on google</a:t>
            </a:r>
          </a:p>
          <a:p>
            <a:pPr>
              <a:lnSpc>
                <a:spcPct val="150000"/>
              </a:lnSpc>
            </a:pPr>
            <a:r>
              <a:rPr lang="en-US" sz="2000" b="0" dirty="0">
                <a:solidFill>
                  <a:srgbClr val="FFFF00"/>
                </a:solidFill>
                <a:effectLst/>
                <a:latin typeface="Consolas" panose="020B0609020204030204" pitchFamily="49" charset="0"/>
              </a:rPr>
              <a:t>                      image map generator</a:t>
            </a:r>
          </a:p>
          <a:p>
            <a:pPr>
              <a:lnSpc>
                <a:spcPct val="150000"/>
              </a:lnSpc>
            </a:pPr>
            <a:r>
              <a:rPr lang="en-US" sz="2000" b="0" dirty="0">
                <a:solidFill>
                  <a:srgbClr val="FFFF00"/>
                </a:solidFill>
                <a:effectLst/>
                <a:latin typeface="Consolas" panose="020B0609020204030204" pitchFamily="49" charset="0"/>
              </a:rPr>
              <a:t>    imagemap.org</a:t>
            </a:r>
          </a:p>
          <a:p>
            <a:pPr>
              <a:lnSpc>
                <a:spcPct val="150000"/>
              </a:lnSpc>
            </a:pPr>
            <a:r>
              <a:rPr lang="en-US" sz="2000" b="0" dirty="0">
                <a:solidFill>
                  <a:srgbClr val="FFFF00"/>
                </a:solidFill>
                <a:effectLst/>
                <a:latin typeface="Consolas" panose="020B0609020204030204" pitchFamily="49" charset="0"/>
              </a:rPr>
              <a:t>                       select image</a:t>
            </a:r>
          </a:p>
          <a:p>
            <a:pPr>
              <a:lnSpc>
                <a:spcPct val="150000"/>
              </a:lnSpc>
            </a:pPr>
            <a:r>
              <a:rPr lang="en-US" sz="2000" b="0" dirty="0">
                <a:solidFill>
                  <a:srgbClr val="FFFF00"/>
                </a:solidFill>
                <a:effectLst/>
                <a:latin typeface="Consolas" panose="020B0609020204030204" pitchFamily="49" charset="0"/>
              </a:rPr>
              <a:t>    select shape</a:t>
            </a:r>
          </a:p>
          <a:p>
            <a:pPr>
              <a:lnSpc>
                <a:spcPct val="150000"/>
              </a:lnSpc>
            </a:pPr>
            <a:r>
              <a:rPr lang="en-US" sz="2000" b="0" dirty="0">
                <a:solidFill>
                  <a:srgbClr val="FFFF00"/>
                </a:solidFill>
                <a:effectLst/>
                <a:latin typeface="Consolas" panose="020B0609020204030204" pitchFamily="49" charset="0"/>
              </a:rPr>
              <a:t>                        give link &amp; name</a:t>
            </a:r>
          </a:p>
          <a:p>
            <a:pPr>
              <a:lnSpc>
                <a:spcPct val="150000"/>
              </a:lnSpc>
            </a:pPr>
            <a:r>
              <a:rPr lang="en-US" sz="2000" b="0" dirty="0">
                <a:solidFill>
                  <a:srgbClr val="FFFF00"/>
                </a:solidFill>
                <a:effectLst/>
                <a:latin typeface="Consolas" panose="020B0609020204030204" pitchFamily="49" charset="0"/>
              </a:rPr>
              <a:t>    copy generated code</a:t>
            </a:r>
          </a:p>
          <a:p>
            <a:pPr>
              <a:lnSpc>
                <a:spcPct val="150000"/>
              </a:lnSpc>
            </a:pPr>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  </a:t>
            </a:r>
            <a:r>
              <a:rPr lang="en-US" sz="2800" b="0" dirty="0">
                <a:solidFill>
                  <a:srgbClr val="CCCCCC"/>
                </a:solidFill>
                <a:effectLst/>
                <a:latin typeface="Consolas" panose="020B0609020204030204" pitchFamily="49" charset="0"/>
              </a:rPr>
              <a:t>  </a:t>
            </a:r>
            <a:r>
              <a:rPr lang="en-US" sz="2800" b="0" dirty="0">
                <a:solidFill>
                  <a:srgbClr val="808080"/>
                </a:solidFill>
                <a:effectLst/>
                <a:latin typeface="Consolas" panose="020B0609020204030204" pitchFamily="49" charset="0"/>
              </a:rPr>
              <a:t>&lt;</a:t>
            </a:r>
            <a:r>
              <a:rPr lang="en-US" sz="2800" b="0" dirty="0" err="1">
                <a:solidFill>
                  <a:srgbClr val="569CD6"/>
                </a:solidFill>
                <a:effectLst/>
                <a:latin typeface="Consolas" panose="020B0609020204030204" pitchFamily="49" charset="0"/>
              </a:rPr>
              <a:t>img</a:t>
            </a:r>
            <a:r>
              <a:rPr lang="en-US" sz="2800" b="0" dirty="0">
                <a:solidFill>
                  <a:srgbClr val="CCCCCC"/>
                </a:solidFill>
                <a:effectLst/>
                <a:latin typeface="Consolas" panose="020B0609020204030204" pitchFamily="49" charset="0"/>
              </a:rPr>
              <a:t> </a:t>
            </a:r>
            <a:r>
              <a:rPr lang="en-US" sz="2800" b="0" dirty="0" err="1">
                <a:solidFill>
                  <a:srgbClr val="9CDCFE"/>
                </a:solidFill>
                <a:effectLst/>
                <a:latin typeface="Consolas" panose="020B0609020204030204" pitchFamily="49" charset="0"/>
              </a:rPr>
              <a:t>src</a:t>
            </a:r>
            <a:r>
              <a:rPr lang="en-US" sz="2800" b="0" dirty="0">
                <a:solidFill>
                  <a:srgbClr val="CCCCCC"/>
                </a:solidFill>
                <a:effectLst/>
                <a:latin typeface="Consolas" panose="020B0609020204030204" pitchFamily="49" charset="0"/>
              </a:rPr>
              <a:t>=</a:t>
            </a:r>
            <a:r>
              <a:rPr lang="en-US" sz="2800" b="0" dirty="0">
                <a:solidFill>
                  <a:srgbClr val="CE9178"/>
                </a:solidFill>
                <a:effectLst/>
                <a:latin typeface="Consolas" panose="020B0609020204030204" pitchFamily="49" charset="0"/>
              </a:rPr>
              <a:t>""</a:t>
            </a:r>
            <a:r>
              <a:rPr lang="en-US" sz="2800" b="0" dirty="0">
                <a:solidFill>
                  <a:srgbClr val="CCCCCC"/>
                </a:solidFill>
                <a:effectLst/>
                <a:latin typeface="Consolas" panose="020B0609020204030204" pitchFamily="49" charset="0"/>
              </a:rPr>
              <a:t> </a:t>
            </a:r>
            <a:r>
              <a:rPr lang="en-US" sz="2800" b="0" dirty="0">
                <a:solidFill>
                  <a:srgbClr val="9CDCFE"/>
                </a:solidFill>
                <a:effectLst/>
                <a:latin typeface="Consolas" panose="020B0609020204030204" pitchFamily="49" charset="0"/>
              </a:rPr>
              <a:t>alt</a:t>
            </a:r>
            <a:r>
              <a:rPr lang="en-US" sz="2800" b="0" dirty="0">
                <a:solidFill>
                  <a:srgbClr val="CCCCCC"/>
                </a:solidFill>
                <a:effectLst/>
                <a:latin typeface="Consolas" panose="020B0609020204030204" pitchFamily="49" charset="0"/>
              </a:rPr>
              <a:t>=</a:t>
            </a:r>
            <a:r>
              <a:rPr lang="en-US" sz="2800" b="0" dirty="0">
                <a:solidFill>
                  <a:srgbClr val="CE9178"/>
                </a:solidFill>
                <a:effectLst/>
                <a:latin typeface="Consolas" panose="020B0609020204030204" pitchFamily="49" charset="0"/>
              </a:rPr>
              <a:t>""</a:t>
            </a:r>
            <a:r>
              <a:rPr lang="en-US" sz="2800" b="0" dirty="0">
                <a:solidFill>
                  <a:srgbClr val="CCCCCC"/>
                </a:solidFill>
                <a:effectLst/>
                <a:latin typeface="Consolas" panose="020B0609020204030204" pitchFamily="49" charset="0"/>
              </a:rPr>
              <a:t> </a:t>
            </a:r>
            <a:r>
              <a:rPr lang="en-US" sz="2800" b="0" dirty="0" err="1">
                <a:solidFill>
                  <a:srgbClr val="9CDCFE"/>
                </a:solidFill>
                <a:effectLst/>
                <a:latin typeface="Consolas" panose="020B0609020204030204" pitchFamily="49" charset="0"/>
              </a:rPr>
              <a:t>usemap</a:t>
            </a:r>
            <a:r>
              <a:rPr lang="en-US" sz="2800" b="0" dirty="0">
                <a:solidFill>
                  <a:srgbClr val="CCCCCC"/>
                </a:solidFill>
                <a:effectLst/>
                <a:latin typeface="Consolas" panose="020B0609020204030204" pitchFamily="49" charset="0"/>
              </a:rPr>
              <a:t>=</a:t>
            </a:r>
            <a:r>
              <a:rPr lang="en-US" sz="2800" b="0" dirty="0">
                <a:solidFill>
                  <a:srgbClr val="CE9178"/>
                </a:solidFill>
                <a:effectLst/>
                <a:latin typeface="Consolas" panose="020B0609020204030204" pitchFamily="49" charset="0"/>
              </a:rPr>
              <a:t>"#mapping"</a:t>
            </a:r>
            <a:r>
              <a:rPr lang="en-US" sz="2800" b="0" dirty="0">
                <a:solidFill>
                  <a:srgbClr val="808080"/>
                </a:solidFill>
                <a:effectLst/>
                <a:latin typeface="Consolas" panose="020B0609020204030204" pitchFamily="49" charset="0"/>
              </a:rPr>
              <a:t>&gt;</a:t>
            </a:r>
            <a:endParaRPr lang="en-US" sz="2800" b="0" dirty="0">
              <a:solidFill>
                <a:srgbClr val="CCCCCC"/>
              </a:solidFill>
              <a:effectLst/>
              <a:latin typeface="Consolas" panose="020B0609020204030204" pitchFamily="49" charset="0"/>
            </a:endParaRPr>
          </a:p>
          <a:p>
            <a:pPr lvl="1"/>
            <a:r>
              <a:rPr lang="en-US" sz="2800" b="0" dirty="0">
                <a:solidFill>
                  <a:srgbClr val="CCCCCC"/>
                </a:solidFill>
                <a:effectLst/>
                <a:latin typeface="Consolas" panose="020B0609020204030204" pitchFamily="49" charset="0"/>
              </a:rPr>
              <a:t>    </a:t>
            </a:r>
            <a:r>
              <a:rPr lang="en-US" sz="2800" b="0" dirty="0">
                <a:solidFill>
                  <a:srgbClr val="808080"/>
                </a:solidFill>
                <a:effectLst/>
                <a:latin typeface="Consolas" panose="020B0609020204030204" pitchFamily="49" charset="0"/>
              </a:rPr>
              <a:t>&lt;</a:t>
            </a:r>
            <a:r>
              <a:rPr lang="en-US" sz="2800" b="0" dirty="0">
                <a:solidFill>
                  <a:srgbClr val="569CD6"/>
                </a:solidFill>
                <a:effectLst/>
                <a:latin typeface="Consolas" panose="020B0609020204030204" pitchFamily="49" charset="0"/>
              </a:rPr>
              <a:t>map</a:t>
            </a:r>
            <a:r>
              <a:rPr lang="en-US" sz="2800" b="0" dirty="0">
                <a:solidFill>
                  <a:srgbClr val="CCCCCC"/>
                </a:solidFill>
                <a:effectLst/>
                <a:latin typeface="Consolas" panose="020B0609020204030204" pitchFamily="49" charset="0"/>
              </a:rPr>
              <a:t> </a:t>
            </a:r>
            <a:r>
              <a:rPr lang="en-US" sz="2800" b="0" dirty="0">
                <a:solidFill>
                  <a:srgbClr val="9CDCFE"/>
                </a:solidFill>
                <a:effectLst/>
                <a:latin typeface="Consolas" panose="020B0609020204030204" pitchFamily="49" charset="0"/>
              </a:rPr>
              <a:t>name</a:t>
            </a:r>
            <a:r>
              <a:rPr lang="en-US" sz="2800" b="0" dirty="0">
                <a:solidFill>
                  <a:srgbClr val="CCCCCC"/>
                </a:solidFill>
                <a:effectLst/>
                <a:latin typeface="Consolas" panose="020B0609020204030204" pitchFamily="49" charset="0"/>
              </a:rPr>
              <a:t>=</a:t>
            </a:r>
            <a:r>
              <a:rPr lang="en-US" sz="2800" b="0" dirty="0">
                <a:solidFill>
                  <a:srgbClr val="CE9178"/>
                </a:solidFill>
                <a:effectLst/>
                <a:latin typeface="Consolas" panose="020B0609020204030204" pitchFamily="49" charset="0"/>
              </a:rPr>
              <a:t>"mapping"</a:t>
            </a:r>
            <a:r>
              <a:rPr lang="en-US" sz="2800" b="0" dirty="0">
                <a:solidFill>
                  <a:srgbClr val="808080"/>
                </a:solidFill>
                <a:effectLst/>
                <a:latin typeface="Consolas" panose="020B0609020204030204" pitchFamily="49" charset="0"/>
              </a:rPr>
              <a:t>&gt;</a:t>
            </a:r>
            <a:endParaRPr lang="en-US" sz="2800" b="0" dirty="0">
              <a:solidFill>
                <a:srgbClr val="CCCCCC"/>
              </a:solidFill>
              <a:effectLst/>
              <a:latin typeface="Consolas" panose="020B0609020204030204" pitchFamily="49" charset="0"/>
            </a:endParaRPr>
          </a:p>
          <a:p>
            <a:pPr lvl="1"/>
            <a:r>
              <a:rPr lang="en-US" sz="2800" b="0" dirty="0">
                <a:solidFill>
                  <a:srgbClr val="CCCCCC"/>
                </a:solidFill>
                <a:effectLst/>
                <a:latin typeface="Consolas" panose="020B0609020204030204" pitchFamily="49" charset="0"/>
              </a:rPr>
              <a:t>        </a:t>
            </a:r>
            <a:r>
              <a:rPr lang="en-US" sz="2800" b="0" dirty="0">
                <a:solidFill>
                  <a:srgbClr val="6A9955"/>
                </a:solidFill>
                <a:effectLst/>
                <a:latin typeface="Consolas" panose="020B0609020204030204" pitchFamily="49" charset="0"/>
              </a:rPr>
              <a:t>&lt;!-- paste generated code --&gt;</a:t>
            </a:r>
            <a:endParaRPr lang="en-US" sz="2800" b="0" dirty="0">
              <a:solidFill>
                <a:srgbClr val="CCCCCC"/>
              </a:solidFill>
              <a:effectLst/>
              <a:latin typeface="Consolas" panose="020B0609020204030204" pitchFamily="49" charset="0"/>
            </a:endParaRPr>
          </a:p>
          <a:p>
            <a:pPr lvl="1"/>
            <a:r>
              <a:rPr lang="en-US" sz="2800" b="0" dirty="0">
                <a:solidFill>
                  <a:srgbClr val="CCCCCC"/>
                </a:solidFill>
                <a:effectLst/>
                <a:latin typeface="Consolas" panose="020B0609020204030204" pitchFamily="49" charset="0"/>
              </a:rPr>
              <a:t>    </a:t>
            </a:r>
            <a:r>
              <a:rPr lang="en-US" sz="2800" b="0" dirty="0">
                <a:solidFill>
                  <a:srgbClr val="808080"/>
                </a:solidFill>
                <a:effectLst/>
                <a:latin typeface="Consolas" panose="020B0609020204030204" pitchFamily="49" charset="0"/>
              </a:rPr>
              <a:t>&lt;/</a:t>
            </a:r>
            <a:r>
              <a:rPr lang="en-US" sz="2800" b="0" dirty="0">
                <a:solidFill>
                  <a:srgbClr val="569CD6"/>
                </a:solidFill>
                <a:effectLst/>
                <a:latin typeface="Consolas" panose="020B0609020204030204" pitchFamily="49" charset="0"/>
              </a:rPr>
              <a:t>map</a:t>
            </a:r>
            <a:r>
              <a:rPr lang="en-US" sz="2800" b="0" dirty="0">
                <a:solidFill>
                  <a:srgbClr val="808080"/>
                </a:solidFill>
                <a:effectLst/>
                <a:latin typeface="Consolas" panose="020B0609020204030204" pitchFamily="49" charset="0"/>
              </a:rPr>
              <a:t>&gt;</a:t>
            </a:r>
            <a:endParaRPr lang="en-US" sz="2800" b="0" dirty="0">
              <a:solidFill>
                <a:srgbClr val="CCCCCC"/>
              </a:solidFill>
              <a:effectLst/>
              <a:latin typeface="Consolas" panose="020B0609020204030204" pitchFamily="49" charset="0"/>
            </a:endParaRPr>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A2945FC2-30D0-4206-88E8-714A8624634E}"/>
                  </a:ext>
                </a:extLst>
              </p14:cNvPr>
              <p14:cNvContentPartPr/>
              <p14:nvPr/>
            </p14:nvContentPartPr>
            <p14:xfrm>
              <a:off x="1866960" y="1219320"/>
              <a:ext cx="6108840" cy="4515120"/>
            </p14:xfrm>
          </p:contentPart>
        </mc:Choice>
        <mc:Fallback xmlns="">
          <p:pic>
            <p:nvPicPr>
              <p:cNvPr id="3" name="Ink 2">
                <a:extLst>
                  <a:ext uri="{FF2B5EF4-FFF2-40B4-BE49-F238E27FC236}">
                    <a16:creationId xmlns:a16="http://schemas.microsoft.com/office/drawing/2014/main" id="{A2945FC2-30D0-4206-88E8-714A8624634E}"/>
                  </a:ext>
                </a:extLst>
              </p:cNvPr>
              <p:cNvPicPr/>
              <p:nvPr/>
            </p:nvPicPr>
            <p:blipFill>
              <a:blip r:embed="rId5"/>
              <a:stretch>
                <a:fillRect/>
              </a:stretch>
            </p:blipFill>
            <p:spPr>
              <a:xfrm>
                <a:off x="1857600" y="1209960"/>
                <a:ext cx="6127560" cy="4533840"/>
              </a:xfrm>
              <a:prstGeom prst="rect">
                <a:avLst/>
              </a:prstGeom>
            </p:spPr>
          </p:pic>
        </mc:Fallback>
      </mc:AlternateContent>
    </p:spTree>
    <p:extLst>
      <p:ext uri="{BB962C8B-B14F-4D97-AF65-F5344CB8AC3E}">
        <p14:creationId xmlns:p14="http://schemas.microsoft.com/office/powerpoint/2010/main" val="572331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ark blue background with white lines&#10;&#10;Description automatically generated">
            <a:extLst>
              <a:ext uri="{FF2B5EF4-FFF2-40B4-BE49-F238E27FC236}">
                <a16:creationId xmlns:a16="http://schemas.microsoft.com/office/drawing/2014/main" id="{6C4F6A12-0D8E-42A1-987E-380C74C06262}"/>
              </a:ext>
            </a:extLst>
          </p:cNvPr>
          <p:cNvPicPr>
            <a:picLocks noChangeAspect="1"/>
          </p:cNvPicPr>
          <p:nvPr/>
        </p:nvPicPr>
        <p:blipFill rotWithShape="1">
          <a:blip r:embed="rId2">
            <a:extLst>
              <a:ext uri="{28A0092B-C50C-407E-A947-70E740481C1C}">
                <a14:useLocalDpi xmlns:a14="http://schemas.microsoft.com/office/drawing/2010/main" val="0"/>
              </a:ext>
            </a:extLst>
          </a:blip>
          <a:srcRect t="8142" b="7287"/>
          <a:stretch/>
        </p:blipFill>
        <p:spPr>
          <a:xfrm>
            <a:off x="20" y="1282"/>
            <a:ext cx="12191980" cy="6856718"/>
          </a:xfrm>
          <a:prstGeom prst="rect">
            <a:avLst/>
          </a:prstGeom>
        </p:spPr>
      </p:pic>
      <p:pic>
        <p:nvPicPr>
          <p:cNvPr id="7" name="Picture 6" descr="A blue logo with wings&#10;&#10;Description automatically generated">
            <a:extLst>
              <a:ext uri="{FF2B5EF4-FFF2-40B4-BE49-F238E27FC236}">
                <a16:creationId xmlns:a16="http://schemas.microsoft.com/office/drawing/2014/main" id="{54474696-61D6-4CA4-8166-707C5519DE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8625" y="87085"/>
            <a:ext cx="1110849" cy="914401"/>
          </a:xfrm>
          <a:prstGeom prst="rect">
            <a:avLst/>
          </a:prstGeom>
        </p:spPr>
      </p:pic>
      <p:sp>
        <p:nvSpPr>
          <p:cNvPr id="6" name="TextBox 5">
            <a:extLst>
              <a:ext uri="{FF2B5EF4-FFF2-40B4-BE49-F238E27FC236}">
                <a16:creationId xmlns:a16="http://schemas.microsoft.com/office/drawing/2014/main" id="{FC00C1DB-5EB8-471F-BF9B-BE45D6748252}"/>
              </a:ext>
            </a:extLst>
          </p:cNvPr>
          <p:cNvSpPr txBox="1"/>
          <p:nvPr/>
        </p:nvSpPr>
        <p:spPr>
          <a:xfrm>
            <a:off x="0" y="-106745"/>
            <a:ext cx="11927840" cy="6229206"/>
          </a:xfrm>
          <a:prstGeom prst="rect">
            <a:avLst/>
          </a:prstGeom>
          <a:noFill/>
        </p:spPr>
        <p:txBody>
          <a:bodyPr wrap="square">
            <a:spAutoFit/>
          </a:bodyPr>
          <a:lstStyle/>
          <a:p>
            <a:pPr algn="ctr">
              <a:lnSpc>
                <a:spcPct val="150000"/>
              </a:lnSpc>
            </a:pPr>
            <a:r>
              <a:rPr lang="en-US" sz="2400" b="0" dirty="0">
                <a:solidFill>
                  <a:srgbClr val="CCCCCC"/>
                </a:solidFill>
                <a:effectLst/>
                <a:latin typeface="Consolas" panose="020B0609020204030204" pitchFamily="49" charset="0"/>
              </a:rPr>
              <a:t>  </a:t>
            </a:r>
            <a:r>
              <a:rPr lang="en-US" sz="2800" dirty="0">
                <a:solidFill>
                  <a:srgbClr val="CCCCCC"/>
                </a:solidFill>
                <a:latin typeface="Georgia Pro Black" panose="02040A02050405020203" pitchFamily="18" charset="0"/>
              </a:rPr>
              <a:t>figure</a:t>
            </a:r>
            <a:r>
              <a:rPr lang="en-US" sz="2800" b="0" dirty="0">
                <a:solidFill>
                  <a:srgbClr val="CCCCCC"/>
                </a:solidFill>
                <a:effectLst/>
                <a:latin typeface="Georgia Pro Black" panose="02040A02050405020203" pitchFamily="18" charset="0"/>
              </a:rPr>
              <a:t> &amp; </a:t>
            </a:r>
            <a:r>
              <a:rPr lang="en-US" sz="2800" b="0" dirty="0" err="1">
                <a:solidFill>
                  <a:srgbClr val="CCCCCC"/>
                </a:solidFill>
                <a:effectLst/>
                <a:latin typeface="Georgia Pro Black" panose="02040A02050405020203" pitchFamily="18" charset="0"/>
              </a:rPr>
              <a:t>figcaption</a:t>
            </a:r>
            <a:endParaRPr lang="en-US" sz="2800" b="0" dirty="0">
              <a:solidFill>
                <a:srgbClr val="CCCCCC"/>
              </a:solidFill>
              <a:effectLst/>
              <a:latin typeface="Georgia Pro Black" panose="02040A02050405020203" pitchFamily="18" charset="0"/>
            </a:endParaRPr>
          </a:p>
          <a:p>
            <a:pPr>
              <a:lnSpc>
                <a:spcPct val="150000"/>
              </a:lnSpc>
            </a:pPr>
            <a:r>
              <a:rPr lang="en-US" sz="2000" b="0" dirty="0">
                <a:solidFill>
                  <a:srgbClr val="CCCCCC"/>
                </a:solidFill>
                <a:effectLst/>
                <a:latin typeface="Consolas" panose="020B0609020204030204" pitchFamily="49" charset="0"/>
              </a:rPr>
              <a:t>    </a:t>
            </a: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figure</a:t>
            </a:r>
            <a:r>
              <a:rPr lang="en-US" sz="2000" b="0" dirty="0">
                <a:solidFill>
                  <a:srgbClr val="808080"/>
                </a:solidFill>
                <a:effectLst/>
                <a:latin typeface="Consolas" panose="020B0609020204030204" pitchFamily="49" charset="0"/>
              </a:rPr>
              <a:t>&gt;</a:t>
            </a:r>
            <a:endParaRPr lang="en-US" sz="2000" b="0" dirty="0">
              <a:solidFill>
                <a:srgbClr val="CCCCCC"/>
              </a:solidFill>
              <a:effectLst/>
              <a:latin typeface="Consolas" panose="020B0609020204030204" pitchFamily="49" charset="0"/>
            </a:endParaRPr>
          </a:p>
          <a:p>
            <a:pPr>
              <a:lnSpc>
                <a:spcPct val="150000"/>
              </a:lnSpc>
            </a:pPr>
            <a:r>
              <a:rPr lang="en-US" sz="2000" b="0" dirty="0">
                <a:solidFill>
                  <a:srgbClr val="CCCCCC"/>
                </a:solidFill>
                <a:effectLst/>
                <a:latin typeface="Consolas" panose="020B0609020204030204" pitchFamily="49" charset="0"/>
              </a:rPr>
              <a:t>        </a:t>
            </a:r>
            <a:r>
              <a:rPr lang="en-US" sz="2000" b="0" dirty="0">
                <a:solidFill>
                  <a:srgbClr val="808080"/>
                </a:solidFill>
                <a:effectLst/>
                <a:latin typeface="Consolas" panose="020B0609020204030204" pitchFamily="49" charset="0"/>
              </a:rPr>
              <a:t>&lt;</a:t>
            </a:r>
            <a:r>
              <a:rPr lang="en-US" sz="2000" b="0" dirty="0" err="1">
                <a:solidFill>
                  <a:srgbClr val="569CD6"/>
                </a:solidFill>
                <a:effectLst/>
                <a:latin typeface="Consolas" panose="020B0609020204030204" pitchFamily="49" charset="0"/>
              </a:rPr>
              <a:t>img</a:t>
            </a:r>
            <a:r>
              <a:rPr lang="en-US" sz="2000" b="0" dirty="0">
                <a:solidFill>
                  <a:srgbClr val="CCCCCC"/>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src</a:t>
            </a:r>
            <a:r>
              <a:rPr lang="en-US" sz="2000" b="0" dirty="0">
                <a:solidFill>
                  <a:srgbClr val="CCCCCC"/>
                </a:solidFill>
                <a:effectLst/>
                <a:latin typeface="Consolas" panose="020B0609020204030204" pitchFamily="49" charset="0"/>
              </a:rPr>
              <a:t>=</a:t>
            </a:r>
            <a:r>
              <a:rPr lang="en-US" sz="2000" b="0" dirty="0">
                <a:solidFill>
                  <a:srgbClr val="CE9178"/>
                </a:solidFill>
                <a:effectLst/>
                <a:latin typeface="Consolas" panose="020B0609020204030204" pitchFamily="49" charset="0"/>
              </a:rPr>
              <a:t>"IMG_3420.JPG"</a:t>
            </a:r>
            <a:r>
              <a:rPr lang="en-US" sz="2000" b="0" dirty="0">
                <a:solidFill>
                  <a:srgbClr val="CCCCCC"/>
                </a:solidFill>
                <a:effectLst/>
                <a:latin typeface="Consolas" panose="020B0609020204030204" pitchFamily="49" charset="0"/>
              </a:rPr>
              <a:t> </a:t>
            </a:r>
            <a:r>
              <a:rPr lang="en-US" sz="2000" b="0" dirty="0">
                <a:solidFill>
                  <a:srgbClr val="9CDCFE"/>
                </a:solidFill>
                <a:effectLst/>
                <a:latin typeface="Consolas" panose="020B0609020204030204" pitchFamily="49" charset="0"/>
              </a:rPr>
              <a:t>alt</a:t>
            </a:r>
            <a:r>
              <a:rPr lang="en-US" sz="2000" b="0" dirty="0">
                <a:solidFill>
                  <a:srgbClr val="CCCCCC"/>
                </a:solidFill>
                <a:effectLst/>
                <a:latin typeface="Consolas" panose="020B0609020204030204" pitchFamily="49" charset="0"/>
              </a:rPr>
              <a:t>=</a:t>
            </a:r>
            <a:r>
              <a:rPr lang="en-US" sz="2000" b="0" dirty="0">
                <a:solidFill>
                  <a:srgbClr val="CE9178"/>
                </a:solidFill>
                <a:effectLst/>
                <a:latin typeface="Consolas" panose="020B0609020204030204" pitchFamily="49" charset="0"/>
              </a:rPr>
              <a:t>"An example image"</a:t>
            </a:r>
            <a:r>
              <a:rPr lang="en-US" sz="2000" b="0" dirty="0">
                <a:solidFill>
                  <a:srgbClr val="CCCCCC"/>
                </a:solidFill>
                <a:effectLst/>
                <a:latin typeface="Consolas" panose="020B0609020204030204" pitchFamily="49" charset="0"/>
              </a:rPr>
              <a:t> </a:t>
            </a:r>
            <a:r>
              <a:rPr lang="en-US" sz="2000" b="0" dirty="0">
                <a:solidFill>
                  <a:srgbClr val="9CDCFE"/>
                </a:solidFill>
                <a:effectLst/>
                <a:latin typeface="Consolas" panose="020B0609020204030204" pitchFamily="49" charset="0"/>
              </a:rPr>
              <a:t>width</a:t>
            </a:r>
            <a:r>
              <a:rPr lang="en-US" sz="2000" b="0" dirty="0">
                <a:solidFill>
                  <a:srgbClr val="CCCCCC"/>
                </a:solidFill>
                <a:effectLst/>
                <a:latin typeface="Consolas" panose="020B0609020204030204" pitchFamily="49" charset="0"/>
              </a:rPr>
              <a:t>=</a:t>
            </a:r>
            <a:r>
              <a:rPr lang="en-US" sz="2000" b="0" dirty="0">
                <a:solidFill>
                  <a:srgbClr val="CE9178"/>
                </a:solidFill>
                <a:effectLst/>
                <a:latin typeface="Consolas" panose="020B0609020204030204" pitchFamily="49" charset="0"/>
              </a:rPr>
              <a:t>"200"</a:t>
            </a:r>
            <a:r>
              <a:rPr lang="en-US" sz="2000" b="0" dirty="0">
                <a:solidFill>
                  <a:srgbClr val="CCCCCC"/>
                </a:solidFill>
                <a:effectLst/>
                <a:latin typeface="Consolas" panose="020B0609020204030204" pitchFamily="49" charset="0"/>
              </a:rPr>
              <a:t> </a:t>
            </a:r>
            <a:r>
              <a:rPr lang="en-US" sz="2000" b="0" dirty="0">
                <a:solidFill>
                  <a:srgbClr val="9CDCFE"/>
                </a:solidFill>
                <a:effectLst/>
                <a:latin typeface="Consolas" panose="020B0609020204030204" pitchFamily="49" charset="0"/>
              </a:rPr>
              <a:t>height</a:t>
            </a:r>
            <a:r>
              <a:rPr lang="en-US" sz="2000" b="0" dirty="0">
                <a:solidFill>
                  <a:srgbClr val="CCCCCC"/>
                </a:solidFill>
                <a:effectLst/>
                <a:latin typeface="Consolas" panose="020B0609020204030204" pitchFamily="49" charset="0"/>
              </a:rPr>
              <a:t>=</a:t>
            </a:r>
            <a:r>
              <a:rPr lang="en-US" sz="2000" b="0" dirty="0">
                <a:solidFill>
                  <a:srgbClr val="CE9178"/>
                </a:solidFill>
                <a:effectLst/>
                <a:latin typeface="Consolas" panose="020B0609020204030204" pitchFamily="49" charset="0"/>
              </a:rPr>
              <a:t>"200"</a:t>
            </a:r>
            <a:r>
              <a:rPr lang="en-US" sz="2000" b="0" dirty="0">
                <a:solidFill>
                  <a:srgbClr val="808080"/>
                </a:solidFill>
                <a:effectLst/>
                <a:latin typeface="Consolas" panose="020B0609020204030204" pitchFamily="49" charset="0"/>
              </a:rPr>
              <a:t>&gt;</a:t>
            </a:r>
            <a:endParaRPr lang="en-US" sz="2000" b="0" dirty="0">
              <a:solidFill>
                <a:srgbClr val="CCCCCC"/>
              </a:solidFill>
              <a:effectLst/>
              <a:latin typeface="Consolas" panose="020B0609020204030204" pitchFamily="49" charset="0"/>
            </a:endParaRPr>
          </a:p>
          <a:p>
            <a:pPr>
              <a:lnSpc>
                <a:spcPct val="150000"/>
              </a:lnSpc>
            </a:pPr>
            <a:r>
              <a:rPr lang="en-US" sz="2000" b="0" dirty="0">
                <a:solidFill>
                  <a:srgbClr val="CCCCCC"/>
                </a:solidFill>
                <a:effectLst/>
                <a:latin typeface="Consolas" panose="020B0609020204030204" pitchFamily="49" charset="0"/>
              </a:rPr>
              <a:t>        </a:t>
            </a:r>
            <a:r>
              <a:rPr lang="en-US" sz="2000" b="0" dirty="0">
                <a:solidFill>
                  <a:srgbClr val="808080"/>
                </a:solidFill>
                <a:effectLst/>
                <a:latin typeface="Consolas" panose="020B0609020204030204" pitchFamily="49" charset="0"/>
              </a:rPr>
              <a:t>&lt;</a:t>
            </a:r>
            <a:r>
              <a:rPr lang="en-US" sz="2000" b="0" dirty="0" err="1">
                <a:solidFill>
                  <a:srgbClr val="569CD6"/>
                </a:solidFill>
                <a:effectLst/>
                <a:latin typeface="Consolas" panose="020B0609020204030204" pitchFamily="49" charset="0"/>
              </a:rPr>
              <a:t>figcaption</a:t>
            </a:r>
            <a:r>
              <a:rPr lang="en-US" sz="2000" b="0" dirty="0">
                <a:solidFill>
                  <a:srgbClr val="808080"/>
                </a:solidFill>
                <a:effectLst/>
                <a:latin typeface="Consolas" panose="020B0609020204030204" pitchFamily="49" charset="0"/>
              </a:rPr>
              <a:t>&gt;</a:t>
            </a:r>
            <a:r>
              <a:rPr lang="en-US" sz="2000" b="0" dirty="0">
                <a:solidFill>
                  <a:srgbClr val="CCCCCC"/>
                </a:solidFill>
                <a:effectLst/>
                <a:latin typeface="Consolas" panose="020B0609020204030204" pitchFamily="49" charset="0"/>
              </a:rPr>
              <a:t>This is an BRIDAL image.</a:t>
            </a:r>
            <a:r>
              <a:rPr lang="en-US" sz="2000" b="0" dirty="0">
                <a:solidFill>
                  <a:srgbClr val="808080"/>
                </a:solidFill>
                <a:effectLst/>
                <a:latin typeface="Consolas" panose="020B0609020204030204" pitchFamily="49" charset="0"/>
              </a:rPr>
              <a:t>&lt;/</a:t>
            </a:r>
            <a:r>
              <a:rPr lang="en-US" sz="2000" b="0" dirty="0" err="1">
                <a:solidFill>
                  <a:srgbClr val="569CD6"/>
                </a:solidFill>
                <a:effectLst/>
                <a:latin typeface="Consolas" panose="020B0609020204030204" pitchFamily="49" charset="0"/>
              </a:rPr>
              <a:t>figcaption</a:t>
            </a:r>
            <a:r>
              <a:rPr lang="en-US" sz="2000" b="0" dirty="0">
                <a:solidFill>
                  <a:srgbClr val="808080"/>
                </a:solidFill>
                <a:effectLst/>
                <a:latin typeface="Consolas" panose="020B0609020204030204" pitchFamily="49" charset="0"/>
              </a:rPr>
              <a:t>&gt;</a:t>
            </a:r>
            <a:endParaRPr lang="en-US" sz="2000" b="0" dirty="0">
              <a:solidFill>
                <a:srgbClr val="CCCCCC"/>
              </a:solidFill>
              <a:effectLst/>
              <a:latin typeface="Consolas" panose="020B0609020204030204" pitchFamily="49" charset="0"/>
            </a:endParaRPr>
          </a:p>
          <a:p>
            <a:pPr>
              <a:lnSpc>
                <a:spcPct val="150000"/>
              </a:lnSpc>
            </a:pPr>
            <a:r>
              <a:rPr lang="en-US" sz="2000" b="0" dirty="0">
                <a:solidFill>
                  <a:srgbClr val="CCCCCC"/>
                </a:solidFill>
                <a:effectLst/>
                <a:latin typeface="Consolas" panose="020B0609020204030204" pitchFamily="49" charset="0"/>
              </a:rPr>
              <a:t>    </a:t>
            </a: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figure</a:t>
            </a:r>
            <a:r>
              <a:rPr lang="en-US" sz="2000" b="0" dirty="0">
                <a:solidFill>
                  <a:srgbClr val="808080"/>
                </a:solidFill>
                <a:effectLst/>
                <a:latin typeface="Consolas" panose="020B0609020204030204" pitchFamily="49" charset="0"/>
              </a:rPr>
              <a:t>&gt;</a:t>
            </a:r>
            <a:endParaRPr lang="en-US" sz="2000" b="0" dirty="0">
              <a:solidFill>
                <a:srgbClr val="CCCCCC"/>
              </a:solidFill>
              <a:effectLst/>
              <a:latin typeface="Consolas" panose="020B0609020204030204" pitchFamily="49" charset="0"/>
            </a:endParaRPr>
          </a:p>
          <a:p>
            <a:pPr>
              <a:lnSpc>
                <a:spcPct val="150000"/>
              </a:lnSpc>
            </a:pPr>
            <a:br>
              <a:rPr lang="en-US" sz="2000" b="0" dirty="0">
                <a:solidFill>
                  <a:srgbClr val="CCCCCC"/>
                </a:solidFill>
                <a:effectLst/>
                <a:latin typeface="Consolas" panose="020B0609020204030204" pitchFamily="49" charset="0"/>
              </a:rPr>
            </a:br>
            <a:r>
              <a:rPr lang="en-US" sz="2000" b="0" dirty="0">
                <a:solidFill>
                  <a:srgbClr val="CCCCCC"/>
                </a:solidFill>
                <a:effectLst/>
                <a:latin typeface="Consolas" panose="020B0609020204030204" pitchFamily="49" charset="0"/>
              </a:rPr>
              <a:t>    </a:t>
            </a: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figure</a:t>
            </a:r>
            <a:r>
              <a:rPr lang="en-US" sz="2000" b="0" dirty="0">
                <a:solidFill>
                  <a:srgbClr val="808080"/>
                </a:solidFill>
                <a:effectLst/>
                <a:latin typeface="Consolas" panose="020B0609020204030204" pitchFamily="49" charset="0"/>
              </a:rPr>
              <a:t>&gt;</a:t>
            </a:r>
            <a:endParaRPr lang="en-US" sz="2000" b="0" dirty="0">
              <a:solidFill>
                <a:srgbClr val="CCCCCC"/>
              </a:solidFill>
              <a:effectLst/>
              <a:latin typeface="Consolas" panose="020B0609020204030204" pitchFamily="49" charset="0"/>
            </a:endParaRPr>
          </a:p>
          <a:p>
            <a:pPr>
              <a:lnSpc>
                <a:spcPct val="150000"/>
              </a:lnSpc>
            </a:pPr>
            <a:r>
              <a:rPr lang="en-US" sz="2000" b="0" dirty="0">
                <a:solidFill>
                  <a:srgbClr val="CCCCCC"/>
                </a:solidFill>
                <a:effectLst/>
                <a:latin typeface="Consolas" panose="020B0609020204030204" pitchFamily="49" charset="0"/>
              </a:rPr>
              <a:t>        </a:t>
            </a: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video</a:t>
            </a:r>
            <a:r>
              <a:rPr lang="en-US" sz="2000" b="0" dirty="0">
                <a:solidFill>
                  <a:srgbClr val="CCCCCC"/>
                </a:solidFill>
                <a:effectLst/>
                <a:latin typeface="Consolas" panose="020B0609020204030204" pitchFamily="49" charset="0"/>
              </a:rPr>
              <a:t> </a:t>
            </a:r>
            <a:r>
              <a:rPr lang="en-US" sz="2000" b="0" dirty="0">
                <a:solidFill>
                  <a:srgbClr val="9CDCFE"/>
                </a:solidFill>
                <a:effectLst/>
                <a:latin typeface="Consolas" panose="020B0609020204030204" pitchFamily="49" charset="0"/>
              </a:rPr>
              <a:t>controls</a:t>
            </a:r>
            <a:r>
              <a:rPr lang="en-US" sz="2000" b="0" dirty="0">
                <a:solidFill>
                  <a:srgbClr val="CCCCCC"/>
                </a:solidFill>
                <a:effectLst/>
                <a:latin typeface="Consolas" panose="020B0609020204030204" pitchFamily="49" charset="0"/>
              </a:rPr>
              <a:t> </a:t>
            </a:r>
            <a:r>
              <a:rPr lang="en-US" sz="2000" b="0" dirty="0">
                <a:solidFill>
                  <a:srgbClr val="9CDCFE"/>
                </a:solidFill>
                <a:effectLst/>
                <a:latin typeface="Consolas" panose="020B0609020204030204" pitchFamily="49" charset="0"/>
              </a:rPr>
              <a:t>width</a:t>
            </a:r>
            <a:r>
              <a:rPr lang="en-US" sz="2000" b="0" dirty="0">
                <a:solidFill>
                  <a:srgbClr val="CCCCCC"/>
                </a:solidFill>
                <a:effectLst/>
                <a:latin typeface="Consolas" panose="020B0609020204030204" pitchFamily="49" charset="0"/>
              </a:rPr>
              <a:t>=</a:t>
            </a:r>
            <a:r>
              <a:rPr lang="en-US" sz="2000" b="0" dirty="0">
                <a:solidFill>
                  <a:srgbClr val="CE9178"/>
                </a:solidFill>
                <a:effectLst/>
                <a:latin typeface="Consolas" panose="020B0609020204030204" pitchFamily="49" charset="0"/>
              </a:rPr>
              <a:t>"320"</a:t>
            </a:r>
            <a:r>
              <a:rPr lang="en-US" sz="2000" b="0" dirty="0">
                <a:solidFill>
                  <a:srgbClr val="CCCCCC"/>
                </a:solidFill>
                <a:effectLst/>
                <a:latin typeface="Consolas" panose="020B0609020204030204" pitchFamily="49" charset="0"/>
              </a:rPr>
              <a:t> </a:t>
            </a:r>
            <a:r>
              <a:rPr lang="en-US" sz="2000" b="0" dirty="0">
                <a:solidFill>
                  <a:srgbClr val="9CDCFE"/>
                </a:solidFill>
                <a:effectLst/>
                <a:latin typeface="Consolas" panose="020B0609020204030204" pitchFamily="49" charset="0"/>
              </a:rPr>
              <a:t>height</a:t>
            </a:r>
            <a:r>
              <a:rPr lang="en-US" sz="2000" b="0" dirty="0">
                <a:solidFill>
                  <a:srgbClr val="CCCCCC"/>
                </a:solidFill>
                <a:effectLst/>
                <a:latin typeface="Consolas" panose="020B0609020204030204" pitchFamily="49" charset="0"/>
              </a:rPr>
              <a:t>=</a:t>
            </a:r>
            <a:r>
              <a:rPr lang="en-US" sz="2000" b="0" dirty="0">
                <a:solidFill>
                  <a:srgbClr val="CE9178"/>
                </a:solidFill>
                <a:effectLst/>
                <a:latin typeface="Consolas" panose="020B0609020204030204" pitchFamily="49" charset="0"/>
              </a:rPr>
              <a:t>"240"</a:t>
            </a:r>
            <a:r>
              <a:rPr lang="en-US" sz="2000" b="0" dirty="0">
                <a:solidFill>
                  <a:srgbClr val="808080"/>
                </a:solidFill>
                <a:effectLst/>
                <a:latin typeface="Consolas" panose="020B0609020204030204" pitchFamily="49" charset="0"/>
              </a:rPr>
              <a:t>&gt;</a:t>
            </a:r>
            <a:endParaRPr lang="en-US" sz="2000" b="0" dirty="0">
              <a:solidFill>
                <a:srgbClr val="CCCCCC"/>
              </a:solidFill>
              <a:effectLst/>
              <a:latin typeface="Consolas" panose="020B0609020204030204" pitchFamily="49" charset="0"/>
            </a:endParaRPr>
          </a:p>
          <a:p>
            <a:pPr>
              <a:lnSpc>
                <a:spcPct val="150000"/>
              </a:lnSpc>
            </a:pPr>
            <a:r>
              <a:rPr lang="en-US" sz="2000" b="0" dirty="0">
                <a:solidFill>
                  <a:srgbClr val="CCCCCC"/>
                </a:solidFill>
                <a:effectLst/>
                <a:latin typeface="Consolas" panose="020B0609020204030204" pitchFamily="49" charset="0"/>
              </a:rPr>
              <a:t>            </a:t>
            </a: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source</a:t>
            </a:r>
            <a:r>
              <a:rPr lang="en-US" sz="2000" b="0" dirty="0">
                <a:solidFill>
                  <a:srgbClr val="CCCCCC"/>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src</a:t>
            </a:r>
            <a:r>
              <a:rPr lang="en-US" sz="2000" b="0" dirty="0">
                <a:solidFill>
                  <a:srgbClr val="CCCCCC"/>
                </a:solidFill>
                <a:effectLst/>
                <a:latin typeface="Consolas" panose="020B0609020204030204" pitchFamily="49" charset="0"/>
              </a:rPr>
              <a:t>=</a:t>
            </a:r>
            <a:r>
              <a:rPr lang="en-US" sz="2000" b="0" dirty="0">
                <a:solidFill>
                  <a:srgbClr val="CE9178"/>
                </a:solidFill>
                <a:effectLst/>
                <a:latin typeface="Consolas" panose="020B0609020204030204" pitchFamily="49" charset="0"/>
              </a:rPr>
              <a:t>"example.mp4"</a:t>
            </a:r>
            <a:r>
              <a:rPr lang="en-US" sz="2000" b="0" dirty="0">
                <a:solidFill>
                  <a:srgbClr val="CCCCCC"/>
                </a:solidFill>
                <a:effectLst/>
                <a:latin typeface="Consolas" panose="020B0609020204030204" pitchFamily="49" charset="0"/>
              </a:rPr>
              <a:t> </a:t>
            </a:r>
            <a:r>
              <a:rPr lang="en-US" sz="2000" b="0" dirty="0">
                <a:solidFill>
                  <a:srgbClr val="9CDCFE"/>
                </a:solidFill>
                <a:effectLst/>
                <a:latin typeface="Consolas" panose="020B0609020204030204" pitchFamily="49" charset="0"/>
              </a:rPr>
              <a:t>type</a:t>
            </a:r>
            <a:r>
              <a:rPr lang="en-US" sz="2000" b="0" dirty="0">
                <a:solidFill>
                  <a:srgbClr val="CCCCCC"/>
                </a:solidFill>
                <a:effectLst/>
                <a:latin typeface="Consolas" panose="020B0609020204030204" pitchFamily="49" charset="0"/>
              </a:rPr>
              <a:t>=</a:t>
            </a:r>
            <a:r>
              <a:rPr lang="en-US" sz="2000" b="0" dirty="0">
                <a:solidFill>
                  <a:srgbClr val="CE9178"/>
                </a:solidFill>
                <a:effectLst/>
                <a:latin typeface="Consolas" panose="020B0609020204030204" pitchFamily="49" charset="0"/>
              </a:rPr>
              <a:t>"video/mp4"</a:t>
            </a:r>
            <a:r>
              <a:rPr lang="en-US" sz="2000" b="0" dirty="0">
                <a:solidFill>
                  <a:srgbClr val="808080"/>
                </a:solidFill>
                <a:effectLst/>
                <a:latin typeface="Consolas" panose="020B0609020204030204" pitchFamily="49" charset="0"/>
              </a:rPr>
              <a:t>&gt;</a:t>
            </a:r>
            <a:endParaRPr lang="en-US" sz="2000" b="0" dirty="0">
              <a:solidFill>
                <a:srgbClr val="CCCCCC"/>
              </a:solidFill>
              <a:effectLst/>
              <a:latin typeface="Consolas" panose="020B0609020204030204" pitchFamily="49" charset="0"/>
            </a:endParaRPr>
          </a:p>
          <a:p>
            <a:pPr>
              <a:lnSpc>
                <a:spcPct val="150000"/>
              </a:lnSpc>
            </a:pPr>
            <a:r>
              <a:rPr lang="en-US" sz="2000" b="0" dirty="0">
                <a:solidFill>
                  <a:srgbClr val="CCCCCC"/>
                </a:solidFill>
                <a:effectLst/>
                <a:latin typeface="Consolas" panose="020B0609020204030204" pitchFamily="49" charset="0"/>
              </a:rPr>
              <a:t>            Your browser does not support the video tag.</a:t>
            </a:r>
          </a:p>
          <a:p>
            <a:pPr>
              <a:lnSpc>
                <a:spcPct val="150000"/>
              </a:lnSpc>
            </a:pPr>
            <a:r>
              <a:rPr lang="en-US" sz="2000" b="0" dirty="0">
                <a:solidFill>
                  <a:srgbClr val="CCCCCC"/>
                </a:solidFill>
                <a:effectLst/>
                <a:latin typeface="Consolas" panose="020B0609020204030204" pitchFamily="49" charset="0"/>
              </a:rPr>
              <a:t>        </a:t>
            </a: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video</a:t>
            </a:r>
            <a:r>
              <a:rPr lang="en-US" sz="2000" b="0" dirty="0">
                <a:solidFill>
                  <a:srgbClr val="808080"/>
                </a:solidFill>
                <a:effectLst/>
                <a:latin typeface="Consolas" panose="020B0609020204030204" pitchFamily="49" charset="0"/>
              </a:rPr>
              <a:t>&gt;</a:t>
            </a:r>
            <a:endParaRPr lang="en-US" sz="2000" b="0" dirty="0">
              <a:solidFill>
                <a:srgbClr val="CCCCCC"/>
              </a:solidFill>
              <a:effectLst/>
              <a:latin typeface="Consolas" panose="020B0609020204030204" pitchFamily="49" charset="0"/>
            </a:endParaRPr>
          </a:p>
          <a:p>
            <a:pPr>
              <a:lnSpc>
                <a:spcPct val="150000"/>
              </a:lnSpc>
            </a:pPr>
            <a:r>
              <a:rPr lang="en-US" sz="2000" b="0" dirty="0">
                <a:solidFill>
                  <a:srgbClr val="CCCCCC"/>
                </a:solidFill>
                <a:effectLst/>
                <a:latin typeface="Consolas" panose="020B0609020204030204" pitchFamily="49" charset="0"/>
              </a:rPr>
              <a:t>        </a:t>
            </a:r>
            <a:r>
              <a:rPr lang="en-US" sz="2000" b="0" dirty="0">
                <a:solidFill>
                  <a:srgbClr val="808080"/>
                </a:solidFill>
                <a:effectLst/>
                <a:latin typeface="Consolas" panose="020B0609020204030204" pitchFamily="49" charset="0"/>
              </a:rPr>
              <a:t>&lt;</a:t>
            </a:r>
            <a:r>
              <a:rPr lang="en-US" sz="2000" b="0" dirty="0" err="1">
                <a:solidFill>
                  <a:srgbClr val="569CD6"/>
                </a:solidFill>
                <a:effectLst/>
                <a:latin typeface="Consolas" panose="020B0609020204030204" pitchFamily="49" charset="0"/>
              </a:rPr>
              <a:t>figcaption</a:t>
            </a:r>
            <a:r>
              <a:rPr lang="en-US" sz="2000" b="0" dirty="0">
                <a:solidFill>
                  <a:srgbClr val="808080"/>
                </a:solidFill>
                <a:effectLst/>
                <a:latin typeface="Consolas" panose="020B0609020204030204" pitchFamily="49" charset="0"/>
              </a:rPr>
              <a:t>&gt;</a:t>
            </a:r>
            <a:r>
              <a:rPr lang="en-US" sz="2000" b="0" dirty="0">
                <a:solidFill>
                  <a:srgbClr val="CCCCCC"/>
                </a:solidFill>
                <a:effectLst/>
                <a:latin typeface="Consolas" panose="020B0609020204030204" pitchFamily="49" charset="0"/>
              </a:rPr>
              <a:t>This is an </a:t>
            </a:r>
            <a:r>
              <a:rPr lang="en-US" sz="2000" b="0" dirty="0" err="1">
                <a:solidFill>
                  <a:srgbClr val="CCCCCC"/>
                </a:solidFill>
                <a:effectLst/>
                <a:latin typeface="Consolas" panose="020B0609020204030204" pitchFamily="49" charset="0"/>
              </a:rPr>
              <a:t>tanu</a:t>
            </a:r>
            <a:r>
              <a:rPr lang="en-US" sz="2000" b="0" dirty="0">
                <a:solidFill>
                  <a:srgbClr val="CCCCCC"/>
                </a:solidFill>
                <a:effectLst/>
                <a:latin typeface="Consolas" panose="020B0609020204030204" pitchFamily="49" charset="0"/>
              </a:rPr>
              <a:t> </a:t>
            </a:r>
            <a:r>
              <a:rPr lang="en-US" sz="2000" b="0" dirty="0" err="1">
                <a:solidFill>
                  <a:srgbClr val="CCCCCC"/>
                </a:solidFill>
                <a:effectLst/>
                <a:latin typeface="Consolas" panose="020B0609020204030204" pitchFamily="49" charset="0"/>
              </a:rPr>
              <a:t>rawat</a:t>
            </a:r>
            <a:r>
              <a:rPr lang="en-US" sz="2000" b="0" dirty="0">
                <a:solidFill>
                  <a:srgbClr val="CCCCCC"/>
                </a:solidFill>
                <a:effectLst/>
                <a:latin typeface="Consolas" panose="020B0609020204030204" pitchFamily="49" charset="0"/>
              </a:rPr>
              <a:t> video.</a:t>
            </a:r>
            <a:r>
              <a:rPr lang="en-US" sz="2000" b="0" dirty="0">
                <a:solidFill>
                  <a:srgbClr val="808080"/>
                </a:solidFill>
                <a:effectLst/>
                <a:latin typeface="Consolas" panose="020B0609020204030204" pitchFamily="49" charset="0"/>
              </a:rPr>
              <a:t>&lt;/</a:t>
            </a:r>
            <a:r>
              <a:rPr lang="en-US" sz="2000" b="0" dirty="0" err="1">
                <a:solidFill>
                  <a:srgbClr val="569CD6"/>
                </a:solidFill>
                <a:effectLst/>
                <a:latin typeface="Consolas" panose="020B0609020204030204" pitchFamily="49" charset="0"/>
              </a:rPr>
              <a:t>figcaption</a:t>
            </a:r>
            <a:r>
              <a:rPr lang="en-US" sz="2000" b="0" dirty="0">
                <a:solidFill>
                  <a:srgbClr val="808080"/>
                </a:solidFill>
                <a:effectLst/>
                <a:latin typeface="Consolas" panose="020B0609020204030204" pitchFamily="49" charset="0"/>
              </a:rPr>
              <a:t>&gt;</a:t>
            </a:r>
            <a:endParaRPr lang="en-US" sz="2000" b="0" dirty="0">
              <a:solidFill>
                <a:srgbClr val="CCCCCC"/>
              </a:solidFill>
              <a:effectLst/>
              <a:latin typeface="Consolas" panose="020B0609020204030204" pitchFamily="49" charset="0"/>
            </a:endParaRPr>
          </a:p>
          <a:p>
            <a:pPr>
              <a:lnSpc>
                <a:spcPct val="150000"/>
              </a:lnSpc>
            </a:pPr>
            <a:r>
              <a:rPr lang="en-US" sz="2000" b="0" dirty="0">
                <a:solidFill>
                  <a:srgbClr val="CCCCCC"/>
                </a:solidFill>
                <a:effectLst/>
                <a:latin typeface="Consolas" panose="020B0609020204030204" pitchFamily="49" charset="0"/>
              </a:rPr>
              <a:t>    </a:t>
            </a: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figure</a:t>
            </a:r>
            <a:r>
              <a:rPr lang="en-US" sz="2000" b="0" dirty="0">
                <a:solidFill>
                  <a:srgbClr val="808080"/>
                </a:solidFill>
                <a:effectLst/>
                <a:latin typeface="Consolas" panose="020B0609020204030204" pitchFamily="49" charset="0"/>
              </a:rPr>
              <a:t>&gt;</a:t>
            </a:r>
            <a:endParaRPr lang="en-US" sz="2000" b="0" dirty="0">
              <a:solidFill>
                <a:srgbClr val="CCCCCC"/>
              </a:solidFill>
              <a:effectLst/>
              <a:latin typeface="Consolas" panose="020B0609020204030204" pitchFamily="49" charset="0"/>
            </a:endParaRPr>
          </a:p>
        </p:txBody>
      </p:sp>
      <p:pic>
        <p:nvPicPr>
          <p:cNvPr id="9" name="Picture 8">
            <a:extLst>
              <a:ext uri="{FF2B5EF4-FFF2-40B4-BE49-F238E27FC236}">
                <a16:creationId xmlns:a16="http://schemas.microsoft.com/office/drawing/2014/main" id="{48499F7C-83A6-4A4C-9A28-006EF7C647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59409" y="1580326"/>
            <a:ext cx="1284779" cy="1427532"/>
          </a:xfrm>
          <a:prstGeom prst="rect">
            <a:avLst/>
          </a:prstGeom>
        </p:spPr>
      </p:pic>
      <p:pic>
        <p:nvPicPr>
          <p:cNvPr id="11" name="Picture 10">
            <a:extLst>
              <a:ext uri="{FF2B5EF4-FFF2-40B4-BE49-F238E27FC236}">
                <a16:creationId xmlns:a16="http://schemas.microsoft.com/office/drawing/2014/main" id="{DCC67B2F-66E9-4678-AEDB-4EFBD9D08B71}"/>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8822340" y="3887347"/>
            <a:ext cx="3186780" cy="2547003"/>
          </a:xfrm>
          <a:prstGeom prst="rect">
            <a:avLst/>
          </a:prstGeom>
        </p:spPr>
      </p:pic>
    </p:spTree>
    <p:extLst>
      <p:ext uri="{BB962C8B-B14F-4D97-AF65-F5344CB8AC3E}">
        <p14:creationId xmlns:p14="http://schemas.microsoft.com/office/powerpoint/2010/main" val="3558376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ark blue background with white lines&#10;&#10;Description automatically generated">
            <a:extLst>
              <a:ext uri="{FF2B5EF4-FFF2-40B4-BE49-F238E27FC236}">
                <a16:creationId xmlns:a16="http://schemas.microsoft.com/office/drawing/2014/main" id="{6C4F6A12-0D8E-42A1-987E-380C74C06262}"/>
              </a:ext>
            </a:extLst>
          </p:cNvPr>
          <p:cNvPicPr>
            <a:picLocks noChangeAspect="1"/>
          </p:cNvPicPr>
          <p:nvPr/>
        </p:nvPicPr>
        <p:blipFill rotWithShape="1">
          <a:blip r:embed="rId2">
            <a:extLst>
              <a:ext uri="{28A0092B-C50C-407E-A947-70E740481C1C}">
                <a14:useLocalDpi xmlns:a14="http://schemas.microsoft.com/office/drawing/2010/main" val="0"/>
              </a:ext>
            </a:extLst>
          </a:blip>
          <a:srcRect t="8142" b="7287"/>
          <a:stretch/>
        </p:blipFill>
        <p:spPr>
          <a:xfrm>
            <a:off x="20" y="1282"/>
            <a:ext cx="12191980" cy="6856718"/>
          </a:xfrm>
          <a:prstGeom prst="rect">
            <a:avLst/>
          </a:prstGeom>
        </p:spPr>
      </p:pic>
      <p:pic>
        <p:nvPicPr>
          <p:cNvPr id="7" name="Picture 6" descr="A blue logo with wings&#10;&#10;Description automatically generated">
            <a:extLst>
              <a:ext uri="{FF2B5EF4-FFF2-40B4-BE49-F238E27FC236}">
                <a16:creationId xmlns:a16="http://schemas.microsoft.com/office/drawing/2014/main" id="{54474696-61D6-4CA4-8166-707C5519DE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8625" y="87085"/>
            <a:ext cx="1110849" cy="914401"/>
          </a:xfrm>
          <a:prstGeom prst="rect">
            <a:avLst/>
          </a:prstGeom>
        </p:spPr>
      </p:pic>
      <p:sp>
        <p:nvSpPr>
          <p:cNvPr id="4" name="TextBox 3">
            <a:extLst>
              <a:ext uri="{FF2B5EF4-FFF2-40B4-BE49-F238E27FC236}">
                <a16:creationId xmlns:a16="http://schemas.microsoft.com/office/drawing/2014/main" id="{787ACF14-FDDA-4EFE-A4EB-F358517B2752}"/>
              </a:ext>
            </a:extLst>
          </p:cNvPr>
          <p:cNvSpPr txBox="1"/>
          <p:nvPr/>
        </p:nvSpPr>
        <p:spPr>
          <a:xfrm>
            <a:off x="130627" y="87085"/>
            <a:ext cx="11868867" cy="646331"/>
          </a:xfrm>
          <a:prstGeom prst="rect">
            <a:avLst/>
          </a:prstGeom>
          <a:noFill/>
        </p:spPr>
        <p:txBody>
          <a:bodyPr wrap="square" rtlCol="0">
            <a:spAutoFit/>
          </a:bodyPr>
          <a:lstStyle/>
          <a:p>
            <a:pPr algn="ctr"/>
            <a:r>
              <a:rPr lang="en-US" sz="3600" b="1" dirty="0">
                <a:solidFill>
                  <a:schemeClr val="bg1"/>
                </a:solidFill>
                <a:latin typeface="Amasis MT Pro Black" panose="02040A04050005020304" pitchFamily="18" charset="0"/>
              </a:rPr>
              <a:t>Marquee tag</a:t>
            </a:r>
          </a:p>
        </p:txBody>
      </p:sp>
    </p:spTree>
    <p:extLst>
      <p:ext uri="{BB962C8B-B14F-4D97-AF65-F5344CB8AC3E}">
        <p14:creationId xmlns:p14="http://schemas.microsoft.com/office/powerpoint/2010/main" val="2134718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ark blue background with white lines&#10;&#10;Description automatically generated">
            <a:extLst>
              <a:ext uri="{FF2B5EF4-FFF2-40B4-BE49-F238E27FC236}">
                <a16:creationId xmlns:a16="http://schemas.microsoft.com/office/drawing/2014/main" id="{6C4F6A12-0D8E-42A1-987E-380C74C06262}"/>
              </a:ext>
            </a:extLst>
          </p:cNvPr>
          <p:cNvPicPr>
            <a:picLocks noChangeAspect="1"/>
          </p:cNvPicPr>
          <p:nvPr/>
        </p:nvPicPr>
        <p:blipFill rotWithShape="1">
          <a:blip r:embed="rId2">
            <a:extLst>
              <a:ext uri="{28A0092B-C50C-407E-A947-70E740481C1C}">
                <a14:useLocalDpi xmlns:a14="http://schemas.microsoft.com/office/drawing/2010/main" val="0"/>
              </a:ext>
            </a:extLst>
          </a:blip>
          <a:srcRect t="8142" b="7287"/>
          <a:stretch/>
        </p:blipFill>
        <p:spPr>
          <a:xfrm>
            <a:off x="20" y="1282"/>
            <a:ext cx="12191980" cy="6856718"/>
          </a:xfrm>
          <a:prstGeom prst="rect">
            <a:avLst/>
          </a:prstGeom>
        </p:spPr>
      </p:pic>
      <p:pic>
        <p:nvPicPr>
          <p:cNvPr id="7" name="Picture 6" descr="A blue logo with wings&#10;&#10;Description automatically generated">
            <a:extLst>
              <a:ext uri="{FF2B5EF4-FFF2-40B4-BE49-F238E27FC236}">
                <a16:creationId xmlns:a16="http://schemas.microsoft.com/office/drawing/2014/main" id="{54474696-61D6-4CA4-8166-707C5519DE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8625" y="87085"/>
            <a:ext cx="1110849" cy="914401"/>
          </a:xfrm>
          <a:prstGeom prst="rect">
            <a:avLst/>
          </a:prstGeom>
        </p:spPr>
      </p:pic>
      <p:sp>
        <p:nvSpPr>
          <p:cNvPr id="6" name="TextBox 5">
            <a:extLst>
              <a:ext uri="{FF2B5EF4-FFF2-40B4-BE49-F238E27FC236}">
                <a16:creationId xmlns:a16="http://schemas.microsoft.com/office/drawing/2014/main" id="{92665A58-0E59-4FBA-8658-38A0068F5A43}"/>
              </a:ext>
            </a:extLst>
          </p:cNvPr>
          <p:cNvSpPr txBox="1"/>
          <p:nvPr/>
        </p:nvSpPr>
        <p:spPr>
          <a:xfrm>
            <a:off x="-314960" y="87085"/>
            <a:ext cx="12506940" cy="4955203"/>
          </a:xfrm>
          <a:prstGeom prst="rect">
            <a:avLst/>
          </a:prstGeom>
          <a:noFill/>
        </p:spPr>
        <p:txBody>
          <a:bodyPr wrap="square">
            <a:spAutoFit/>
          </a:bodyPr>
          <a:lstStyle/>
          <a:p>
            <a:pPr algn="ctr"/>
            <a:r>
              <a:rPr lang="en-US" sz="3600" b="0" dirty="0">
                <a:solidFill>
                  <a:srgbClr val="CCCCCC"/>
                </a:solidFill>
                <a:effectLst/>
                <a:latin typeface="Georgia Pro Black" panose="02040A02050405020203" pitchFamily="18" charset="0"/>
              </a:rPr>
              <a:t>    Ordered List</a:t>
            </a:r>
          </a:p>
          <a:p>
            <a:r>
              <a:rPr lang="en-US" sz="2000" b="0" dirty="0">
                <a:solidFill>
                  <a:srgbClr val="CCCCCC"/>
                </a:solidFill>
                <a:effectLst/>
                <a:latin typeface="Consolas" panose="020B0609020204030204" pitchFamily="49" charset="0"/>
              </a:rPr>
              <a:t>    </a:t>
            </a:r>
            <a:r>
              <a:rPr lang="en-US" sz="2000" b="0" dirty="0">
                <a:solidFill>
                  <a:srgbClr val="808080"/>
                </a:solidFill>
                <a:effectLst/>
                <a:latin typeface="Consolas" panose="020B0609020204030204" pitchFamily="49" charset="0"/>
              </a:rPr>
              <a:t>&lt;</a:t>
            </a:r>
            <a:r>
              <a:rPr lang="en-US" sz="2000" b="0" dirty="0" err="1">
                <a:solidFill>
                  <a:srgbClr val="569CD6"/>
                </a:solidFill>
                <a:effectLst/>
                <a:latin typeface="Consolas" panose="020B0609020204030204" pitchFamily="49" charset="0"/>
              </a:rPr>
              <a:t>ol</a:t>
            </a:r>
            <a:r>
              <a:rPr lang="en-US" sz="2000" b="0" dirty="0">
                <a:solidFill>
                  <a:srgbClr val="CCCCCC"/>
                </a:solidFill>
                <a:effectLst/>
                <a:latin typeface="Consolas" panose="020B0609020204030204" pitchFamily="49" charset="0"/>
              </a:rPr>
              <a:t> </a:t>
            </a:r>
            <a:r>
              <a:rPr lang="en-US" sz="2000" b="0" dirty="0">
                <a:solidFill>
                  <a:srgbClr val="9CDCFE"/>
                </a:solidFill>
                <a:effectLst/>
                <a:latin typeface="Consolas" panose="020B0609020204030204" pitchFamily="49" charset="0"/>
              </a:rPr>
              <a:t>type</a:t>
            </a:r>
            <a:r>
              <a:rPr lang="en-US" sz="2000" b="0" dirty="0">
                <a:solidFill>
                  <a:srgbClr val="CCCCCC"/>
                </a:solidFill>
                <a:effectLst/>
                <a:latin typeface="Consolas" panose="020B0609020204030204" pitchFamily="49" charset="0"/>
              </a:rPr>
              <a:t>=</a:t>
            </a:r>
            <a:r>
              <a:rPr lang="en-US" sz="2000" b="0" dirty="0">
                <a:solidFill>
                  <a:srgbClr val="CE9178"/>
                </a:solidFill>
                <a:effectLst/>
                <a:latin typeface="Consolas" panose="020B0609020204030204" pitchFamily="49" charset="0"/>
              </a:rPr>
              <a:t>"1"</a:t>
            </a:r>
            <a:r>
              <a:rPr lang="en-US" sz="2000" b="0" dirty="0">
                <a:solidFill>
                  <a:srgbClr val="CCCCCC"/>
                </a:solidFill>
                <a:effectLst/>
                <a:latin typeface="Consolas" panose="020B0609020204030204" pitchFamily="49" charset="0"/>
              </a:rPr>
              <a:t> </a:t>
            </a:r>
            <a:r>
              <a:rPr lang="en-US" sz="2000" b="0" dirty="0">
                <a:solidFill>
                  <a:srgbClr val="9CDCFE"/>
                </a:solidFill>
                <a:effectLst/>
                <a:latin typeface="Consolas" panose="020B0609020204030204" pitchFamily="49" charset="0"/>
              </a:rPr>
              <a:t>start</a:t>
            </a:r>
            <a:r>
              <a:rPr lang="en-US" sz="2000" b="0" dirty="0">
                <a:solidFill>
                  <a:srgbClr val="CCCCCC"/>
                </a:solidFill>
                <a:effectLst/>
                <a:latin typeface="Consolas" panose="020B0609020204030204" pitchFamily="49" charset="0"/>
              </a:rPr>
              <a:t>=</a:t>
            </a:r>
            <a:r>
              <a:rPr lang="en-US" sz="2000" b="0" dirty="0">
                <a:solidFill>
                  <a:srgbClr val="CE9178"/>
                </a:solidFill>
                <a:effectLst/>
                <a:latin typeface="Consolas" panose="020B0609020204030204" pitchFamily="49" charset="0"/>
              </a:rPr>
              <a:t>"5"</a:t>
            </a:r>
            <a:r>
              <a:rPr lang="en-US" sz="2000" b="0" dirty="0">
                <a:solidFill>
                  <a:srgbClr val="CCCCCC"/>
                </a:solidFill>
                <a:effectLst/>
                <a:latin typeface="Consolas" panose="020B0609020204030204" pitchFamily="49" charset="0"/>
              </a:rPr>
              <a:t> </a:t>
            </a:r>
            <a:r>
              <a:rPr lang="en-US" sz="2000" b="0" dirty="0">
                <a:solidFill>
                  <a:srgbClr val="9CDCFE"/>
                </a:solidFill>
                <a:effectLst/>
                <a:latin typeface="Consolas" panose="020B0609020204030204" pitchFamily="49" charset="0"/>
              </a:rPr>
              <a:t>reversed</a:t>
            </a:r>
            <a:r>
              <a:rPr lang="en-US" sz="2000" b="0" dirty="0">
                <a:solidFill>
                  <a:srgbClr val="808080"/>
                </a:solidFill>
                <a:effectLst/>
                <a:latin typeface="Consolas" panose="020B0609020204030204" pitchFamily="49" charset="0"/>
              </a:rPr>
              <a:t>&gt;</a:t>
            </a:r>
            <a:endParaRPr lang="en-US" sz="2000" b="0" dirty="0">
              <a:solidFill>
                <a:srgbClr val="CCCCCC"/>
              </a:solidFill>
              <a:effectLst/>
              <a:latin typeface="Consolas" panose="020B0609020204030204" pitchFamily="49" charset="0"/>
            </a:endParaRPr>
          </a:p>
          <a:p>
            <a:r>
              <a:rPr lang="en-US" sz="2000" b="0" dirty="0">
                <a:solidFill>
                  <a:srgbClr val="CCCCCC"/>
                </a:solidFill>
                <a:effectLst/>
                <a:latin typeface="Consolas" panose="020B0609020204030204" pitchFamily="49" charset="0"/>
              </a:rPr>
              <a:t>        </a:t>
            </a:r>
          </a:p>
          <a:p>
            <a:r>
              <a:rPr lang="en-US" sz="2000" b="0" dirty="0">
                <a:solidFill>
                  <a:srgbClr val="CCCCCC"/>
                </a:solidFill>
                <a:effectLst/>
                <a:latin typeface="Consolas" panose="020B0609020204030204" pitchFamily="49" charset="0"/>
              </a:rPr>
              <a:t>        </a:t>
            </a:r>
            <a:r>
              <a:rPr lang="en-US" sz="2000" b="0" dirty="0">
                <a:solidFill>
                  <a:srgbClr val="6A9955"/>
                </a:solidFill>
                <a:effectLst/>
                <a:latin typeface="Consolas" panose="020B0609020204030204" pitchFamily="49" charset="0"/>
              </a:rPr>
              <a:t>&lt;!-- List items --&gt;</a:t>
            </a:r>
            <a:endParaRPr lang="en-US" sz="2000" b="0" dirty="0">
              <a:solidFill>
                <a:srgbClr val="CCCCCC"/>
              </a:solidFill>
              <a:effectLst/>
              <a:latin typeface="Consolas" panose="020B0609020204030204" pitchFamily="49" charset="0"/>
            </a:endParaRPr>
          </a:p>
          <a:p>
            <a:r>
              <a:rPr lang="en-US" sz="2000" b="0" dirty="0">
                <a:solidFill>
                  <a:srgbClr val="CCCCCC"/>
                </a:solidFill>
                <a:effectLst/>
                <a:latin typeface="Consolas" panose="020B0609020204030204" pitchFamily="49" charset="0"/>
              </a:rPr>
              <a:t>        </a:t>
            </a: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li</a:t>
            </a:r>
            <a:r>
              <a:rPr lang="en-US" sz="2000" b="0" dirty="0">
                <a:solidFill>
                  <a:srgbClr val="CCCCCC"/>
                </a:solidFill>
                <a:effectLst/>
                <a:latin typeface="Consolas" panose="020B0609020204030204" pitchFamily="49" charset="0"/>
              </a:rPr>
              <a:t> </a:t>
            </a:r>
            <a:r>
              <a:rPr lang="en-US" sz="2000" b="0" dirty="0">
                <a:solidFill>
                  <a:srgbClr val="9CDCFE"/>
                </a:solidFill>
                <a:effectLst/>
                <a:latin typeface="Consolas" panose="020B0609020204030204" pitchFamily="49" charset="0"/>
              </a:rPr>
              <a:t>value</a:t>
            </a:r>
            <a:r>
              <a:rPr lang="en-US" sz="2000" b="0" dirty="0">
                <a:solidFill>
                  <a:srgbClr val="CCCCCC"/>
                </a:solidFill>
                <a:effectLst/>
                <a:latin typeface="Consolas" panose="020B0609020204030204" pitchFamily="49" charset="0"/>
              </a:rPr>
              <a:t>=</a:t>
            </a:r>
            <a:r>
              <a:rPr lang="en-US" sz="2000" b="0" dirty="0">
                <a:solidFill>
                  <a:srgbClr val="CE9178"/>
                </a:solidFill>
                <a:effectLst/>
                <a:latin typeface="Consolas" panose="020B0609020204030204" pitchFamily="49" charset="0"/>
              </a:rPr>
              <a:t>"56"</a:t>
            </a:r>
            <a:r>
              <a:rPr lang="en-US" sz="2000" b="0" dirty="0">
                <a:solidFill>
                  <a:srgbClr val="808080"/>
                </a:solidFill>
                <a:effectLst/>
                <a:latin typeface="Consolas" panose="020B0609020204030204" pitchFamily="49" charset="0"/>
              </a:rPr>
              <a:t>&gt;</a:t>
            </a:r>
            <a:r>
              <a:rPr lang="en-US" sz="2000" b="0" dirty="0">
                <a:solidFill>
                  <a:srgbClr val="CCCCCC"/>
                </a:solidFill>
                <a:effectLst/>
                <a:latin typeface="Consolas" panose="020B0609020204030204" pitchFamily="49" charset="0"/>
              </a:rPr>
              <a:t>Cheesecake</a:t>
            </a: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li</a:t>
            </a:r>
            <a:r>
              <a:rPr lang="en-US" sz="2000" b="0" dirty="0">
                <a:solidFill>
                  <a:srgbClr val="808080"/>
                </a:solidFill>
                <a:effectLst/>
                <a:latin typeface="Consolas" panose="020B0609020204030204" pitchFamily="49" charset="0"/>
              </a:rPr>
              <a:t>&gt;</a:t>
            </a:r>
            <a:r>
              <a:rPr lang="en-US" sz="1200" b="0" dirty="0">
                <a:solidFill>
                  <a:srgbClr val="CCCCCC"/>
                </a:solidFill>
                <a:effectLst/>
                <a:latin typeface="Consolas" panose="020B0609020204030204" pitchFamily="49" charset="0"/>
              </a:rPr>
              <a:t>        </a:t>
            </a:r>
            <a:r>
              <a:rPr lang="en-US" sz="1200" b="0" dirty="0">
                <a:solidFill>
                  <a:srgbClr val="6A9955"/>
                </a:solidFill>
                <a:effectLst/>
                <a:latin typeface="Consolas" panose="020B0609020204030204" pitchFamily="49" charset="0"/>
              </a:rPr>
              <a:t>&lt;!-- </a:t>
            </a:r>
            <a:r>
              <a:rPr lang="en-US" sz="1200" b="0" dirty="0">
                <a:solidFill>
                  <a:srgbClr val="FF0000"/>
                </a:solidFill>
                <a:effectLst/>
                <a:latin typeface="Consolas" panose="020B0609020204030204" pitchFamily="49" charset="0"/>
              </a:rPr>
              <a:t>'value' attribute sets the value/number for the current item.</a:t>
            </a:r>
            <a:r>
              <a:rPr lang="en-US" sz="1200" b="0" dirty="0">
                <a:solidFill>
                  <a:srgbClr val="6A9955"/>
                </a:solidFill>
                <a:effectLst/>
                <a:latin typeface="Consolas" panose="020B0609020204030204" pitchFamily="49" charset="0"/>
              </a:rPr>
              <a:t> --</a:t>
            </a:r>
            <a:r>
              <a:rPr lang="en-US" sz="2000" b="0" dirty="0">
                <a:solidFill>
                  <a:srgbClr val="6A9955"/>
                </a:solidFill>
                <a:effectLst/>
                <a:latin typeface="Consolas" panose="020B0609020204030204" pitchFamily="49" charset="0"/>
              </a:rPr>
              <a:t>&gt;</a:t>
            </a:r>
            <a:endParaRPr lang="en-US" sz="2000" b="0" dirty="0">
              <a:solidFill>
                <a:srgbClr val="CCCCCC"/>
              </a:solidFill>
              <a:effectLst/>
              <a:latin typeface="Consolas" panose="020B0609020204030204" pitchFamily="49" charset="0"/>
            </a:endParaRPr>
          </a:p>
          <a:p>
            <a:r>
              <a:rPr lang="en-US" sz="2000" b="0" dirty="0">
                <a:solidFill>
                  <a:srgbClr val="CCCCCC"/>
                </a:solidFill>
                <a:effectLst/>
                <a:latin typeface="Consolas" panose="020B0609020204030204" pitchFamily="49" charset="0"/>
              </a:rPr>
              <a:t>        </a:t>
            </a: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li</a:t>
            </a:r>
            <a:r>
              <a:rPr lang="en-US" sz="2000" b="0" dirty="0">
                <a:solidFill>
                  <a:srgbClr val="808080"/>
                </a:solidFill>
                <a:effectLst/>
                <a:latin typeface="Consolas" panose="020B0609020204030204" pitchFamily="49" charset="0"/>
              </a:rPr>
              <a:t>&gt;</a:t>
            </a:r>
            <a:r>
              <a:rPr lang="en-US" sz="2000" b="0" dirty="0">
                <a:solidFill>
                  <a:srgbClr val="CCCCCC"/>
                </a:solidFill>
                <a:effectLst/>
                <a:latin typeface="Consolas" panose="020B0609020204030204" pitchFamily="49" charset="0"/>
              </a:rPr>
              <a:t>Tiramisu</a:t>
            </a: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li</a:t>
            </a:r>
            <a:r>
              <a:rPr lang="en-US" sz="2000" b="0" dirty="0">
                <a:solidFill>
                  <a:srgbClr val="808080"/>
                </a:solidFill>
                <a:effectLst/>
                <a:latin typeface="Consolas" panose="020B0609020204030204" pitchFamily="49" charset="0"/>
              </a:rPr>
              <a:t>&gt;</a:t>
            </a:r>
            <a:endParaRPr lang="en-US" sz="2000" b="0" dirty="0">
              <a:solidFill>
                <a:srgbClr val="CCCCCC"/>
              </a:solidFill>
              <a:effectLst/>
              <a:latin typeface="Consolas" panose="020B0609020204030204" pitchFamily="49" charset="0"/>
            </a:endParaRPr>
          </a:p>
          <a:p>
            <a:r>
              <a:rPr lang="en-US" sz="2000" b="0" dirty="0">
                <a:solidFill>
                  <a:srgbClr val="CCCCCC"/>
                </a:solidFill>
                <a:effectLst/>
                <a:latin typeface="Consolas" panose="020B0609020204030204" pitchFamily="49" charset="0"/>
              </a:rPr>
              <a:t>        </a:t>
            </a: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li</a:t>
            </a:r>
            <a:r>
              <a:rPr lang="en-US" sz="2000" b="0" dirty="0">
                <a:solidFill>
                  <a:srgbClr val="808080"/>
                </a:solidFill>
                <a:effectLst/>
                <a:latin typeface="Consolas" panose="020B0609020204030204" pitchFamily="49" charset="0"/>
              </a:rPr>
              <a:t>&gt;</a:t>
            </a:r>
            <a:r>
              <a:rPr lang="en-US" sz="2000" b="0" dirty="0">
                <a:solidFill>
                  <a:srgbClr val="CCCCCC"/>
                </a:solidFill>
                <a:effectLst/>
                <a:latin typeface="Consolas" panose="020B0609020204030204" pitchFamily="49" charset="0"/>
              </a:rPr>
              <a:t>Pumpkin Pie</a:t>
            </a: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li</a:t>
            </a:r>
            <a:r>
              <a:rPr lang="en-US" sz="2000" b="0" dirty="0">
                <a:solidFill>
                  <a:srgbClr val="808080"/>
                </a:solidFill>
                <a:effectLst/>
                <a:latin typeface="Consolas" panose="020B0609020204030204" pitchFamily="49" charset="0"/>
              </a:rPr>
              <a:t>&gt;</a:t>
            </a:r>
            <a:endParaRPr lang="en-US" sz="2000" b="0" dirty="0">
              <a:solidFill>
                <a:srgbClr val="CCCCCC"/>
              </a:solidFill>
              <a:effectLst/>
              <a:latin typeface="Consolas" panose="020B0609020204030204" pitchFamily="49" charset="0"/>
            </a:endParaRPr>
          </a:p>
          <a:p>
            <a:r>
              <a:rPr lang="en-US" sz="2000" b="0" dirty="0">
                <a:solidFill>
                  <a:srgbClr val="CCCCCC"/>
                </a:solidFill>
                <a:effectLst/>
                <a:latin typeface="Consolas" panose="020B0609020204030204" pitchFamily="49" charset="0"/>
              </a:rPr>
              <a:t>        </a:t>
            </a: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li</a:t>
            </a:r>
            <a:r>
              <a:rPr lang="en-US" sz="2000" b="0" dirty="0">
                <a:solidFill>
                  <a:srgbClr val="808080"/>
                </a:solidFill>
                <a:effectLst/>
                <a:latin typeface="Consolas" panose="020B0609020204030204" pitchFamily="49" charset="0"/>
              </a:rPr>
              <a:t>&gt;</a:t>
            </a:r>
            <a:r>
              <a:rPr lang="en-US" sz="2000" b="0" dirty="0">
                <a:solidFill>
                  <a:srgbClr val="CCCCCC"/>
                </a:solidFill>
                <a:effectLst/>
                <a:latin typeface="Consolas" panose="020B0609020204030204" pitchFamily="49" charset="0"/>
              </a:rPr>
              <a:t>Chocolate Mousse</a:t>
            </a: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li</a:t>
            </a:r>
            <a:r>
              <a:rPr lang="en-US" sz="2000" b="0" dirty="0">
                <a:solidFill>
                  <a:srgbClr val="808080"/>
                </a:solidFill>
                <a:effectLst/>
                <a:latin typeface="Consolas" panose="020B0609020204030204" pitchFamily="49" charset="0"/>
              </a:rPr>
              <a:t>&gt;</a:t>
            </a:r>
            <a:endParaRPr lang="en-US" sz="2000" b="0" dirty="0">
              <a:solidFill>
                <a:srgbClr val="CCCCCC"/>
              </a:solidFill>
              <a:effectLst/>
              <a:latin typeface="Consolas" panose="020B0609020204030204" pitchFamily="49" charset="0"/>
            </a:endParaRPr>
          </a:p>
          <a:p>
            <a:r>
              <a:rPr lang="en-US" sz="2000" b="0" dirty="0">
                <a:solidFill>
                  <a:srgbClr val="CCCCCC"/>
                </a:solidFill>
                <a:effectLst/>
                <a:latin typeface="Consolas" panose="020B0609020204030204" pitchFamily="49" charset="0"/>
              </a:rPr>
              <a:t>        </a:t>
            </a:r>
            <a:r>
              <a:rPr lang="en-US" sz="2000" b="0" dirty="0">
                <a:solidFill>
                  <a:srgbClr val="6A9955"/>
                </a:solidFill>
                <a:effectLst/>
                <a:latin typeface="Consolas" panose="020B0609020204030204" pitchFamily="49" charset="0"/>
              </a:rPr>
              <a:t>&lt;!-- Nested ordered list --&gt;</a:t>
            </a:r>
            <a:endParaRPr lang="en-US" sz="2000" b="0" dirty="0">
              <a:solidFill>
                <a:srgbClr val="CCCCCC"/>
              </a:solidFill>
              <a:effectLst/>
              <a:latin typeface="Consolas" panose="020B0609020204030204" pitchFamily="49" charset="0"/>
            </a:endParaRPr>
          </a:p>
          <a:p>
            <a:r>
              <a:rPr lang="en-US" sz="2000" b="0" dirty="0">
                <a:solidFill>
                  <a:srgbClr val="CCCCCC"/>
                </a:solidFill>
                <a:effectLst/>
                <a:latin typeface="Consolas" panose="020B0609020204030204" pitchFamily="49" charset="0"/>
              </a:rPr>
              <a:t>        </a:t>
            </a:r>
            <a:r>
              <a:rPr lang="en-US" sz="2000" b="0" dirty="0">
                <a:solidFill>
                  <a:srgbClr val="808080"/>
                </a:solidFill>
                <a:effectLst/>
                <a:latin typeface="Consolas" panose="020B0609020204030204" pitchFamily="49" charset="0"/>
              </a:rPr>
              <a:t>&lt;</a:t>
            </a:r>
            <a:r>
              <a:rPr lang="en-US" sz="2000" b="0" dirty="0" err="1">
                <a:solidFill>
                  <a:srgbClr val="569CD6"/>
                </a:solidFill>
                <a:effectLst/>
                <a:latin typeface="Consolas" panose="020B0609020204030204" pitchFamily="49" charset="0"/>
              </a:rPr>
              <a:t>ol</a:t>
            </a:r>
            <a:r>
              <a:rPr lang="en-US" sz="2000" b="0" dirty="0">
                <a:solidFill>
                  <a:srgbClr val="CCCCCC"/>
                </a:solidFill>
                <a:effectLst/>
                <a:latin typeface="Consolas" panose="020B0609020204030204" pitchFamily="49" charset="0"/>
              </a:rPr>
              <a:t> </a:t>
            </a:r>
            <a:r>
              <a:rPr lang="en-US" sz="2000" b="0" dirty="0">
                <a:solidFill>
                  <a:srgbClr val="9CDCFE"/>
                </a:solidFill>
                <a:effectLst/>
                <a:latin typeface="Consolas" panose="020B0609020204030204" pitchFamily="49" charset="0"/>
              </a:rPr>
              <a:t>type</a:t>
            </a:r>
            <a:r>
              <a:rPr lang="en-US" sz="2000" b="0" dirty="0">
                <a:solidFill>
                  <a:srgbClr val="CCCCCC"/>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808080"/>
                </a:solidFill>
                <a:effectLst/>
                <a:latin typeface="Consolas" panose="020B0609020204030204" pitchFamily="49" charset="0"/>
              </a:rPr>
              <a:t>&gt;</a:t>
            </a:r>
            <a:endParaRPr lang="en-US" sz="2000" b="0" dirty="0">
              <a:solidFill>
                <a:srgbClr val="CCCCCC"/>
              </a:solidFill>
              <a:effectLst/>
              <a:latin typeface="Consolas" panose="020B0609020204030204" pitchFamily="49" charset="0"/>
            </a:endParaRPr>
          </a:p>
          <a:p>
            <a:r>
              <a:rPr lang="en-US" sz="2000" b="0" dirty="0">
                <a:solidFill>
                  <a:srgbClr val="CCCCCC"/>
                </a:solidFill>
                <a:effectLst/>
                <a:latin typeface="Consolas" panose="020B0609020204030204" pitchFamily="49" charset="0"/>
              </a:rPr>
              <a:t>            </a:t>
            </a: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li</a:t>
            </a:r>
            <a:r>
              <a:rPr lang="en-US" sz="2000" b="0" dirty="0">
                <a:solidFill>
                  <a:srgbClr val="808080"/>
                </a:solidFill>
                <a:effectLst/>
                <a:latin typeface="Consolas" panose="020B0609020204030204" pitchFamily="49" charset="0"/>
              </a:rPr>
              <a:t>&gt;</a:t>
            </a:r>
            <a:r>
              <a:rPr lang="en-US" sz="2000" b="0" dirty="0">
                <a:solidFill>
                  <a:srgbClr val="CCCCCC"/>
                </a:solidFill>
                <a:effectLst/>
                <a:latin typeface="Consolas" panose="020B0609020204030204" pitchFamily="49" charset="0"/>
              </a:rPr>
              <a:t>Vanilla Ice Cream</a:t>
            </a: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li</a:t>
            </a:r>
            <a:r>
              <a:rPr lang="en-US" sz="2000" b="0" dirty="0">
                <a:solidFill>
                  <a:srgbClr val="808080"/>
                </a:solidFill>
                <a:effectLst/>
                <a:latin typeface="Consolas" panose="020B0609020204030204" pitchFamily="49" charset="0"/>
              </a:rPr>
              <a:t>&gt;</a:t>
            </a:r>
            <a:endParaRPr lang="en-US" sz="2000" b="0" dirty="0">
              <a:solidFill>
                <a:srgbClr val="CCCCCC"/>
              </a:solidFill>
              <a:effectLst/>
              <a:latin typeface="Consolas" panose="020B0609020204030204" pitchFamily="49" charset="0"/>
            </a:endParaRPr>
          </a:p>
          <a:p>
            <a:r>
              <a:rPr lang="en-US" sz="2000" b="0" dirty="0">
                <a:solidFill>
                  <a:srgbClr val="CCCCCC"/>
                </a:solidFill>
                <a:effectLst/>
                <a:latin typeface="Consolas" panose="020B0609020204030204" pitchFamily="49" charset="0"/>
              </a:rPr>
              <a:t>            </a:t>
            </a: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li</a:t>
            </a:r>
            <a:r>
              <a:rPr lang="en-US" sz="2000" b="0" dirty="0">
                <a:solidFill>
                  <a:srgbClr val="808080"/>
                </a:solidFill>
                <a:effectLst/>
                <a:latin typeface="Consolas" panose="020B0609020204030204" pitchFamily="49" charset="0"/>
              </a:rPr>
              <a:t>&gt;</a:t>
            </a:r>
            <a:r>
              <a:rPr lang="en-US" sz="2000" b="0" dirty="0">
                <a:solidFill>
                  <a:srgbClr val="CCCCCC"/>
                </a:solidFill>
                <a:effectLst/>
                <a:latin typeface="Consolas" panose="020B0609020204030204" pitchFamily="49" charset="0"/>
              </a:rPr>
              <a:t>Strawberry Shortcake</a:t>
            </a: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li</a:t>
            </a:r>
            <a:r>
              <a:rPr lang="en-US" sz="2000" b="0" dirty="0">
                <a:solidFill>
                  <a:srgbClr val="808080"/>
                </a:solidFill>
                <a:effectLst/>
                <a:latin typeface="Consolas" panose="020B0609020204030204" pitchFamily="49" charset="0"/>
              </a:rPr>
              <a:t>&gt;</a:t>
            </a:r>
            <a:endParaRPr lang="en-US" sz="2000" b="0" dirty="0">
              <a:solidFill>
                <a:srgbClr val="CCCCCC"/>
              </a:solidFill>
              <a:effectLst/>
              <a:latin typeface="Consolas" panose="020B0609020204030204" pitchFamily="49" charset="0"/>
            </a:endParaRPr>
          </a:p>
          <a:p>
            <a:r>
              <a:rPr lang="en-US" sz="2000" b="0" dirty="0">
                <a:solidFill>
                  <a:srgbClr val="CCCCCC"/>
                </a:solidFill>
                <a:effectLst/>
                <a:latin typeface="Consolas" panose="020B0609020204030204" pitchFamily="49" charset="0"/>
              </a:rPr>
              <a:t>            </a:t>
            </a: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li</a:t>
            </a:r>
            <a:r>
              <a:rPr lang="en-US" sz="2000" b="0" dirty="0">
                <a:solidFill>
                  <a:srgbClr val="808080"/>
                </a:solidFill>
                <a:effectLst/>
                <a:latin typeface="Consolas" panose="020B0609020204030204" pitchFamily="49" charset="0"/>
              </a:rPr>
              <a:t>&gt;</a:t>
            </a:r>
            <a:r>
              <a:rPr lang="en-US" sz="2000" b="0" dirty="0">
                <a:solidFill>
                  <a:srgbClr val="CCCCCC"/>
                </a:solidFill>
                <a:effectLst/>
                <a:latin typeface="Consolas" panose="020B0609020204030204" pitchFamily="49" charset="0"/>
              </a:rPr>
              <a:t>Key Lime Pie</a:t>
            </a: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li</a:t>
            </a:r>
            <a:r>
              <a:rPr lang="en-US" sz="2000" b="0" dirty="0">
                <a:solidFill>
                  <a:srgbClr val="808080"/>
                </a:solidFill>
                <a:effectLst/>
                <a:latin typeface="Consolas" panose="020B0609020204030204" pitchFamily="49" charset="0"/>
              </a:rPr>
              <a:t>&gt;</a:t>
            </a:r>
            <a:endParaRPr lang="en-US" sz="2000" b="0" dirty="0">
              <a:solidFill>
                <a:srgbClr val="CCCCCC"/>
              </a:solidFill>
              <a:effectLst/>
              <a:latin typeface="Consolas" panose="020B0609020204030204" pitchFamily="49" charset="0"/>
            </a:endParaRPr>
          </a:p>
          <a:p>
            <a:r>
              <a:rPr lang="en-US" sz="2000" b="0" dirty="0">
                <a:solidFill>
                  <a:srgbClr val="CCCCCC"/>
                </a:solidFill>
                <a:effectLst/>
                <a:latin typeface="Consolas" panose="020B0609020204030204" pitchFamily="49" charset="0"/>
              </a:rPr>
              <a:t>        </a:t>
            </a:r>
            <a:r>
              <a:rPr lang="en-US" sz="2000" b="0" dirty="0">
                <a:solidFill>
                  <a:srgbClr val="808080"/>
                </a:solidFill>
                <a:effectLst/>
                <a:latin typeface="Consolas" panose="020B0609020204030204" pitchFamily="49" charset="0"/>
              </a:rPr>
              <a:t>&lt;/</a:t>
            </a:r>
            <a:r>
              <a:rPr lang="en-US" sz="2000" b="0" dirty="0" err="1">
                <a:solidFill>
                  <a:srgbClr val="569CD6"/>
                </a:solidFill>
                <a:effectLst/>
                <a:latin typeface="Consolas" panose="020B0609020204030204" pitchFamily="49" charset="0"/>
              </a:rPr>
              <a:t>ol</a:t>
            </a:r>
            <a:r>
              <a:rPr lang="en-US" sz="2000" b="0" dirty="0">
                <a:solidFill>
                  <a:srgbClr val="808080"/>
                </a:solidFill>
                <a:effectLst/>
                <a:latin typeface="Consolas" panose="020B0609020204030204" pitchFamily="49" charset="0"/>
              </a:rPr>
              <a:t>&gt;</a:t>
            </a:r>
            <a:endParaRPr lang="en-US" sz="2000" b="0" dirty="0">
              <a:solidFill>
                <a:srgbClr val="CCCCCC"/>
              </a:solidFill>
              <a:effectLst/>
              <a:latin typeface="Consolas" panose="020B0609020204030204" pitchFamily="49" charset="0"/>
            </a:endParaRPr>
          </a:p>
          <a:p>
            <a:r>
              <a:rPr lang="en-US" sz="2000" b="0" dirty="0">
                <a:solidFill>
                  <a:srgbClr val="CCCCCC"/>
                </a:solidFill>
                <a:effectLst/>
                <a:latin typeface="Consolas" panose="020B0609020204030204" pitchFamily="49" charset="0"/>
              </a:rPr>
              <a:t>    </a:t>
            </a:r>
            <a:r>
              <a:rPr lang="en-US" sz="2000" b="0" dirty="0">
                <a:solidFill>
                  <a:srgbClr val="808080"/>
                </a:solidFill>
                <a:effectLst/>
                <a:latin typeface="Consolas" panose="020B0609020204030204" pitchFamily="49" charset="0"/>
              </a:rPr>
              <a:t>&lt;/</a:t>
            </a:r>
            <a:r>
              <a:rPr lang="en-US" sz="2000" b="0" dirty="0" err="1">
                <a:solidFill>
                  <a:srgbClr val="569CD6"/>
                </a:solidFill>
                <a:effectLst/>
                <a:latin typeface="Consolas" panose="020B0609020204030204" pitchFamily="49" charset="0"/>
              </a:rPr>
              <a:t>ol</a:t>
            </a:r>
            <a:r>
              <a:rPr lang="en-US" sz="2000" b="0" dirty="0">
                <a:solidFill>
                  <a:srgbClr val="808080"/>
                </a:solidFill>
                <a:effectLst/>
                <a:latin typeface="Consolas" panose="020B0609020204030204" pitchFamily="49" charset="0"/>
              </a:rPr>
              <a:t>&gt;</a:t>
            </a:r>
            <a:endParaRPr lang="en-US" sz="2000" b="0" dirty="0">
              <a:solidFill>
                <a:srgbClr val="CCCCCC"/>
              </a:solidFill>
              <a:effectLst/>
              <a:latin typeface="Consolas" panose="020B0609020204030204" pitchFamily="49" charset="0"/>
            </a:endParaRPr>
          </a:p>
        </p:txBody>
      </p:sp>
      <p:sp>
        <p:nvSpPr>
          <p:cNvPr id="8" name="TextBox 7">
            <a:extLst>
              <a:ext uri="{FF2B5EF4-FFF2-40B4-BE49-F238E27FC236}">
                <a16:creationId xmlns:a16="http://schemas.microsoft.com/office/drawing/2014/main" id="{828DAE7C-F9B2-451B-9339-8AE52DA9FD76}"/>
              </a:ext>
            </a:extLst>
          </p:cNvPr>
          <p:cNvSpPr txBox="1"/>
          <p:nvPr/>
        </p:nvSpPr>
        <p:spPr>
          <a:xfrm>
            <a:off x="5307725" y="2194736"/>
            <a:ext cx="10934700" cy="2031325"/>
          </a:xfrm>
          <a:prstGeom prst="rect">
            <a:avLst/>
          </a:prstGeom>
          <a:noFill/>
        </p:spPr>
        <p:txBody>
          <a:bodyPr wrap="square">
            <a:spAutoFit/>
          </a:bodyPr>
          <a:lstStyle/>
          <a:p>
            <a:r>
              <a:rPr lang="en-US" sz="1400" b="0" dirty="0">
                <a:solidFill>
                  <a:srgbClr val="FF0000"/>
                </a:solidFill>
                <a:effectLst/>
                <a:latin typeface="Consolas" panose="020B0609020204030204" pitchFamily="49" charset="0"/>
              </a:rPr>
              <a:t>        'type' attribute specifies the numbering style:</a:t>
            </a:r>
          </a:p>
          <a:p>
            <a:r>
              <a:rPr lang="en-US" sz="1400" b="0" dirty="0">
                <a:solidFill>
                  <a:srgbClr val="FF0000"/>
                </a:solidFill>
                <a:effectLst/>
                <a:latin typeface="Consolas" panose="020B0609020204030204" pitchFamily="49" charset="0"/>
              </a:rPr>
              <a:t>             - "1" for Arabic numerals (default)</a:t>
            </a:r>
          </a:p>
          <a:p>
            <a:r>
              <a:rPr lang="en-US" sz="1400" b="0" dirty="0">
                <a:solidFill>
                  <a:srgbClr val="FF0000"/>
                </a:solidFill>
                <a:effectLst/>
                <a:latin typeface="Consolas" panose="020B0609020204030204" pitchFamily="49" charset="0"/>
              </a:rPr>
              <a:t>             - "A" for uppercase letters</a:t>
            </a:r>
          </a:p>
          <a:p>
            <a:r>
              <a:rPr lang="en-US" sz="1400" b="0" dirty="0">
                <a:solidFill>
                  <a:srgbClr val="FF0000"/>
                </a:solidFill>
                <a:effectLst/>
                <a:latin typeface="Consolas" panose="020B0609020204030204" pitchFamily="49" charset="0"/>
              </a:rPr>
              <a:t>             - "a" for lowercase letters</a:t>
            </a:r>
          </a:p>
          <a:p>
            <a:r>
              <a:rPr lang="en-US" sz="1400" b="0" dirty="0">
                <a:solidFill>
                  <a:srgbClr val="FF0000"/>
                </a:solidFill>
                <a:effectLst/>
                <a:latin typeface="Consolas" panose="020B0609020204030204" pitchFamily="49" charset="0"/>
              </a:rPr>
              <a:t>             - "I" for uppercase Roman numerals</a:t>
            </a:r>
          </a:p>
          <a:p>
            <a:r>
              <a:rPr lang="en-US" sz="1400" b="0" dirty="0">
                <a:solidFill>
                  <a:srgbClr val="FF0000"/>
                </a:solidFill>
                <a:effectLst/>
                <a:latin typeface="Consolas" panose="020B0609020204030204" pitchFamily="49" charset="0"/>
              </a:rPr>
              <a:t>             - "</a:t>
            </a:r>
            <a:r>
              <a:rPr lang="en-US" sz="1400" b="0" dirty="0" err="1">
                <a:solidFill>
                  <a:srgbClr val="FF0000"/>
                </a:solidFill>
                <a:effectLst/>
                <a:latin typeface="Consolas" panose="020B0609020204030204" pitchFamily="49" charset="0"/>
              </a:rPr>
              <a:t>i</a:t>
            </a:r>
            <a:r>
              <a:rPr lang="en-US" sz="1400" b="0" dirty="0">
                <a:solidFill>
                  <a:srgbClr val="FF0000"/>
                </a:solidFill>
                <a:effectLst/>
                <a:latin typeface="Consolas" panose="020B0609020204030204" pitchFamily="49" charset="0"/>
              </a:rPr>
              <a:t>" for lowercase Roman numerals</a:t>
            </a:r>
          </a:p>
          <a:p>
            <a:br>
              <a:rPr lang="en-US" sz="1400" b="0" dirty="0">
                <a:solidFill>
                  <a:srgbClr val="FF0000"/>
                </a:solidFill>
                <a:effectLst/>
                <a:latin typeface="Consolas" panose="020B0609020204030204" pitchFamily="49" charset="0"/>
              </a:rPr>
            </a:br>
            <a:r>
              <a:rPr lang="en-US" sz="1400" b="0" dirty="0">
                <a:solidFill>
                  <a:srgbClr val="FF0000"/>
                </a:solidFill>
                <a:effectLst/>
                <a:latin typeface="Consolas" panose="020B0609020204030204" pitchFamily="49" charset="0"/>
              </a:rPr>
              <a:t>        'start' attribute specifies the starting number for the list. </a:t>
            </a:r>
          </a:p>
          <a:p>
            <a:r>
              <a:rPr lang="en-US" sz="1400" b="0" dirty="0">
                <a:solidFill>
                  <a:srgbClr val="FF0000"/>
                </a:solidFill>
                <a:effectLst/>
                <a:latin typeface="Consolas" panose="020B0609020204030204" pitchFamily="49" charset="0"/>
              </a:rPr>
              <a:t>        'reversed' attribute reverses the order of the list items. </a:t>
            </a:r>
          </a:p>
        </p:txBody>
      </p:sp>
      <p:pic>
        <p:nvPicPr>
          <p:cNvPr id="3" name="Picture 2">
            <a:extLst>
              <a:ext uri="{FF2B5EF4-FFF2-40B4-BE49-F238E27FC236}">
                <a16:creationId xmlns:a16="http://schemas.microsoft.com/office/drawing/2014/main" id="{ADF83819-D60F-4AA8-8C1C-5A2F9A766D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38510" y="4615976"/>
            <a:ext cx="3010386" cy="2031324"/>
          </a:xfrm>
          <a:prstGeom prst="rect">
            <a:avLst/>
          </a:prstGeom>
        </p:spPr>
      </p:pic>
    </p:spTree>
    <p:extLst>
      <p:ext uri="{BB962C8B-B14F-4D97-AF65-F5344CB8AC3E}">
        <p14:creationId xmlns:p14="http://schemas.microsoft.com/office/powerpoint/2010/main" val="3066688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ark blue background with white lines&#10;&#10;Description automatically generated">
            <a:extLst>
              <a:ext uri="{FF2B5EF4-FFF2-40B4-BE49-F238E27FC236}">
                <a16:creationId xmlns:a16="http://schemas.microsoft.com/office/drawing/2014/main" id="{6C4F6A12-0D8E-42A1-987E-380C74C06262}"/>
              </a:ext>
            </a:extLst>
          </p:cNvPr>
          <p:cNvPicPr>
            <a:picLocks noChangeAspect="1"/>
          </p:cNvPicPr>
          <p:nvPr/>
        </p:nvPicPr>
        <p:blipFill rotWithShape="1">
          <a:blip r:embed="rId2">
            <a:extLst>
              <a:ext uri="{28A0092B-C50C-407E-A947-70E740481C1C}">
                <a14:useLocalDpi xmlns:a14="http://schemas.microsoft.com/office/drawing/2010/main" val="0"/>
              </a:ext>
            </a:extLst>
          </a:blip>
          <a:srcRect t="8142" b="7287"/>
          <a:stretch/>
        </p:blipFill>
        <p:spPr>
          <a:xfrm>
            <a:off x="20" y="1282"/>
            <a:ext cx="12191980" cy="6856718"/>
          </a:xfrm>
          <a:prstGeom prst="rect">
            <a:avLst/>
          </a:prstGeom>
        </p:spPr>
      </p:pic>
      <p:pic>
        <p:nvPicPr>
          <p:cNvPr id="7" name="Picture 6" descr="A blue logo with wings&#10;&#10;Description automatically generated">
            <a:extLst>
              <a:ext uri="{FF2B5EF4-FFF2-40B4-BE49-F238E27FC236}">
                <a16:creationId xmlns:a16="http://schemas.microsoft.com/office/drawing/2014/main" id="{54474696-61D6-4CA4-8166-707C5519DE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8625" y="87085"/>
            <a:ext cx="1110849" cy="914401"/>
          </a:xfrm>
          <a:prstGeom prst="rect">
            <a:avLst/>
          </a:prstGeom>
        </p:spPr>
      </p:pic>
      <p:sp>
        <p:nvSpPr>
          <p:cNvPr id="6" name="TextBox 5">
            <a:extLst>
              <a:ext uri="{FF2B5EF4-FFF2-40B4-BE49-F238E27FC236}">
                <a16:creationId xmlns:a16="http://schemas.microsoft.com/office/drawing/2014/main" id="{B271A236-D083-46D2-B325-B7AC386C84F5}"/>
              </a:ext>
            </a:extLst>
          </p:cNvPr>
          <p:cNvSpPr txBox="1"/>
          <p:nvPr/>
        </p:nvSpPr>
        <p:spPr>
          <a:xfrm>
            <a:off x="-1076960" y="87085"/>
            <a:ext cx="13675360" cy="5044266"/>
          </a:xfrm>
          <a:prstGeom prst="rect">
            <a:avLst/>
          </a:prstGeom>
          <a:noFill/>
        </p:spPr>
        <p:txBody>
          <a:bodyPr wrap="square">
            <a:spAutoFit/>
          </a:bodyPr>
          <a:lstStyle/>
          <a:p>
            <a:pPr algn="ctr"/>
            <a:r>
              <a:rPr lang="en-US" sz="3200" b="1" dirty="0">
                <a:solidFill>
                  <a:srgbClr val="CCCCCC"/>
                </a:solidFill>
                <a:effectLst/>
                <a:latin typeface="Georgia Pro Cond Black" panose="020B0604020202020204" pitchFamily="18" charset="0"/>
              </a:rPr>
              <a:t>    Unordered list</a:t>
            </a:r>
          </a:p>
          <a:p>
            <a:pPr algn="ctr"/>
            <a:endParaRPr lang="en-US" sz="3200" b="1" dirty="0">
              <a:solidFill>
                <a:srgbClr val="CCCCCC"/>
              </a:solidFill>
              <a:effectLst/>
              <a:latin typeface="Georgia Pro Cond Black" panose="020B0604020202020204" pitchFamily="18" charset="0"/>
            </a:endParaRPr>
          </a:p>
          <a:p>
            <a:pPr>
              <a:lnSpc>
                <a:spcPct val="150000"/>
              </a:lnSpc>
            </a:pPr>
            <a:r>
              <a:rPr lang="en-US" b="0" dirty="0">
                <a:solidFill>
                  <a:srgbClr val="CCCCCC"/>
                </a:solidFill>
                <a:effectLst/>
                <a:latin typeface="Consolas" panose="020B0609020204030204" pitchFamily="49" charset="0"/>
              </a:rPr>
              <a:t>    </a:t>
            </a:r>
            <a:r>
              <a:rPr lang="en-US" sz="2000" b="0" dirty="0">
                <a:solidFill>
                  <a:srgbClr val="CCCCCC"/>
                </a:solidFill>
                <a:effectLst/>
                <a:latin typeface="Consolas" panose="020B0609020204030204" pitchFamily="49" charset="0"/>
              </a:rPr>
              <a:t>    </a:t>
            </a:r>
            <a:r>
              <a:rPr lang="en-US" sz="2000" b="0" dirty="0">
                <a:solidFill>
                  <a:srgbClr val="6A9955"/>
                </a:solidFill>
                <a:effectLst/>
                <a:latin typeface="Consolas" panose="020B0609020204030204" pitchFamily="49" charset="0"/>
              </a:rPr>
              <a:t>&lt;!-- The 'ul' element represents an unordered list. --&gt;</a:t>
            </a:r>
            <a:endParaRPr lang="en-US" sz="2000" b="0" dirty="0">
              <a:solidFill>
                <a:srgbClr val="CCCCCC"/>
              </a:solidFill>
              <a:effectLst/>
              <a:latin typeface="Consolas" panose="020B0609020204030204" pitchFamily="49" charset="0"/>
            </a:endParaRPr>
          </a:p>
          <a:p>
            <a:pPr>
              <a:lnSpc>
                <a:spcPct val="150000"/>
              </a:lnSpc>
            </a:pPr>
            <a:r>
              <a:rPr lang="en-US" sz="2000" b="0" dirty="0">
                <a:solidFill>
                  <a:srgbClr val="CCCCCC"/>
                </a:solidFill>
                <a:effectLst/>
                <a:latin typeface="Consolas" panose="020B0609020204030204" pitchFamily="49" charset="0"/>
              </a:rPr>
              <a:t>        </a:t>
            </a: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ul</a:t>
            </a:r>
            <a:r>
              <a:rPr lang="en-US" sz="2000" b="0" dirty="0">
                <a:solidFill>
                  <a:srgbClr val="CCCCCC"/>
                </a:solidFill>
                <a:effectLst/>
                <a:latin typeface="Consolas" panose="020B0609020204030204" pitchFamily="49" charset="0"/>
              </a:rPr>
              <a:t> </a:t>
            </a:r>
            <a:r>
              <a:rPr lang="en-US" sz="2000" b="0" dirty="0">
                <a:solidFill>
                  <a:srgbClr val="9CDCFE"/>
                </a:solidFill>
                <a:effectLst/>
                <a:latin typeface="Consolas" panose="020B0609020204030204" pitchFamily="49" charset="0"/>
              </a:rPr>
              <a:t>type</a:t>
            </a:r>
            <a:r>
              <a:rPr lang="en-US" sz="2000" b="0" dirty="0">
                <a:solidFill>
                  <a:srgbClr val="CCCCCC"/>
                </a:solidFill>
                <a:effectLst/>
                <a:latin typeface="Consolas" panose="020B0609020204030204" pitchFamily="49" charset="0"/>
              </a:rPr>
              <a:t>=</a:t>
            </a:r>
            <a:r>
              <a:rPr lang="en-US" sz="2000" b="0" dirty="0">
                <a:solidFill>
                  <a:srgbClr val="CE9178"/>
                </a:solidFill>
                <a:effectLst/>
                <a:latin typeface="Consolas" panose="020B0609020204030204" pitchFamily="49" charset="0"/>
              </a:rPr>
              <a:t>"circle"</a:t>
            </a:r>
            <a:r>
              <a:rPr lang="en-US" sz="2000" b="0" dirty="0">
                <a:solidFill>
                  <a:srgbClr val="CCCCCC"/>
                </a:solidFill>
                <a:effectLst/>
                <a:latin typeface="Consolas" panose="020B0609020204030204" pitchFamily="49" charset="0"/>
              </a:rPr>
              <a:t> </a:t>
            </a:r>
            <a:r>
              <a:rPr lang="en-US" sz="2000" b="0" dirty="0">
                <a:solidFill>
                  <a:srgbClr val="9CDCFE"/>
                </a:solidFill>
                <a:effectLst/>
                <a:latin typeface="Consolas" panose="020B0609020204030204" pitchFamily="49" charset="0"/>
              </a:rPr>
              <a:t>start</a:t>
            </a:r>
            <a:r>
              <a:rPr lang="en-US" sz="2000" b="0" dirty="0">
                <a:solidFill>
                  <a:srgbClr val="CCCCCC"/>
                </a:solidFill>
                <a:effectLst/>
                <a:latin typeface="Consolas" panose="020B0609020204030204" pitchFamily="49" charset="0"/>
              </a:rPr>
              <a:t>=</a:t>
            </a:r>
            <a:r>
              <a:rPr lang="en-US" sz="2000" b="0" dirty="0">
                <a:solidFill>
                  <a:srgbClr val="CE9178"/>
                </a:solidFill>
                <a:effectLst/>
                <a:latin typeface="Consolas" panose="020B0609020204030204" pitchFamily="49" charset="0"/>
              </a:rPr>
              <a:t>"3"</a:t>
            </a:r>
            <a:r>
              <a:rPr lang="en-US" sz="2000" b="0" dirty="0">
                <a:solidFill>
                  <a:srgbClr val="CCCCCC"/>
                </a:solidFill>
                <a:effectLst/>
                <a:latin typeface="Consolas" panose="020B0609020204030204" pitchFamily="49" charset="0"/>
              </a:rPr>
              <a:t> </a:t>
            </a:r>
            <a:r>
              <a:rPr lang="en-US" sz="2000" b="0" dirty="0">
                <a:solidFill>
                  <a:srgbClr val="9CDCFE"/>
                </a:solidFill>
                <a:effectLst/>
                <a:latin typeface="Consolas" panose="020B0609020204030204" pitchFamily="49" charset="0"/>
              </a:rPr>
              <a:t>compact</a:t>
            </a:r>
            <a:r>
              <a:rPr lang="en-US" sz="2000" b="0" dirty="0">
                <a:solidFill>
                  <a:srgbClr val="808080"/>
                </a:solidFill>
                <a:effectLst/>
                <a:latin typeface="Consolas" panose="020B0609020204030204" pitchFamily="49" charset="0"/>
              </a:rPr>
              <a:t>&gt;</a:t>
            </a:r>
            <a:endParaRPr lang="en-US" sz="2000" b="0" dirty="0">
              <a:solidFill>
                <a:srgbClr val="CCCCCC"/>
              </a:solidFill>
              <a:effectLst/>
              <a:latin typeface="Consolas" panose="020B0609020204030204" pitchFamily="49" charset="0"/>
            </a:endParaRPr>
          </a:p>
          <a:p>
            <a:pPr lvl="4"/>
            <a:r>
              <a:rPr lang="en-US" b="0" dirty="0">
                <a:solidFill>
                  <a:srgbClr val="CCCCCC"/>
                </a:solidFill>
                <a:effectLst/>
                <a:latin typeface="Consolas" panose="020B0609020204030204" pitchFamily="49" charset="0"/>
              </a:rPr>
              <a:t>           </a:t>
            </a:r>
            <a:r>
              <a:rPr lang="en-US" b="0" dirty="0">
                <a:solidFill>
                  <a:srgbClr val="6A9955"/>
                </a:solidFill>
                <a:effectLst/>
                <a:latin typeface="Consolas" panose="020B0609020204030204" pitchFamily="49" charset="0"/>
              </a:rPr>
              <a:t>&lt;!-- 'type' attribute sets the list marker style (circle, disc, square, etc.). --&gt;</a:t>
            </a:r>
            <a:endParaRPr lang="en-US" b="0" dirty="0">
              <a:solidFill>
                <a:srgbClr val="CCCCCC"/>
              </a:solidFill>
              <a:effectLst/>
              <a:latin typeface="Consolas" panose="020B0609020204030204" pitchFamily="49" charset="0"/>
            </a:endParaRPr>
          </a:p>
          <a:p>
            <a:pPr lvl="4"/>
            <a:r>
              <a:rPr lang="en-US" b="0" dirty="0">
                <a:solidFill>
                  <a:srgbClr val="CCCCCC"/>
                </a:solidFill>
                <a:effectLst/>
                <a:latin typeface="Consolas" panose="020B0609020204030204" pitchFamily="49" charset="0"/>
              </a:rPr>
              <a:t>            </a:t>
            </a:r>
            <a:r>
              <a:rPr lang="en-US" b="0" dirty="0">
                <a:solidFill>
                  <a:srgbClr val="6A9955"/>
                </a:solidFill>
                <a:effectLst/>
                <a:latin typeface="Consolas" panose="020B0609020204030204" pitchFamily="49" charset="0"/>
              </a:rPr>
              <a:t>&lt;!-- 'start' attribute specifies the starting value for the list items. --&gt;</a:t>
            </a:r>
            <a:endParaRPr lang="en-US" b="0" dirty="0">
              <a:solidFill>
                <a:srgbClr val="CCCCCC"/>
              </a:solidFill>
              <a:effectLst/>
              <a:latin typeface="Consolas" panose="020B0609020204030204" pitchFamily="49" charset="0"/>
            </a:endParaRPr>
          </a:p>
          <a:p>
            <a:pPr lvl="4"/>
            <a:r>
              <a:rPr lang="en-US" b="0" dirty="0">
                <a:solidFill>
                  <a:srgbClr val="CCCCCC"/>
                </a:solidFill>
                <a:effectLst/>
                <a:latin typeface="Consolas" panose="020B0609020204030204" pitchFamily="49" charset="0"/>
              </a:rPr>
              <a:t>            </a:t>
            </a:r>
            <a:r>
              <a:rPr lang="en-US" b="0" dirty="0">
                <a:solidFill>
                  <a:srgbClr val="6A9955"/>
                </a:solidFill>
                <a:effectLst/>
                <a:latin typeface="Consolas" panose="020B0609020204030204" pitchFamily="49" charset="0"/>
              </a:rPr>
              <a:t>&lt;!-- 'compact' attribute indicates a compact list style. --&gt;</a:t>
            </a:r>
            <a:endParaRPr lang="en-US" b="0" dirty="0">
              <a:solidFill>
                <a:srgbClr val="CCCCCC"/>
              </a:solidFill>
              <a:effectLst/>
              <a:latin typeface="Consolas" panose="020B0609020204030204" pitchFamily="49" charset="0"/>
            </a:endParaRPr>
          </a:p>
          <a:p>
            <a:pPr>
              <a:lnSpc>
                <a:spcPct val="150000"/>
              </a:lnSpc>
            </a:pPr>
            <a:r>
              <a:rPr lang="en-US" sz="2000" b="0" dirty="0">
                <a:solidFill>
                  <a:srgbClr val="CCCCCC"/>
                </a:solidFill>
                <a:effectLst/>
                <a:latin typeface="Consolas" panose="020B0609020204030204" pitchFamily="49" charset="0"/>
              </a:rPr>
              <a:t>            </a:t>
            </a: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li</a:t>
            </a:r>
            <a:r>
              <a:rPr lang="en-US" sz="2000" b="0" dirty="0">
                <a:solidFill>
                  <a:srgbClr val="CCCCCC"/>
                </a:solidFill>
                <a:effectLst/>
                <a:latin typeface="Consolas" panose="020B0609020204030204" pitchFamily="49" charset="0"/>
              </a:rPr>
              <a:t> </a:t>
            </a:r>
            <a:r>
              <a:rPr lang="en-US" sz="2000" b="0" dirty="0">
                <a:solidFill>
                  <a:srgbClr val="9CDCFE"/>
                </a:solidFill>
                <a:effectLst/>
                <a:latin typeface="Consolas" panose="020B0609020204030204" pitchFamily="49" charset="0"/>
              </a:rPr>
              <a:t>value</a:t>
            </a:r>
            <a:r>
              <a:rPr lang="en-US" sz="2000" b="0" dirty="0">
                <a:solidFill>
                  <a:srgbClr val="CCCCCC"/>
                </a:solidFill>
                <a:effectLst/>
                <a:latin typeface="Consolas" panose="020B0609020204030204" pitchFamily="49" charset="0"/>
              </a:rPr>
              <a:t>=</a:t>
            </a:r>
            <a:r>
              <a:rPr lang="en-US" sz="2000" b="0" dirty="0">
                <a:solidFill>
                  <a:srgbClr val="CE9178"/>
                </a:solidFill>
                <a:effectLst/>
                <a:latin typeface="Consolas" panose="020B0609020204030204" pitchFamily="49" charset="0"/>
              </a:rPr>
              <a:t>"1"</a:t>
            </a:r>
            <a:r>
              <a:rPr lang="en-US" sz="2000" b="0" dirty="0">
                <a:solidFill>
                  <a:srgbClr val="808080"/>
                </a:solidFill>
                <a:effectLst/>
                <a:latin typeface="Consolas" panose="020B0609020204030204" pitchFamily="49" charset="0"/>
              </a:rPr>
              <a:t>&gt;</a:t>
            </a:r>
            <a:r>
              <a:rPr lang="en-US" sz="2000" b="0" dirty="0">
                <a:solidFill>
                  <a:srgbClr val="CCCCCC"/>
                </a:solidFill>
                <a:effectLst/>
                <a:latin typeface="Consolas" panose="020B0609020204030204" pitchFamily="49" charset="0"/>
              </a:rPr>
              <a:t>Apples</a:t>
            </a: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li</a:t>
            </a:r>
            <a:r>
              <a:rPr lang="en-US" sz="2000" b="0" dirty="0">
                <a:solidFill>
                  <a:srgbClr val="808080"/>
                </a:solidFill>
                <a:effectLst/>
                <a:latin typeface="Consolas" panose="020B0609020204030204" pitchFamily="49" charset="0"/>
              </a:rPr>
              <a:t>&gt;</a:t>
            </a:r>
            <a:endParaRPr lang="en-US" sz="2000" b="0" dirty="0">
              <a:solidFill>
                <a:srgbClr val="CCCCCC"/>
              </a:solidFill>
              <a:effectLst/>
              <a:latin typeface="Consolas" panose="020B0609020204030204" pitchFamily="49" charset="0"/>
            </a:endParaRPr>
          </a:p>
          <a:p>
            <a:pPr>
              <a:lnSpc>
                <a:spcPct val="150000"/>
              </a:lnSpc>
            </a:pPr>
            <a:r>
              <a:rPr lang="en-US" b="0" dirty="0">
                <a:solidFill>
                  <a:srgbClr val="CCCCCC"/>
                </a:solidFill>
                <a:effectLst/>
                <a:latin typeface="Consolas" panose="020B0609020204030204" pitchFamily="49" charset="0"/>
              </a:rPr>
              <a:t>                        </a:t>
            </a:r>
            <a:r>
              <a:rPr lang="en-US" b="0" dirty="0">
                <a:solidFill>
                  <a:srgbClr val="6A9955"/>
                </a:solidFill>
                <a:effectLst/>
                <a:latin typeface="Consolas" panose="020B0609020204030204" pitchFamily="49" charset="0"/>
              </a:rPr>
              <a:t>&lt;!-- 'value' attribute sets a specific value for the list item. --&gt;</a:t>
            </a:r>
            <a:endParaRPr lang="en-US" b="0" dirty="0">
              <a:solidFill>
                <a:srgbClr val="CCCCCC"/>
              </a:solidFill>
              <a:effectLst/>
              <a:latin typeface="Consolas" panose="020B0609020204030204" pitchFamily="49" charset="0"/>
            </a:endParaRPr>
          </a:p>
          <a:p>
            <a:pPr>
              <a:lnSpc>
                <a:spcPct val="150000"/>
              </a:lnSpc>
            </a:pPr>
            <a:r>
              <a:rPr lang="en-US" sz="2000" b="0" dirty="0">
                <a:solidFill>
                  <a:srgbClr val="CCCCCC"/>
                </a:solidFill>
                <a:effectLst/>
                <a:latin typeface="Consolas" panose="020B0609020204030204" pitchFamily="49" charset="0"/>
              </a:rPr>
              <a:t>            </a:t>
            </a: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li</a:t>
            </a:r>
            <a:r>
              <a:rPr lang="en-US" sz="2000" b="0" dirty="0">
                <a:solidFill>
                  <a:srgbClr val="808080"/>
                </a:solidFill>
                <a:effectLst/>
                <a:latin typeface="Consolas" panose="020B0609020204030204" pitchFamily="49" charset="0"/>
              </a:rPr>
              <a:t>&gt;</a:t>
            </a:r>
            <a:r>
              <a:rPr lang="en-US" sz="2000" b="0" dirty="0">
                <a:solidFill>
                  <a:srgbClr val="CCCCCC"/>
                </a:solidFill>
                <a:effectLst/>
                <a:latin typeface="Consolas" panose="020B0609020204030204" pitchFamily="49" charset="0"/>
              </a:rPr>
              <a:t>Bananas</a:t>
            </a: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li</a:t>
            </a:r>
            <a:r>
              <a:rPr lang="en-US" sz="2000" b="0" dirty="0">
                <a:solidFill>
                  <a:srgbClr val="808080"/>
                </a:solidFill>
                <a:effectLst/>
                <a:latin typeface="Consolas" panose="020B0609020204030204" pitchFamily="49" charset="0"/>
              </a:rPr>
              <a:t>&gt;</a:t>
            </a:r>
            <a:endParaRPr lang="en-US" sz="2000" b="0" dirty="0">
              <a:solidFill>
                <a:srgbClr val="CCCCCC"/>
              </a:solidFill>
              <a:effectLst/>
              <a:latin typeface="Consolas" panose="020B0609020204030204" pitchFamily="49" charset="0"/>
            </a:endParaRPr>
          </a:p>
          <a:p>
            <a:pPr>
              <a:lnSpc>
                <a:spcPct val="150000"/>
              </a:lnSpc>
            </a:pPr>
            <a:r>
              <a:rPr lang="en-US" sz="2000" b="0" dirty="0">
                <a:solidFill>
                  <a:srgbClr val="CCCCCC"/>
                </a:solidFill>
                <a:effectLst/>
                <a:latin typeface="Consolas" panose="020B0609020204030204" pitchFamily="49" charset="0"/>
              </a:rPr>
              <a:t>            </a:t>
            </a: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li</a:t>
            </a:r>
            <a:r>
              <a:rPr lang="en-US" sz="2000" b="0" dirty="0">
                <a:solidFill>
                  <a:srgbClr val="808080"/>
                </a:solidFill>
                <a:effectLst/>
                <a:latin typeface="Consolas" panose="020B0609020204030204" pitchFamily="49" charset="0"/>
              </a:rPr>
              <a:t>&gt;</a:t>
            </a:r>
            <a:r>
              <a:rPr lang="en-US" sz="2000" b="0" dirty="0">
                <a:solidFill>
                  <a:srgbClr val="CCCCCC"/>
                </a:solidFill>
                <a:effectLst/>
                <a:latin typeface="Consolas" panose="020B0609020204030204" pitchFamily="49" charset="0"/>
              </a:rPr>
              <a:t>Mangos</a:t>
            </a: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li</a:t>
            </a:r>
            <a:r>
              <a:rPr lang="en-US" sz="2000" b="0" dirty="0">
                <a:solidFill>
                  <a:srgbClr val="808080"/>
                </a:solidFill>
                <a:effectLst/>
                <a:latin typeface="Consolas" panose="020B0609020204030204" pitchFamily="49" charset="0"/>
              </a:rPr>
              <a:t>&gt;</a:t>
            </a:r>
            <a:endParaRPr lang="en-US" sz="2000" b="0" dirty="0">
              <a:solidFill>
                <a:srgbClr val="CCCCCC"/>
              </a:solidFill>
              <a:effectLst/>
              <a:latin typeface="Consolas" panose="020B0609020204030204" pitchFamily="49" charset="0"/>
            </a:endParaRPr>
          </a:p>
          <a:p>
            <a:pPr>
              <a:lnSpc>
                <a:spcPct val="150000"/>
              </a:lnSpc>
            </a:pPr>
            <a:r>
              <a:rPr lang="en-US" sz="2000" b="0" dirty="0">
                <a:solidFill>
                  <a:srgbClr val="CCCCCC"/>
                </a:solidFill>
                <a:effectLst/>
                <a:latin typeface="Consolas" panose="020B0609020204030204" pitchFamily="49" charset="0"/>
              </a:rPr>
              <a:t>        </a:t>
            </a: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ul</a:t>
            </a:r>
            <a:r>
              <a:rPr lang="en-US" sz="2000" b="0" dirty="0">
                <a:solidFill>
                  <a:srgbClr val="808080"/>
                </a:solidFill>
                <a:effectLst/>
                <a:latin typeface="Consolas" panose="020B0609020204030204" pitchFamily="49" charset="0"/>
              </a:rPr>
              <a:t>&gt;</a:t>
            </a:r>
            <a:endParaRPr lang="en-US" sz="2000" b="0" dirty="0">
              <a:solidFill>
                <a:srgbClr val="CCCCCC"/>
              </a:solidFill>
              <a:effectLst/>
              <a:latin typeface="Consolas" panose="020B0609020204030204" pitchFamily="49" charset="0"/>
            </a:endParaRPr>
          </a:p>
        </p:txBody>
      </p:sp>
      <p:pic>
        <p:nvPicPr>
          <p:cNvPr id="3" name="Picture 2">
            <a:extLst>
              <a:ext uri="{FF2B5EF4-FFF2-40B4-BE49-F238E27FC236}">
                <a16:creationId xmlns:a16="http://schemas.microsoft.com/office/drawing/2014/main" id="{87534955-2D6C-40FD-8932-181E11A68C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3967" y="4351003"/>
            <a:ext cx="2528897" cy="1887237"/>
          </a:xfrm>
          <a:prstGeom prst="rect">
            <a:avLst/>
          </a:prstGeom>
        </p:spPr>
      </p:pic>
    </p:spTree>
    <p:extLst>
      <p:ext uri="{BB962C8B-B14F-4D97-AF65-F5344CB8AC3E}">
        <p14:creationId xmlns:p14="http://schemas.microsoft.com/office/powerpoint/2010/main" val="26932294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ark blue background with white lines&#10;&#10;Description automatically generated">
            <a:extLst>
              <a:ext uri="{FF2B5EF4-FFF2-40B4-BE49-F238E27FC236}">
                <a16:creationId xmlns:a16="http://schemas.microsoft.com/office/drawing/2014/main" id="{6C4F6A12-0D8E-42A1-987E-380C74C06262}"/>
              </a:ext>
            </a:extLst>
          </p:cNvPr>
          <p:cNvPicPr>
            <a:picLocks noChangeAspect="1"/>
          </p:cNvPicPr>
          <p:nvPr/>
        </p:nvPicPr>
        <p:blipFill rotWithShape="1">
          <a:blip r:embed="rId2">
            <a:extLst>
              <a:ext uri="{28A0092B-C50C-407E-A947-70E740481C1C}">
                <a14:useLocalDpi xmlns:a14="http://schemas.microsoft.com/office/drawing/2010/main" val="0"/>
              </a:ext>
            </a:extLst>
          </a:blip>
          <a:srcRect t="8142" b="7287"/>
          <a:stretch/>
        </p:blipFill>
        <p:spPr>
          <a:xfrm>
            <a:off x="20" y="1282"/>
            <a:ext cx="12191980" cy="6856718"/>
          </a:xfrm>
          <a:prstGeom prst="rect">
            <a:avLst/>
          </a:prstGeom>
        </p:spPr>
      </p:pic>
      <p:pic>
        <p:nvPicPr>
          <p:cNvPr id="7" name="Picture 6" descr="A blue logo with wings&#10;&#10;Description automatically generated">
            <a:extLst>
              <a:ext uri="{FF2B5EF4-FFF2-40B4-BE49-F238E27FC236}">
                <a16:creationId xmlns:a16="http://schemas.microsoft.com/office/drawing/2014/main" id="{54474696-61D6-4CA4-8166-707C5519DE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8625" y="87085"/>
            <a:ext cx="1110849" cy="914401"/>
          </a:xfrm>
          <a:prstGeom prst="rect">
            <a:avLst/>
          </a:prstGeom>
        </p:spPr>
      </p:pic>
      <p:sp>
        <p:nvSpPr>
          <p:cNvPr id="6" name="TextBox 5">
            <a:extLst>
              <a:ext uri="{FF2B5EF4-FFF2-40B4-BE49-F238E27FC236}">
                <a16:creationId xmlns:a16="http://schemas.microsoft.com/office/drawing/2014/main" id="{3D661019-3727-4E8B-A8F8-4206CAFC5853}"/>
              </a:ext>
            </a:extLst>
          </p:cNvPr>
          <p:cNvSpPr txBox="1"/>
          <p:nvPr/>
        </p:nvSpPr>
        <p:spPr>
          <a:xfrm>
            <a:off x="-589280" y="-595917"/>
            <a:ext cx="12781260" cy="6367705"/>
          </a:xfrm>
          <a:prstGeom prst="rect">
            <a:avLst/>
          </a:prstGeom>
          <a:noFill/>
        </p:spPr>
        <p:txBody>
          <a:bodyPr wrap="square">
            <a:spAutoFit/>
          </a:bodyPr>
          <a:lstStyle/>
          <a:p>
            <a:pPr algn="ctr">
              <a:lnSpc>
                <a:spcPct val="150000"/>
              </a:lnSpc>
            </a:pPr>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    </a:t>
            </a:r>
            <a:r>
              <a:rPr lang="en-US" sz="2800" b="0" dirty="0">
                <a:solidFill>
                  <a:srgbClr val="CCCCCC"/>
                </a:solidFill>
                <a:effectLst/>
                <a:latin typeface="Georgia Pro Black" panose="02040A02050405020203" pitchFamily="18" charset="0"/>
              </a:rPr>
              <a:t>Description List</a:t>
            </a:r>
          </a:p>
          <a:p>
            <a:pPr algn="ctr">
              <a:lnSpc>
                <a:spcPct val="150000"/>
              </a:lnSpc>
            </a:pPr>
            <a:endParaRPr lang="en-US" sz="2800" b="0" dirty="0">
              <a:solidFill>
                <a:srgbClr val="CCCCCC"/>
              </a:solidFill>
              <a:effectLst/>
              <a:latin typeface="Georgia Pro Black" panose="02040A02050405020203" pitchFamily="18" charset="0"/>
            </a:endParaRPr>
          </a:p>
          <a:p>
            <a:pPr>
              <a:lnSpc>
                <a:spcPct val="150000"/>
              </a:lnSpc>
            </a:pPr>
            <a:r>
              <a:rPr lang="en-US" b="0" dirty="0">
                <a:solidFill>
                  <a:srgbClr val="CCCCCC"/>
                </a:solidFill>
                <a:effectLst/>
                <a:latin typeface="Consolas" panose="020B0609020204030204" pitchFamily="49" charset="0"/>
              </a:rPr>
              <a:t>    </a:t>
            </a:r>
            <a:r>
              <a:rPr lang="en-US" sz="2000" b="0" dirty="0">
                <a:solidFill>
                  <a:srgbClr val="CCCCCC"/>
                </a:solidFill>
                <a:effectLst/>
                <a:latin typeface="Consolas" panose="020B0609020204030204" pitchFamily="49" charset="0"/>
              </a:rPr>
              <a:t> </a:t>
            </a:r>
            <a:r>
              <a:rPr lang="en-US" sz="2000" b="0" dirty="0">
                <a:solidFill>
                  <a:srgbClr val="6A9955"/>
                </a:solidFill>
                <a:effectLst/>
                <a:latin typeface="Consolas" panose="020B0609020204030204" pitchFamily="49" charset="0"/>
              </a:rPr>
              <a:t>&lt;!-- The 'dl' element represents a description list. --&gt;</a:t>
            </a:r>
            <a:endParaRPr lang="en-US" sz="2000" b="0" dirty="0">
              <a:solidFill>
                <a:srgbClr val="CCCCCC"/>
              </a:solidFill>
              <a:effectLst/>
              <a:latin typeface="Consolas" panose="020B0609020204030204" pitchFamily="49" charset="0"/>
            </a:endParaRPr>
          </a:p>
          <a:p>
            <a:pPr>
              <a:lnSpc>
                <a:spcPct val="150000"/>
              </a:lnSpc>
            </a:pPr>
            <a:r>
              <a:rPr lang="en-US" sz="2000" b="0" dirty="0">
                <a:solidFill>
                  <a:srgbClr val="CCCCCC"/>
                </a:solidFill>
                <a:effectLst/>
                <a:latin typeface="Consolas" panose="020B0609020204030204" pitchFamily="49" charset="0"/>
              </a:rPr>
              <a:t>     </a:t>
            </a: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dl</a:t>
            </a:r>
            <a:r>
              <a:rPr lang="en-US" sz="2000" b="0" dirty="0">
                <a:solidFill>
                  <a:srgbClr val="808080"/>
                </a:solidFill>
                <a:effectLst/>
                <a:latin typeface="Consolas" panose="020B0609020204030204" pitchFamily="49" charset="0"/>
              </a:rPr>
              <a:t>&gt;</a:t>
            </a:r>
            <a:endParaRPr lang="en-US" sz="2000" b="0" dirty="0">
              <a:solidFill>
                <a:srgbClr val="CCCCCC"/>
              </a:solidFill>
              <a:effectLst/>
              <a:latin typeface="Consolas" panose="020B0609020204030204" pitchFamily="49" charset="0"/>
            </a:endParaRPr>
          </a:p>
          <a:p>
            <a:pPr>
              <a:lnSpc>
                <a:spcPct val="150000"/>
              </a:lnSpc>
            </a:pPr>
            <a:r>
              <a:rPr lang="en-US" sz="2000" b="0" dirty="0">
                <a:solidFill>
                  <a:srgbClr val="CCCCCC"/>
                </a:solidFill>
                <a:effectLst/>
                <a:latin typeface="Consolas" panose="020B0609020204030204" pitchFamily="49" charset="0"/>
              </a:rPr>
              <a:t>        </a:t>
            </a:r>
            <a:r>
              <a:rPr lang="en-US" sz="2000" b="0" dirty="0">
                <a:solidFill>
                  <a:srgbClr val="6A9955"/>
                </a:solidFill>
                <a:effectLst/>
                <a:latin typeface="Consolas" panose="020B0609020204030204" pitchFamily="49" charset="0"/>
              </a:rPr>
              <a:t>&lt;!-- Term with a 'title' attribute --&gt;</a:t>
            </a:r>
            <a:endParaRPr lang="en-US" sz="2000" b="0" dirty="0">
              <a:solidFill>
                <a:srgbClr val="CCCCCC"/>
              </a:solidFill>
              <a:effectLst/>
              <a:latin typeface="Consolas" panose="020B0609020204030204" pitchFamily="49" charset="0"/>
            </a:endParaRPr>
          </a:p>
          <a:p>
            <a:pPr>
              <a:lnSpc>
                <a:spcPct val="150000"/>
              </a:lnSpc>
            </a:pPr>
            <a:r>
              <a:rPr lang="en-US" sz="2000" b="0" dirty="0">
                <a:solidFill>
                  <a:srgbClr val="CCCCCC"/>
                </a:solidFill>
                <a:effectLst/>
                <a:latin typeface="Consolas" panose="020B0609020204030204" pitchFamily="49" charset="0"/>
              </a:rPr>
              <a:t>          </a:t>
            </a: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dt</a:t>
            </a:r>
            <a:r>
              <a:rPr lang="en-US" sz="2000" b="0" dirty="0">
                <a:solidFill>
                  <a:srgbClr val="CCCCCC"/>
                </a:solidFill>
                <a:effectLst/>
                <a:latin typeface="Consolas" panose="020B0609020204030204" pitchFamily="49" charset="0"/>
              </a:rPr>
              <a:t> </a:t>
            </a:r>
            <a:r>
              <a:rPr lang="en-US" sz="2000" b="0" dirty="0">
                <a:solidFill>
                  <a:srgbClr val="9CDCFE"/>
                </a:solidFill>
                <a:effectLst/>
                <a:latin typeface="Consolas" panose="020B0609020204030204" pitchFamily="49" charset="0"/>
              </a:rPr>
              <a:t>title</a:t>
            </a:r>
            <a:r>
              <a:rPr lang="en-US" sz="2000" b="0" dirty="0">
                <a:solidFill>
                  <a:srgbClr val="CCCCCC"/>
                </a:solidFill>
                <a:effectLst/>
                <a:latin typeface="Consolas" panose="020B0609020204030204" pitchFamily="49" charset="0"/>
              </a:rPr>
              <a:t>=</a:t>
            </a:r>
            <a:r>
              <a:rPr lang="en-US" sz="2000" b="0" dirty="0">
                <a:solidFill>
                  <a:srgbClr val="CE9178"/>
                </a:solidFill>
                <a:effectLst/>
                <a:latin typeface="Consolas" panose="020B0609020204030204" pitchFamily="49" charset="0"/>
              </a:rPr>
              <a:t>"JavaScript"</a:t>
            </a:r>
            <a:r>
              <a:rPr lang="en-US" sz="2000" b="0" dirty="0">
                <a:solidFill>
                  <a:srgbClr val="808080"/>
                </a:solidFill>
                <a:effectLst/>
                <a:latin typeface="Consolas" panose="020B0609020204030204" pitchFamily="49" charset="0"/>
              </a:rPr>
              <a:t>&gt;</a:t>
            </a:r>
            <a:r>
              <a:rPr lang="en-US" sz="2000" b="0" dirty="0">
                <a:solidFill>
                  <a:srgbClr val="CCCCCC"/>
                </a:solidFill>
                <a:effectLst/>
                <a:latin typeface="Consolas" panose="020B0609020204030204" pitchFamily="49" charset="0"/>
              </a:rPr>
              <a:t>JS</a:t>
            </a: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dt</a:t>
            </a:r>
            <a:r>
              <a:rPr lang="en-US" sz="2000" b="0" dirty="0">
                <a:solidFill>
                  <a:srgbClr val="808080"/>
                </a:solidFill>
                <a:effectLst/>
                <a:latin typeface="Consolas" panose="020B0609020204030204" pitchFamily="49" charset="0"/>
              </a:rPr>
              <a:t>&gt;</a:t>
            </a:r>
            <a:endParaRPr lang="en-US" sz="2000" b="0" dirty="0">
              <a:solidFill>
                <a:srgbClr val="CCCCCC"/>
              </a:solidFill>
              <a:effectLst/>
              <a:latin typeface="Consolas" panose="020B0609020204030204" pitchFamily="49" charset="0"/>
            </a:endParaRPr>
          </a:p>
          <a:p>
            <a:pPr>
              <a:lnSpc>
                <a:spcPct val="150000"/>
              </a:lnSpc>
            </a:pPr>
            <a:r>
              <a:rPr lang="en-US" sz="2000" b="0" dirty="0">
                <a:solidFill>
                  <a:srgbClr val="CCCCCC"/>
                </a:solidFill>
                <a:effectLst/>
                <a:latin typeface="Consolas" panose="020B0609020204030204" pitchFamily="49" charset="0"/>
              </a:rPr>
              <a:t>            </a:t>
            </a: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dd</a:t>
            </a:r>
            <a:r>
              <a:rPr lang="en-US" sz="2000" b="0" dirty="0">
                <a:solidFill>
                  <a:srgbClr val="808080"/>
                </a:solidFill>
                <a:effectLst/>
                <a:latin typeface="Consolas" panose="020B0609020204030204" pitchFamily="49" charset="0"/>
              </a:rPr>
              <a:t>&gt;</a:t>
            </a:r>
            <a:r>
              <a:rPr lang="en-US" sz="2000" b="0" dirty="0">
                <a:solidFill>
                  <a:srgbClr val="CCCCCC"/>
                </a:solidFill>
                <a:effectLst/>
                <a:latin typeface="Consolas" panose="020B0609020204030204" pitchFamily="49" charset="0"/>
              </a:rPr>
              <a:t>JavaScript is a programming language used for web development.</a:t>
            </a: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dd</a:t>
            </a:r>
            <a:r>
              <a:rPr lang="en-US" sz="2000" b="0" dirty="0">
                <a:solidFill>
                  <a:srgbClr val="808080"/>
                </a:solidFill>
                <a:effectLst/>
                <a:latin typeface="Consolas" panose="020B0609020204030204" pitchFamily="49" charset="0"/>
              </a:rPr>
              <a:t>&gt;</a:t>
            </a:r>
            <a:endParaRPr lang="en-US" sz="2000" b="0" dirty="0">
              <a:solidFill>
                <a:srgbClr val="CCCCCC"/>
              </a:solidFill>
              <a:effectLst/>
              <a:latin typeface="Consolas" panose="020B0609020204030204" pitchFamily="49" charset="0"/>
            </a:endParaRPr>
          </a:p>
          <a:p>
            <a:pPr>
              <a:lnSpc>
                <a:spcPct val="150000"/>
              </a:lnSpc>
            </a:pPr>
            <a:r>
              <a:rPr lang="en-US" sz="2000" b="0" dirty="0">
                <a:solidFill>
                  <a:srgbClr val="CCCCCC"/>
                </a:solidFill>
                <a:effectLst/>
                <a:latin typeface="Consolas" panose="020B0609020204030204" pitchFamily="49" charset="0"/>
              </a:rPr>
              <a:t>  </a:t>
            </a:r>
          </a:p>
          <a:p>
            <a:pPr>
              <a:lnSpc>
                <a:spcPct val="150000"/>
              </a:lnSpc>
            </a:pPr>
            <a:r>
              <a:rPr lang="en-US" sz="2000" b="0" dirty="0">
                <a:solidFill>
                  <a:srgbClr val="CCCCCC"/>
                </a:solidFill>
                <a:effectLst/>
                <a:latin typeface="Consolas" panose="020B0609020204030204" pitchFamily="49" charset="0"/>
              </a:rPr>
              <a:t>          </a:t>
            </a:r>
            <a:r>
              <a:rPr lang="en-US" sz="2000" b="0" dirty="0">
                <a:solidFill>
                  <a:srgbClr val="6A9955"/>
                </a:solidFill>
                <a:effectLst/>
                <a:latin typeface="Consolas" panose="020B0609020204030204" pitchFamily="49" charset="0"/>
              </a:rPr>
              <a:t>&lt;!-- Term with a 'lang' attribute --&gt;</a:t>
            </a:r>
            <a:endParaRPr lang="en-US" sz="2000" b="0" dirty="0">
              <a:solidFill>
                <a:srgbClr val="CCCCCC"/>
              </a:solidFill>
              <a:effectLst/>
              <a:latin typeface="Consolas" panose="020B0609020204030204" pitchFamily="49" charset="0"/>
            </a:endParaRPr>
          </a:p>
          <a:p>
            <a:pPr>
              <a:lnSpc>
                <a:spcPct val="150000"/>
              </a:lnSpc>
            </a:pPr>
            <a:r>
              <a:rPr lang="en-US" sz="2000" b="0" dirty="0">
                <a:solidFill>
                  <a:srgbClr val="CCCCCC"/>
                </a:solidFill>
                <a:effectLst/>
                <a:latin typeface="Consolas" panose="020B0609020204030204" pitchFamily="49" charset="0"/>
              </a:rPr>
              <a:t>          </a:t>
            </a: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dt</a:t>
            </a:r>
            <a:r>
              <a:rPr lang="en-US" sz="2000" b="0" dirty="0">
                <a:solidFill>
                  <a:srgbClr val="CCCCCC"/>
                </a:solidFill>
                <a:effectLst/>
                <a:latin typeface="Consolas" panose="020B0609020204030204" pitchFamily="49" charset="0"/>
              </a:rPr>
              <a:t> </a:t>
            </a:r>
            <a:r>
              <a:rPr lang="en-US" sz="2000" b="0" dirty="0">
                <a:solidFill>
                  <a:srgbClr val="9CDCFE"/>
                </a:solidFill>
                <a:effectLst/>
                <a:latin typeface="Consolas" panose="020B0609020204030204" pitchFamily="49" charset="0"/>
              </a:rPr>
              <a:t>lang</a:t>
            </a:r>
            <a:r>
              <a:rPr lang="en-US" sz="2000" b="0" dirty="0">
                <a:solidFill>
                  <a:srgbClr val="CCCCCC"/>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err="1">
                <a:solidFill>
                  <a:srgbClr val="CE9178"/>
                </a:solidFill>
                <a:effectLst/>
                <a:latin typeface="Consolas" panose="020B0609020204030204" pitchFamily="49" charset="0"/>
              </a:rPr>
              <a:t>fr</a:t>
            </a:r>
            <a:r>
              <a:rPr lang="en-US" sz="2000" b="0" dirty="0">
                <a:solidFill>
                  <a:srgbClr val="CE9178"/>
                </a:solidFill>
                <a:effectLst/>
                <a:latin typeface="Consolas" panose="020B0609020204030204" pitchFamily="49" charset="0"/>
              </a:rPr>
              <a:t>"</a:t>
            </a:r>
            <a:r>
              <a:rPr lang="en-US" sz="2000" b="0" dirty="0">
                <a:solidFill>
                  <a:srgbClr val="808080"/>
                </a:solidFill>
                <a:effectLst/>
                <a:latin typeface="Consolas" panose="020B0609020204030204" pitchFamily="49" charset="0"/>
              </a:rPr>
              <a:t>&gt;</a:t>
            </a:r>
            <a:r>
              <a:rPr lang="en-US" sz="2000" b="0" dirty="0">
                <a:solidFill>
                  <a:srgbClr val="CCCCCC"/>
                </a:solidFill>
                <a:effectLst/>
                <a:latin typeface="Consolas" panose="020B0609020204030204" pitchFamily="49" charset="0"/>
              </a:rPr>
              <a:t>XHTML</a:t>
            </a: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dt</a:t>
            </a:r>
            <a:r>
              <a:rPr lang="en-US" sz="2000" b="0" dirty="0">
                <a:solidFill>
                  <a:srgbClr val="808080"/>
                </a:solidFill>
                <a:effectLst/>
                <a:latin typeface="Consolas" panose="020B0609020204030204" pitchFamily="49" charset="0"/>
              </a:rPr>
              <a:t>&gt;</a:t>
            </a:r>
            <a:endParaRPr lang="en-US" sz="2000" b="0" dirty="0">
              <a:solidFill>
                <a:srgbClr val="CCCCCC"/>
              </a:solidFill>
              <a:effectLst/>
              <a:latin typeface="Consolas" panose="020B0609020204030204" pitchFamily="49" charset="0"/>
            </a:endParaRPr>
          </a:p>
          <a:p>
            <a:pPr>
              <a:lnSpc>
                <a:spcPct val="150000"/>
              </a:lnSpc>
            </a:pPr>
            <a:r>
              <a:rPr lang="en-US" sz="2000" b="0" dirty="0">
                <a:solidFill>
                  <a:srgbClr val="CCCCCC"/>
                </a:solidFill>
                <a:effectLst/>
                <a:latin typeface="Consolas" panose="020B0609020204030204" pitchFamily="49" charset="0"/>
              </a:rPr>
              <a:t>            </a:t>
            </a: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dd</a:t>
            </a:r>
            <a:r>
              <a:rPr lang="en-US" sz="2000" b="0" dirty="0">
                <a:solidFill>
                  <a:srgbClr val="808080"/>
                </a:solidFill>
                <a:effectLst/>
                <a:latin typeface="Consolas" panose="020B0609020204030204" pitchFamily="49" charset="0"/>
              </a:rPr>
              <a:t>&gt;</a:t>
            </a:r>
            <a:r>
              <a:rPr lang="en-US" sz="2000" b="0" dirty="0">
                <a:solidFill>
                  <a:srgbClr val="CCCCCC"/>
                </a:solidFill>
                <a:effectLst/>
                <a:latin typeface="Consolas" panose="020B0609020204030204" pitchFamily="49" charset="0"/>
              </a:rPr>
              <a:t> Hypertext Markup Language is a stricter and cleaner version of HTML.</a:t>
            </a: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dd</a:t>
            </a:r>
            <a:r>
              <a:rPr lang="en-US" sz="2000" b="0" dirty="0">
                <a:solidFill>
                  <a:srgbClr val="808080"/>
                </a:solidFill>
                <a:effectLst/>
                <a:latin typeface="Consolas" panose="020B0609020204030204" pitchFamily="49" charset="0"/>
              </a:rPr>
              <a:t>&gt;</a:t>
            </a:r>
            <a:endParaRPr lang="en-US" sz="2000" b="0" dirty="0">
              <a:solidFill>
                <a:srgbClr val="CCCCCC"/>
              </a:solidFill>
              <a:effectLst/>
              <a:latin typeface="Consolas" panose="020B0609020204030204" pitchFamily="49" charset="0"/>
            </a:endParaRPr>
          </a:p>
          <a:p>
            <a:pPr>
              <a:lnSpc>
                <a:spcPct val="150000"/>
              </a:lnSpc>
            </a:pPr>
            <a:r>
              <a:rPr lang="en-US" sz="2000" b="0" dirty="0">
                <a:solidFill>
                  <a:srgbClr val="CCCCCC"/>
                </a:solidFill>
                <a:effectLst/>
                <a:latin typeface="Consolas" panose="020B0609020204030204" pitchFamily="49" charset="0"/>
              </a:rPr>
              <a:t>     </a:t>
            </a: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dl</a:t>
            </a:r>
            <a:r>
              <a:rPr lang="en-US" sz="2000" b="0" dirty="0">
                <a:solidFill>
                  <a:srgbClr val="808080"/>
                </a:solidFill>
                <a:effectLst/>
                <a:latin typeface="Consolas" panose="020B0609020204030204" pitchFamily="49" charset="0"/>
              </a:rPr>
              <a:t>&gt;</a:t>
            </a:r>
            <a:endParaRPr lang="en-US" sz="2000" b="0" dirty="0">
              <a:solidFill>
                <a:srgbClr val="CCCCCC"/>
              </a:solidFill>
              <a:effectLst/>
              <a:latin typeface="Consolas" panose="020B0609020204030204" pitchFamily="49" charset="0"/>
            </a:endParaRPr>
          </a:p>
        </p:txBody>
      </p:sp>
      <p:pic>
        <p:nvPicPr>
          <p:cNvPr id="3" name="Picture 2">
            <a:extLst>
              <a:ext uri="{FF2B5EF4-FFF2-40B4-BE49-F238E27FC236}">
                <a16:creationId xmlns:a16="http://schemas.microsoft.com/office/drawing/2014/main" id="{5C5E63F8-8415-4980-8101-69CDE68C10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9712" y="5611470"/>
            <a:ext cx="5346975" cy="958899"/>
          </a:xfrm>
          <a:prstGeom prst="rect">
            <a:avLst/>
          </a:prstGeom>
        </p:spPr>
      </p:pic>
    </p:spTree>
    <p:extLst>
      <p:ext uri="{BB962C8B-B14F-4D97-AF65-F5344CB8AC3E}">
        <p14:creationId xmlns:p14="http://schemas.microsoft.com/office/powerpoint/2010/main" val="38204382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ark blue background with white lines&#10;&#10;Description automatically generated">
            <a:extLst>
              <a:ext uri="{FF2B5EF4-FFF2-40B4-BE49-F238E27FC236}">
                <a16:creationId xmlns:a16="http://schemas.microsoft.com/office/drawing/2014/main" id="{6C4F6A12-0D8E-42A1-987E-380C74C06262}"/>
              </a:ext>
            </a:extLst>
          </p:cNvPr>
          <p:cNvPicPr>
            <a:picLocks noChangeAspect="1"/>
          </p:cNvPicPr>
          <p:nvPr/>
        </p:nvPicPr>
        <p:blipFill rotWithShape="1">
          <a:blip r:embed="rId2">
            <a:extLst>
              <a:ext uri="{28A0092B-C50C-407E-A947-70E740481C1C}">
                <a14:useLocalDpi xmlns:a14="http://schemas.microsoft.com/office/drawing/2010/main" val="0"/>
              </a:ext>
            </a:extLst>
          </a:blip>
          <a:srcRect t="8142" b="7287"/>
          <a:stretch/>
        </p:blipFill>
        <p:spPr>
          <a:xfrm>
            <a:off x="20" y="1282"/>
            <a:ext cx="12191980" cy="6856718"/>
          </a:xfrm>
          <a:prstGeom prst="rect">
            <a:avLst/>
          </a:prstGeom>
        </p:spPr>
      </p:pic>
      <p:pic>
        <p:nvPicPr>
          <p:cNvPr id="7" name="Picture 6" descr="A blue logo with wings&#10;&#10;Description automatically generated">
            <a:extLst>
              <a:ext uri="{FF2B5EF4-FFF2-40B4-BE49-F238E27FC236}">
                <a16:creationId xmlns:a16="http://schemas.microsoft.com/office/drawing/2014/main" id="{54474696-61D6-4CA4-8166-707C5519DE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8625" y="87085"/>
            <a:ext cx="1110849" cy="914401"/>
          </a:xfrm>
          <a:prstGeom prst="rect">
            <a:avLst/>
          </a:prstGeom>
        </p:spPr>
      </p:pic>
      <p:sp>
        <p:nvSpPr>
          <p:cNvPr id="6" name="TextBox 5">
            <a:extLst>
              <a:ext uri="{FF2B5EF4-FFF2-40B4-BE49-F238E27FC236}">
                <a16:creationId xmlns:a16="http://schemas.microsoft.com/office/drawing/2014/main" id="{B7B01EB7-9796-4C93-AC55-208D9F74A7BD}"/>
              </a:ext>
            </a:extLst>
          </p:cNvPr>
          <p:cNvSpPr txBox="1"/>
          <p:nvPr/>
        </p:nvSpPr>
        <p:spPr>
          <a:xfrm>
            <a:off x="213360" y="87085"/>
            <a:ext cx="12191980" cy="7294305"/>
          </a:xfrm>
          <a:prstGeom prst="rect">
            <a:avLst/>
          </a:prstGeom>
          <a:noFill/>
        </p:spPr>
        <p:txBody>
          <a:bodyPr wrap="square">
            <a:spAutoFit/>
          </a:bodyPr>
          <a:lstStyle/>
          <a:p>
            <a:pPr algn="ctr"/>
            <a:r>
              <a:rPr lang="en-US" sz="2800" b="0" dirty="0">
                <a:solidFill>
                  <a:srgbClr val="CCCCCC"/>
                </a:solidFill>
                <a:effectLst/>
                <a:latin typeface="Georgia Pro Black" panose="02040A02050405020203" pitchFamily="18" charset="0"/>
              </a:rPr>
              <a:t>html table</a:t>
            </a:r>
          </a:p>
          <a:p>
            <a:pPr algn="ctr"/>
            <a:endParaRPr lang="en-US" sz="2800" b="0" dirty="0">
              <a:solidFill>
                <a:srgbClr val="CCCCCC"/>
              </a:solidFill>
              <a:effectLst/>
              <a:latin typeface="Georgia Pro Black" panose="02040A02050405020203" pitchFamily="18" charset="0"/>
            </a:endParaRPr>
          </a:p>
          <a:p>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table</a:t>
            </a:r>
            <a:r>
              <a:rPr lang="en-US" b="0" dirty="0">
                <a:solidFill>
                  <a:srgbClr val="CCCCCC"/>
                </a:solidFill>
                <a:effectLst/>
                <a:latin typeface="Consolas" panose="020B0609020204030204" pitchFamily="49" charset="0"/>
              </a:rPr>
              <a:t> </a:t>
            </a:r>
            <a:r>
              <a:rPr lang="en-US" b="0" dirty="0">
                <a:solidFill>
                  <a:srgbClr val="F44747"/>
                </a:solidFill>
                <a:effectLst/>
                <a:latin typeface="Consolas" panose="020B0609020204030204" pitchFamily="49" charset="0"/>
              </a:rPr>
              <a:t>border</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"1"</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cellspacing</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"0"</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cellpadding</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"5"</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caption</a:t>
            </a:r>
            <a:r>
              <a:rPr lang="en-US" b="0" dirty="0">
                <a:solidFill>
                  <a:srgbClr val="808080"/>
                </a:solidFill>
                <a:effectLst/>
                <a:latin typeface="Consolas" panose="020B0609020204030204" pitchFamily="49" charset="0"/>
              </a:rPr>
              <a:t>&gt;</a:t>
            </a:r>
            <a:r>
              <a:rPr lang="en-US" b="0" dirty="0">
                <a:solidFill>
                  <a:srgbClr val="CCCCCC"/>
                </a:solidFill>
                <a:effectLst/>
                <a:latin typeface="Consolas" panose="020B0609020204030204" pitchFamily="49" charset="0"/>
              </a:rPr>
              <a:t>Student Details</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caption</a:t>
            </a:r>
            <a:r>
              <a:rPr lang="en-US" b="0" dirty="0">
                <a:solidFill>
                  <a:srgbClr val="808080"/>
                </a:solidFill>
                <a:effectLst/>
                <a:latin typeface="Consolas" panose="020B0609020204030204" pitchFamily="49" charset="0"/>
              </a:rPr>
              <a:t>&gt;</a:t>
            </a:r>
            <a:r>
              <a:rPr lang="en-US" b="0" dirty="0">
                <a:solidFill>
                  <a:srgbClr val="CCCCCC"/>
                </a:solidFill>
                <a:effectLst/>
                <a:latin typeface="Consolas" panose="020B0609020204030204" pitchFamily="49" charset="0"/>
              </a:rPr>
              <a:t> </a:t>
            </a:r>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thead</a:t>
            </a:r>
            <a:r>
              <a:rPr lang="en-US" b="0" dirty="0">
                <a:solidFill>
                  <a:srgbClr val="808080"/>
                </a:solidFill>
                <a:effectLst/>
                <a:latin typeface="Consolas" panose="020B0609020204030204" pitchFamily="49" charset="0"/>
              </a:rPr>
              <a:t>&gt;</a:t>
            </a:r>
            <a:r>
              <a:rPr lang="en-US" b="0" dirty="0">
                <a:solidFill>
                  <a:srgbClr val="CCCCCC"/>
                </a:solidFill>
                <a:effectLst/>
                <a:latin typeface="Consolas" panose="020B0609020204030204" pitchFamily="49" charset="0"/>
              </a:rPr>
              <a:t> </a:t>
            </a:r>
          </a:p>
          <a:p>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tr</a:t>
            </a:r>
            <a:r>
              <a:rPr lang="en-US" b="0" dirty="0">
                <a:solidFill>
                  <a:srgbClr val="808080"/>
                </a:solidFill>
                <a:effectLst/>
                <a:latin typeface="Consolas" panose="020B0609020204030204" pitchFamily="49" charset="0"/>
              </a:rPr>
              <a:t>&gt;</a:t>
            </a:r>
            <a:r>
              <a:rPr lang="en-US" b="0" dirty="0">
                <a:solidFill>
                  <a:srgbClr val="CCCCCC"/>
                </a:solidFill>
                <a:effectLst/>
                <a:latin typeface="Consolas" panose="020B0609020204030204" pitchFamily="49" charset="0"/>
              </a:rPr>
              <a:t>                  </a:t>
            </a:r>
          </a:p>
          <a:p>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th</a:t>
            </a:r>
            <a:r>
              <a:rPr lang="en-US" b="0" dirty="0">
                <a:solidFill>
                  <a:srgbClr val="808080"/>
                </a:solidFill>
                <a:effectLst/>
                <a:latin typeface="Consolas" panose="020B0609020204030204" pitchFamily="49" charset="0"/>
              </a:rPr>
              <a:t>&gt;</a:t>
            </a:r>
            <a:r>
              <a:rPr lang="en-US" b="0" dirty="0">
                <a:solidFill>
                  <a:srgbClr val="CCCCCC"/>
                </a:solidFill>
                <a:effectLst/>
                <a:latin typeface="Consolas" panose="020B0609020204030204" pitchFamily="49" charset="0"/>
              </a:rPr>
              <a:t>Student ID</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th</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th</a:t>
            </a:r>
            <a:r>
              <a:rPr lang="en-US" b="0" dirty="0">
                <a:solidFill>
                  <a:srgbClr val="808080"/>
                </a:solidFill>
                <a:effectLst/>
                <a:latin typeface="Consolas" panose="020B0609020204030204" pitchFamily="49" charset="0"/>
              </a:rPr>
              <a:t>&gt;</a:t>
            </a:r>
            <a:r>
              <a:rPr lang="en-US" b="0" dirty="0">
                <a:solidFill>
                  <a:srgbClr val="CCCCCC"/>
                </a:solidFill>
                <a:effectLst/>
                <a:latin typeface="Consolas" panose="020B0609020204030204" pitchFamily="49" charset="0"/>
              </a:rPr>
              <a:t>First Name</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th</a:t>
            </a:r>
            <a:r>
              <a:rPr lang="en-US" b="0" dirty="0">
                <a:solidFill>
                  <a:srgbClr val="808080"/>
                </a:solidFill>
                <a:effectLst/>
                <a:latin typeface="Consolas" panose="020B0609020204030204" pitchFamily="49" charset="0"/>
              </a:rPr>
              <a:t>&gt;</a:t>
            </a:r>
            <a:r>
              <a:rPr lang="en-US" b="0" dirty="0">
                <a:solidFill>
                  <a:srgbClr val="CCCCCC"/>
                </a:solidFill>
                <a:effectLst/>
                <a:latin typeface="Consolas" panose="020B0609020204030204" pitchFamily="49" charset="0"/>
              </a:rPr>
              <a:t> </a:t>
            </a:r>
          </a:p>
          <a:p>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th</a:t>
            </a:r>
            <a:r>
              <a:rPr lang="en-US" b="0" dirty="0">
                <a:solidFill>
                  <a:srgbClr val="808080"/>
                </a:solidFill>
                <a:effectLst/>
                <a:latin typeface="Consolas" panose="020B0609020204030204" pitchFamily="49" charset="0"/>
              </a:rPr>
              <a:t>&gt;</a:t>
            </a:r>
            <a:r>
              <a:rPr lang="en-US" b="0" dirty="0">
                <a:solidFill>
                  <a:srgbClr val="CCCCCC"/>
                </a:solidFill>
                <a:effectLst/>
                <a:latin typeface="Consolas" panose="020B0609020204030204" pitchFamily="49" charset="0"/>
              </a:rPr>
              <a:t>Last Name</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th</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tr</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thead</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tbody</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tr</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td</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rowspan</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"2"</a:t>
            </a:r>
            <a:r>
              <a:rPr lang="en-US" b="0" dirty="0">
                <a:solidFill>
                  <a:srgbClr val="808080"/>
                </a:solidFill>
                <a:effectLst/>
                <a:latin typeface="Consolas" panose="020B0609020204030204" pitchFamily="49" charset="0"/>
              </a:rPr>
              <a:t>&gt;</a:t>
            </a:r>
            <a:r>
              <a:rPr lang="en-US" b="0" dirty="0">
                <a:solidFill>
                  <a:srgbClr val="CCCCCC"/>
                </a:solidFill>
                <a:effectLst/>
                <a:latin typeface="Consolas" panose="020B0609020204030204" pitchFamily="49" charset="0"/>
              </a:rPr>
              <a:t>001</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td</a:t>
            </a:r>
            <a:r>
              <a:rPr lang="en-US" b="0" dirty="0">
                <a:solidFill>
                  <a:srgbClr val="808080"/>
                </a:solidFill>
                <a:effectLst/>
                <a:latin typeface="Consolas" panose="020B0609020204030204" pitchFamily="49" charset="0"/>
              </a:rPr>
              <a:t>&gt;</a:t>
            </a:r>
            <a:r>
              <a:rPr lang="en-US" b="0" dirty="0">
                <a:solidFill>
                  <a:srgbClr val="CCCCCC"/>
                </a:solidFill>
                <a:effectLst/>
                <a:latin typeface="Consolas" panose="020B0609020204030204" pitchFamily="49" charset="0"/>
              </a:rPr>
              <a:t> </a:t>
            </a:r>
          </a:p>
          <a:p>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td</a:t>
            </a:r>
            <a:r>
              <a:rPr lang="en-US" b="0" dirty="0">
                <a:solidFill>
                  <a:srgbClr val="808080"/>
                </a:solidFill>
                <a:effectLst/>
                <a:latin typeface="Consolas" panose="020B0609020204030204" pitchFamily="49" charset="0"/>
              </a:rPr>
              <a:t>&gt;</a:t>
            </a:r>
            <a:r>
              <a:rPr lang="en-US" b="0" dirty="0">
                <a:solidFill>
                  <a:srgbClr val="CCCCCC"/>
                </a:solidFill>
                <a:effectLst/>
                <a:latin typeface="Consolas" panose="020B0609020204030204" pitchFamily="49" charset="0"/>
              </a:rPr>
              <a:t>John</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td</a:t>
            </a:r>
            <a:r>
              <a:rPr lang="en-US" b="0" dirty="0">
                <a:solidFill>
                  <a:srgbClr val="808080"/>
                </a:solidFill>
                <a:effectLst/>
                <a:latin typeface="Consolas" panose="020B0609020204030204" pitchFamily="49" charset="0"/>
              </a:rPr>
              <a:t>&gt;</a:t>
            </a:r>
            <a:r>
              <a:rPr lang="en-US" b="0" dirty="0">
                <a:solidFill>
                  <a:srgbClr val="CCCCCC"/>
                </a:solidFill>
                <a:effectLst/>
                <a:latin typeface="Consolas" panose="020B0609020204030204" pitchFamily="49" charset="0"/>
              </a:rPr>
              <a:t> </a:t>
            </a:r>
          </a:p>
          <a:p>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td</a:t>
            </a:r>
            <a:r>
              <a:rPr lang="en-US" b="0" dirty="0">
                <a:solidFill>
                  <a:srgbClr val="808080"/>
                </a:solidFill>
                <a:effectLst/>
                <a:latin typeface="Consolas" panose="020B0609020204030204" pitchFamily="49" charset="0"/>
              </a:rPr>
              <a:t>&gt;</a:t>
            </a:r>
            <a:r>
              <a:rPr lang="en-US" b="0" dirty="0">
                <a:solidFill>
                  <a:srgbClr val="CCCCCC"/>
                </a:solidFill>
                <a:effectLst/>
                <a:latin typeface="Consolas" panose="020B0609020204030204" pitchFamily="49" charset="0"/>
              </a:rPr>
              <a:t>Doe</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td</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tr</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tr</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td</a:t>
            </a:r>
            <a:r>
              <a:rPr lang="en-US" b="0" dirty="0">
                <a:solidFill>
                  <a:srgbClr val="808080"/>
                </a:solidFill>
                <a:effectLst/>
                <a:latin typeface="Consolas" panose="020B0609020204030204" pitchFamily="49" charset="0"/>
              </a:rPr>
              <a:t>&gt;</a:t>
            </a:r>
            <a:r>
              <a:rPr lang="en-US" b="0" dirty="0">
                <a:solidFill>
                  <a:srgbClr val="CCCCCC"/>
                </a:solidFill>
                <a:effectLst/>
                <a:latin typeface="Consolas" panose="020B0609020204030204" pitchFamily="49" charset="0"/>
              </a:rPr>
              <a:t>Jane</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td</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td</a:t>
            </a:r>
            <a:r>
              <a:rPr lang="en-US" b="0" dirty="0">
                <a:solidFill>
                  <a:srgbClr val="808080"/>
                </a:solidFill>
                <a:effectLst/>
                <a:latin typeface="Consolas" panose="020B0609020204030204" pitchFamily="49" charset="0"/>
              </a:rPr>
              <a:t>&gt;</a:t>
            </a:r>
            <a:r>
              <a:rPr lang="en-US" b="0" dirty="0">
                <a:solidFill>
                  <a:srgbClr val="CCCCCC"/>
                </a:solidFill>
                <a:effectLst/>
                <a:latin typeface="Consolas" panose="020B0609020204030204" pitchFamily="49" charset="0"/>
              </a:rPr>
              <a:t>Smith</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td</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tr</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tbody</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br>
              <a:rPr lang="en-US" b="0" dirty="0">
                <a:solidFill>
                  <a:srgbClr val="CCCCCC"/>
                </a:solidFill>
                <a:effectLst/>
                <a:latin typeface="Consolas" panose="020B0609020204030204" pitchFamily="49" charset="0"/>
              </a:rPr>
            </a:br>
            <a:endParaRPr lang="en-US" sz="1600" b="0" dirty="0">
              <a:solidFill>
                <a:srgbClr val="CCCCCC"/>
              </a:solidFill>
              <a:effectLst/>
              <a:latin typeface="Consolas" panose="020B0609020204030204" pitchFamily="49" charset="0"/>
            </a:endParaRPr>
          </a:p>
        </p:txBody>
      </p:sp>
      <p:sp>
        <p:nvSpPr>
          <p:cNvPr id="9" name="TextBox 8">
            <a:extLst>
              <a:ext uri="{FF2B5EF4-FFF2-40B4-BE49-F238E27FC236}">
                <a16:creationId xmlns:a16="http://schemas.microsoft.com/office/drawing/2014/main" id="{4E1529A6-AFBB-453C-9E3B-7F242198B49C}"/>
              </a:ext>
            </a:extLst>
          </p:cNvPr>
          <p:cNvSpPr txBox="1"/>
          <p:nvPr/>
        </p:nvSpPr>
        <p:spPr>
          <a:xfrm>
            <a:off x="5775960" y="5102392"/>
            <a:ext cx="6202680" cy="1754326"/>
          </a:xfrm>
          <a:prstGeom prst="rect">
            <a:avLst/>
          </a:prstGeom>
          <a:noFill/>
        </p:spPr>
        <p:txBody>
          <a:bodyPr wrap="square">
            <a:spAutoFit/>
          </a:bodyPr>
          <a:lstStyle/>
          <a:p>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tfoot</a:t>
            </a:r>
            <a:r>
              <a:rPr lang="en-US" b="0" dirty="0">
                <a:solidFill>
                  <a:srgbClr val="808080"/>
                </a:solidFill>
                <a:effectLst/>
                <a:latin typeface="Consolas" panose="020B0609020204030204" pitchFamily="49" charset="0"/>
              </a:rPr>
              <a:t>&gt;</a:t>
            </a:r>
            <a:r>
              <a:rPr lang="en-US" b="0" dirty="0">
                <a:solidFill>
                  <a:srgbClr val="CCCCCC"/>
                </a:solidFill>
                <a:effectLst/>
                <a:latin typeface="Consolas" panose="020B0609020204030204" pitchFamily="49" charset="0"/>
              </a:rPr>
              <a:t> </a:t>
            </a:r>
          </a:p>
          <a:p>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tr</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td</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colspan</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"3"</a:t>
            </a:r>
            <a:r>
              <a:rPr lang="en-US" b="0" dirty="0">
                <a:solidFill>
                  <a:srgbClr val="808080"/>
                </a:solidFill>
                <a:effectLst/>
                <a:latin typeface="Consolas" panose="020B0609020204030204" pitchFamily="49" charset="0"/>
              </a:rPr>
              <a:t>&gt;</a:t>
            </a:r>
            <a:r>
              <a:rPr lang="en-US" b="0" dirty="0">
                <a:solidFill>
                  <a:srgbClr val="CCCCCC"/>
                </a:solidFill>
                <a:effectLst/>
                <a:latin typeface="Consolas" panose="020B0609020204030204" pitchFamily="49" charset="0"/>
              </a:rPr>
              <a:t>Total Students: 2</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td</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tr</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tfoot</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table</a:t>
            </a:r>
            <a:r>
              <a:rPr lang="en-US" b="0" dirty="0">
                <a:solidFill>
                  <a:srgbClr val="808080"/>
                </a:solidFill>
                <a:effectLst/>
                <a:latin typeface="Consolas" panose="020B0609020204030204" pitchFamily="49" charset="0"/>
              </a:rPr>
              <a:t>&gt;</a:t>
            </a:r>
            <a:endParaRPr lang="en-US" sz="1600" b="0" dirty="0">
              <a:solidFill>
                <a:srgbClr val="CCCCCC"/>
              </a:solidFill>
              <a:effectLst/>
              <a:latin typeface="Consolas" panose="020B0609020204030204" pitchFamily="49" charset="0"/>
            </a:endParaRPr>
          </a:p>
        </p:txBody>
      </p:sp>
      <p:pic>
        <p:nvPicPr>
          <p:cNvPr id="3" name="Picture 2">
            <a:extLst>
              <a:ext uri="{FF2B5EF4-FFF2-40B4-BE49-F238E27FC236}">
                <a16:creationId xmlns:a16="http://schemas.microsoft.com/office/drawing/2014/main" id="{274A492D-E385-4146-A224-1F94D0EE3880}"/>
              </a:ext>
            </a:extLst>
          </p:cNvPr>
          <p:cNvPicPr>
            <a:picLocks noChangeAspect="1"/>
          </p:cNvPicPr>
          <p:nvPr/>
        </p:nvPicPr>
        <p:blipFill rotWithShape="1">
          <a:blip r:embed="rId4">
            <a:extLst>
              <a:ext uri="{28A0092B-C50C-407E-A947-70E740481C1C}">
                <a14:useLocalDpi xmlns:a14="http://schemas.microsoft.com/office/drawing/2010/main" val="0"/>
              </a:ext>
            </a:extLst>
          </a:blip>
          <a:srcRect t="3278"/>
          <a:stretch/>
        </p:blipFill>
        <p:spPr>
          <a:xfrm>
            <a:off x="7508695" y="1986308"/>
            <a:ext cx="3909161" cy="2131261"/>
          </a:xfrm>
          <a:prstGeom prst="rect">
            <a:avLst/>
          </a:prstGeom>
        </p:spPr>
      </p:pic>
    </p:spTree>
    <p:extLst>
      <p:ext uri="{BB962C8B-B14F-4D97-AF65-F5344CB8AC3E}">
        <p14:creationId xmlns:p14="http://schemas.microsoft.com/office/powerpoint/2010/main" val="2181045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ark blue background with white lines&#10;&#10;Description automatically generated">
            <a:extLst>
              <a:ext uri="{FF2B5EF4-FFF2-40B4-BE49-F238E27FC236}">
                <a16:creationId xmlns:a16="http://schemas.microsoft.com/office/drawing/2014/main" id="{6C4F6A12-0D8E-42A1-987E-380C74C06262}"/>
              </a:ext>
            </a:extLst>
          </p:cNvPr>
          <p:cNvPicPr>
            <a:picLocks noChangeAspect="1"/>
          </p:cNvPicPr>
          <p:nvPr/>
        </p:nvPicPr>
        <p:blipFill rotWithShape="1">
          <a:blip r:embed="rId2">
            <a:extLst>
              <a:ext uri="{28A0092B-C50C-407E-A947-70E740481C1C}">
                <a14:useLocalDpi xmlns:a14="http://schemas.microsoft.com/office/drawing/2010/main" val="0"/>
              </a:ext>
            </a:extLst>
          </a:blip>
          <a:srcRect t="8142" b="7287"/>
          <a:stretch/>
        </p:blipFill>
        <p:spPr>
          <a:xfrm>
            <a:off x="20" y="1282"/>
            <a:ext cx="12191980" cy="6856718"/>
          </a:xfrm>
          <a:prstGeom prst="rect">
            <a:avLst/>
          </a:prstGeom>
        </p:spPr>
      </p:pic>
      <p:pic>
        <p:nvPicPr>
          <p:cNvPr id="7" name="Picture 6" descr="A blue logo with wings&#10;&#10;Description automatically generated">
            <a:extLst>
              <a:ext uri="{FF2B5EF4-FFF2-40B4-BE49-F238E27FC236}">
                <a16:creationId xmlns:a16="http://schemas.microsoft.com/office/drawing/2014/main" id="{54474696-61D6-4CA4-8166-707C5519DE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8625" y="87085"/>
            <a:ext cx="1110849" cy="914401"/>
          </a:xfrm>
          <a:prstGeom prst="rect">
            <a:avLst/>
          </a:prstGeom>
        </p:spPr>
      </p:pic>
      <p:sp>
        <p:nvSpPr>
          <p:cNvPr id="8" name="TextBox 7">
            <a:extLst>
              <a:ext uri="{FF2B5EF4-FFF2-40B4-BE49-F238E27FC236}">
                <a16:creationId xmlns:a16="http://schemas.microsoft.com/office/drawing/2014/main" id="{783974E7-1AB7-45AF-B41E-FCA8F3117321}"/>
              </a:ext>
            </a:extLst>
          </p:cNvPr>
          <p:cNvSpPr txBox="1"/>
          <p:nvPr/>
        </p:nvSpPr>
        <p:spPr>
          <a:xfrm>
            <a:off x="81280" y="87085"/>
            <a:ext cx="12029440" cy="6660093"/>
          </a:xfrm>
          <a:prstGeom prst="rect">
            <a:avLst/>
          </a:prstGeom>
          <a:noFill/>
        </p:spPr>
        <p:txBody>
          <a:bodyPr wrap="square">
            <a:spAutoFit/>
          </a:bodyPr>
          <a:lstStyle/>
          <a:p>
            <a:pPr algn="ctr"/>
            <a:r>
              <a:rPr lang="en-US" sz="2400" b="0" dirty="0">
                <a:solidFill>
                  <a:srgbClr val="CCCCCC"/>
                </a:solidFill>
                <a:effectLst/>
                <a:latin typeface="Georgia Pro Black" panose="02040A02050405020203" pitchFamily="18" charset="0"/>
              </a:rPr>
              <a:t>    block level element </a:t>
            </a:r>
          </a:p>
          <a:p>
            <a:r>
              <a:rPr lang="en-US" b="0" dirty="0">
                <a:solidFill>
                  <a:srgbClr val="CCCCCC"/>
                </a:solidFill>
                <a:effectLst/>
                <a:latin typeface="Consolas" panose="020B0609020204030204" pitchFamily="49" charset="0"/>
              </a:rPr>
              <a:t> </a:t>
            </a:r>
          </a:p>
          <a:p>
            <a:endParaRPr lang="en-US" b="0" dirty="0">
              <a:solidFill>
                <a:srgbClr val="CCCCCC"/>
              </a:solidFill>
              <a:effectLst/>
              <a:latin typeface="Consolas" panose="020B0609020204030204" pitchFamily="49" charset="0"/>
            </a:endParaRPr>
          </a:p>
          <a:p>
            <a:r>
              <a:rPr lang="en-US" sz="2000" b="0" dirty="0">
                <a:solidFill>
                  <a:srgbClr val="CCCCCC"/>
                </a:solidFill>
                <a:effectLst/>
                <a:latin typeface="Consolas" panose="020B0609020204030204" pitchFamily="49" charset="0"/>
              </a:rPr>
              <a:t>        </a:t>
            </a: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div</a:t>
            </a:r>
            <a:r>
              <a:rPr lang="en-US" sz="2000" b="0" dirty="0">
                <a:solidFill>
                  <a:srgbClr val="808080"/>
                </a:solidFill>
                <a:effectLst/>
                <a:latin typeface="Consolas" panose="020B0609020204030204" pitchFamily="49" charset="0"/>
              </a:rPr>
              <a:t>&gt;&lt;/</a:t>
            </a:r>
            <a:r>
              <a:rPr lang="en-US" sz="2000" b="0" dirty="0">
                <a:solidFill>
                  <a:srgbClr val="569CD6"/>
                </a:solidFill>
                <a:effectLst/>
                <a:latin typeface="Consolas" panose="020B0609020204030204" pitchFamily="49" charset="0"/>
              </a:rPr>
              <a:t>div</a:t>
            </a:r>
            <a:r>
              <a:rPr lang="en-US" sz="2000" b="0" dirty="0">
                <a:solidFill>
                  <a:srgbClr val="808080"/>
                </a:solidFill>
                <a:effectLst/>
                <a:latin typeface="Consolas" panose="020B0609020204030204" pitchFamily="49" charset="0"/>
              </a:rPr>
              <a:t>&gt;</a:t>
            </a:r>
            <a:r>
              <a:rPr lang="en-US" sz="2000" b="0" dirty="0">
                <a:solidFill>
                  <a:srgbClr val="CCCCCC"/>
                </a:solidFill>
                <a:effectLst/>
                <a:latin typeface="Consolas" panose="020B0609020204030204" pitchFamily="49" charset="0"/>
              </a:rPr>
              <a:t>: The most generic block-level container used for grouping and </a:t>
            </a:r>
          </a:p>
          <a:p>
            <a:r>
              <a:rPr lang="en-US" sz="2000" dirty="0">
                <a:solidFill>
                  <a:srgbClr val="CCCCCC"/>
                </a:solidFill>
                <a:latin typeface="Consolas" panose="020B0609020204030204" pitchFamily="49" charset="0"/>
              </a:rPr>
              <a:t>                     </a:t>
            </a:r>
            <a:r>
              <a:rPr lang="en-US" sz="2000" b="0" dirty="0">
                <a:solidFill>
                  <a:srgbClr val="CCCCCC"/>
                </a:solidFill>
                <a:effectLst/>
                <a:latin typeface="Consolas" panose="020B0609020204030204" pitchFamily="49" charset="0"/>
              </a:rPr>
              <a:t>structuring content</a:t>
            </a:r>
          </a:p>
          <a:p>
            <a:pPr>
              <a:lnSpc>
                <a:spcPct val="150000"/>
              </a:lnSpc>
            </a:pPr>
            <a:r>
              <a:rPr lang="en-US" sz="2000" b="0" dirty="0">
                <a:solidFill>
                  <a:srgbClr val="CCCCCC"/>
                </a:solidFill>
                <a:effectLst/>
                <a:latin typeface="Consolas" panose="020B0609020204030204" pitchFamily="49" charset="0"/>
              </a:rPr>
              <a:t>        </a:t>
            </a: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p</a:t>
            </a:r>
            <a:r>
              <a:rPr lang="en-US" sz="2000" b="0" dirty="0">
                <a:solidFill>
                  <a:srgbClr val="808080"/>
                </a:solidFill>
                <a:effectLst/>
                <a:latin typeface="Consolas" panose="020B0609020204030204" pitchFamily="49" charset="0"/>
              </a:rPr>
              <a:t>&gt;&lt;/</a:t>
            </a:r>
            <a:r>
              <a:rPr lang="en-US" sz="2000" b="0" dirty="0">
                <a:solidFill>
                  <a:srgbClr val="569CD6"/>
                </a:solidFill>
                <a:effectLst/>
                <a:latin typeface="Consolas" panose="020B0609020204030204" pitchFamily="49" charset="0"/>
              </a:rPr>
              <a:t>p</a:t>
            </a:r>
            <a:r>
              <a:rPr lang="en-US" sz="2000" b="0" dirty="0">
                <a:solidFill>
                  <a:srgbClr val="808080"/>
                </a:solidFill>
                <a:effectLst/>
                <a:latin typeface="Consolas" panose="020B0609020204030204" pitchFamily="49" charset="0"/>
              </a:rPr>
              <a:t>&gt;</a:t>
            </a:r>
            <a:r>
              <a:rPr lang="en-US" sz="2000" b="0" dirty="0">
                <a:solidFill>
                  <a:srgbClr val="CCCCCC"/>
                </a:solidFill>
                <a:effectLst/>
                <a:latin typeface="Consolas" panose="020B0609020204030204" pitchFamily="49" charset="0"/>
              </a:rPr>
              <a:t>: Represents a paragraph of text.</a:t>
            </a:r>
          </a:p>
          <a:p>
            <a:r>
              <a:rPr lang="en-US" sz="2000" b="0" dirty="0">
                <a:solidFill>
                  <a:srgbClr val="CCCCCC"/>
                </a:solidFill>
                <a:effectLst/>
                <a:latin typeface="Consolas" panose="020B0609020204030204" pitchFamily="49" charset="0"/>
              </a:rPr>
              <a:t>        </a:t>
            </a: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h1</a:t>
            </a:r>
            <a:r>
              <a:rPr lang="en-US" sz="2000" b="0" dirty="0">
                <a:solidFill>
                  <a:srgbClr val="808080"/>
                </a:solidFill>
                <a:effectLst/>
                <a:latin typeface="Consolas" panose="020B0609020204030204" pitchFamily="49" charset="0"/>
              </a:rPr>
              <a:t>&gt;</a:t>
            </a:r>
            <a:r>
              <a:rPr lang="en-US" sz="2000" b="0" dirty="0">
                <a:solidFill>
                  <a:srgbClr val="CCCCCC"/>
                </a:solidFill>
                <a:effectLst/>
                <a:latin typeface="Consolas" panose="020B0609020204030204" pitchFamily="49" charset="0"/>
              </a:rPr>
              <a:t>, </a:t>
            </a: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h2</a:t>
            </a:r>
            <a:r>
              <a:rPr lang="en-US" sz="2000" b="0" dirty="0">
                <a:solidFill>
                  <a:srgbClr val="808080"/>
                </a:solidFill>
                <a:effectLst/>
                <a:latin typeface="Consolas" panose="020B0609020204030204" pitchFamily="49" charset="0"/>
              </a:rPr>
              <a:t>&gt;</a:t>
            </a:r>
            <a:r>
              <a:rPr lang="en-US" sz="2000" b="0" dirty="0">
                <a:solidFill>
                  <a:srgbClr val="CCCCCC"/>
                </a:solidFill>
                <a:effectLst/>
                <a:latin typeface="Consolas" panose="020B0609020204030204" pitchFamily="49" charset="0"/>
              </a:rPr>
              <a:t>, </a:t>
            </a: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h3</a:t>
            </a:r>
            <a:r>
              <a:rPr lang="en-US" sz="2000" b="0" dirty="0">
                <a:solidFill>
                  <a:srgbClr val="808080"/>
                </a:solidFill>
                <a:effectLst/>
                <a:latin typeface="Consolas" panose="020B0609020204030204" pitchFamily="49" charset="0"/>
              </a:rPr>
              <a:t>&gt;</a:t>
            </a:r>
            <a:r>
              <a:rPr lang="en-US" sz="2000" b="0" dirty="0">
                <a:solidFill>
                  <a:srgbClr val="CCCCCC"/>
                </a:solidFill>
                <a:effectLst/>
                <a:latin typeface="Consolas" panose="020B0609020204030204" pitchFamily="49" charset="0"/>
              </a:rPr>
              <a:t>, </a:t>
            </a: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h4</a:t>
            </a:r>
            <a:r>
              <a:rPr lang="en-US" sz="2000" b="0" dirty="0">
                <a:solidFill>
                  <a:srgbClr val="808080"/>
                </a:solidFill>
                <a:effectLst/>
                <a:latin typeface="Consolas" panose="020B0609020204030204" pitchFamily="49" charset="0"/>
              </a:rPr>
              <a:t>&gt;</a:t>
            </a:r>
            <a:r>
              <a:rPr lang="en-US" sz="2000" b="0" dirty="0">
                <a:solidFill>
                  <a:srgbClr val="CCCCCC"/>
                </a:solidFill>
                <a:effectLst/>
                <a:latin typeface="Consolas" panose="020B0609020204030204" pitchFamily="49" charset="0"/>
              </a:rPr>
              <a:t>, </a:t>
            </a: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h5</a:t>
            </a:r>
            <a:r>
              <a:rPr lang="en-US" sz="2000" b="0" dirty="0">
                <a:solidFill>
                  <a:srgbClr val="808080"/>
                </a:solidFill>
                <a:effectLst/>
                <a:latin typeface="Consolas" panose="020B0609020204030204" pitchFamily="49" charset="0"/>
              </a:rPr>
              <a:t>&gt;</a:t>
            </a:r>
            <a:r>
              <a:rPr lang="en-US" sz="2000" b="0" dirty="0">
                <a:solidFill>
                  <a:srgbClr val="CCCCCC"/>
                </a:solidFill>
                <a:effectLst/>
                <a:latin typeface="Consolas" panose="020B0609020204030204" pitchFamily="49" charset="0"/>
              </a:rPr>
              <a:t>, </a:t>
            </a: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h6</a:t>
            </a:r>
            <a:r>
              <a:rPr lang="en-US" sz="2000" b="0" dirty="0">
                <a:solidFill>
                  <a:srgbClr val="808080"/>
                </a:solidFill>
                <a:effectLst/>
                <a:latin typeface="Consolas" panose="020B0609020204030204" pitchFamily="49" charset="0"/>
              </a:rPr>
              <a:t>&gt;</a:t>
            </a:r>
            <a:r>
              <a:rPr lang="en-US" sz="2000" b="0" dirty="0">
                <a:solidFill>
                  <a:srgbClr val="CCCCCC"/>
                </a:solidFill>
                <a:effectLst/>
                <a:latin typeface="Consolas" panose="020B0609020204030204" pitchFamily="49" charset="0"/>
              </a:rPr>
              <a:t>: Headings of different levels, where </a:t>
            </a: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h1</a:t>
            </a:r>
            <a:r>
              <a:rPr lang="en-US" sz="2000" b="0" dirty="0">
                <a:solidFill>
                  <a:srgbClr val="808080"/>
                </a:solidFill>
                <a:effectLst/>
                <a:latin typeface="Consolas" panose="020B0609020204030204" pitchFamily="49" charset="0"/>
              </a:rPr>
              <a:t>&gt;</a:t>
            </a:r>
            <a:r>
              <a:rPr lang="en-US" sz="2000" b="0" dirty="0">
                <a:solidFill>
                  <a:srgbClr val="CCCCCC"/>
                </a:solidFill>
                <a:effectLst/>
                <a:latin typeface="Consolas" panose="020B0609020204030204" pitchFamily="49" charset="0"/>
              </a:rPr>
              <a:t> </a:t>
            </a:r>
          </a:p>
          <a:p>
            <a:r>
              <a:rPr lang="en-US" sz="2000" dirty="0">
                <a:solidFill>
                  <a:srgbClr val="CCCCCC"/>
                </a:solidFill>
                <a:latin typeface="Consolas" panose="020B0609020204030204" pitchFamily="49" charset="0"/>
              </a:rPr>
              <a:t>                                             </a:t>
            </a:r>
            <a:r>
              <a:rPr lang="en-US" sz="2000" b="0" dirty="0">
                <a:solidFill>
                  <a:srgbClr val="CCCCCC"/>
                </a:solidFill>
                <a:effectLst/>
                <a:latin typeface="Consolas" panose="020B0609020204030204" pitchFamily="49" charset="0"/>
              </a:rPr>
              <a:t>is the highest and </a:t>
            </a: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h6</a:t>
            </a:r>
            <a:r>
              <a:rPr lang="en-US" sz="2000" b="0" dirty="0">
                <a:solidFill>
                  <a:srgbClr val="808080"/>
                </a:solidFill>
                <a:effectLst/>
                <a:latin typeface="Consolas" panose="020B0609020204030204" pitchFamily="49" charset="0"/>
              </a:rPr>
              <a:t>&gt;</a:t>
            </a:r>
            <a:r>
              <a:rPr lang="en-US" sz="2000" b="0" dirty="0">
                <a:solidFill>
                  <a:srgbClr val="CCCCCC"/>
                </a:solidFill>
                <a:effectLst/>
                <a:latin typeface="Consolas" panose="020B0609020204030204" pitchFamily="49" charset="0"/>
              </a:rPr>
              <a:t> is the lowest.</a:t>
            </a:r>
          </a:p>
          <a:p>
            <a:pPr>
              <a:lnSpc>
                <a:spcPct val="150000"/>
              </a:lnSpc>
            </a:pPr>
            <a:r>
              <a:rPr lang="en-US" sz="2000" b="0" dirty="0">
                <a:solidFill>
                  <a:srgbClr val="CCCCCC"/>
                </a:solidFill>
                <a:effectLst/>
                <a:latin typeface="Consolas" panose="020B0609020204030204" pitchFamily="49" charset="0"/>
              </a:rPr>
              <a:t>        </a:t>
            </a: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ul</a:t>
            </a:r>
            <a:r>
              <a:rPr lang="en-US" sz="2000" b="0" dirty="0">
                <a:solidFill>
                  <a:srgbClr val="808080"/>
                </a:solidFill>
                <a:effectLst/>
                <a:latin typeface="Consolas" panose="020B0609020204030204" pitchFamily="49" charset="0"/>
              </a:rPr>
              <a:t>&gt;&lt;/</a:t>
            </a:r>
            <a:r>
              <a:rPr lang="en-US" sz="2000" b="0" dirty="0">
                <a:solidFill>
                  <a:srgbClr val="569CD6"/>
                </a:solidFill>
                <a:effectLst/>
                <a:latin typeface="Consolas" panose="020B0609020204030204" pitchFamily="49" charset="0"/>
              </a:rPr>
              <a:t>ul</a:t>
            </a:r>
            <a:r>
              <a:rPr lang="en-US" sz="2000" b="0" dirty="0">
                <a:solidFill>
                  <a:srgbClr val="808080"/>
                </a:solidFill>
                <a:effectLst/>
                <a:latin typeface="Consolas" panose="020B0609020204030204" pitchFamily="49" charset="0"/>
              </a:rPr>
              <a:t>&gt;</a:t>
            </a:r>
            <a:r>
              <a:rPr lang="en-US" sz="2000" b="0" dirty="0">
                <a:solidFill>
                  <a:srgbClr val="CCCCCC"/>
                </a:solidFill>
                <a:effectLst/>
                <a:latin typeface="Consolas" panose="020B0609020204030204" pitchFamily="49" charset="0"/>
              </a:rPr>
              <a:t>: Represents an unordered (bulleted) list.</a:t>
            </a:r>
          </a:p>
          <a:p>
            <a:pPr>
              <a:lnSpc>
                <a:spcPct val="150000"/>
              </a:lnSpc>
            </a:pPr>
            <a:r>
              <a:rPr lang="en-US" sz="2000" b="0" dirty="0">
                <a:solidFill>
                  <a:srgbClr val="CCCCCC"/>
                </a:solidFill>
                <a:effectLst/>
                <a:latin typeface="Consolas" panose="020B0609020204030204" pitchFamily="49" charset="0"/>
              </a:rPr>
              <a:t>        </a:t>
            </a:r>
            <a:r>
              <a:rPr lang="en-US" sz="2000" b="0" dirty="0">
                <a:solidFill>
                  <a:srgbClr val="808080"/>
                </a:solidFill>
                <a:effectLst/>
                <a:latin typeface="Consolas" panose="020B0609020204030204" pitchFamily="49" charset="0"/>
              </a:rPr>
              <a:t>&lt;</a:t>
            </a:r>
            <a:r>
              <a:rPr lang="en-US" sz="2000" b="0" dirty="0" err="1">
                <a:solidFill>
                  <a:srgbClr val="569CD6"/>
                </a:solidFill>
                <a:effectLst/>
                <a:latin typeface="Consolas" panose="020B0609020204030204" pitchFamily="49" charset="0"/>
              </a:rPr>
              <a:t>ol</a:t>
            </a:r>
            <a:r>
              <a:rPr lang="en-US" sz="2000" b="0" dirty="0">
                <a:solidFill>
                  <a:srgbClr val="808080"/>
                </a:solidFill>
                <a:effectLst/>
                <a:latin typeface="Consolas" panose="020B0609020204030204" pitchFamily="49" charset="0"/>
              </a:rPr>
              <a:t>&gt;&lt;/</a:t>
            </a:r>
            <a:r>
              <a:rPr lang="en-US" sz="2000" b="0" dirty="0" err="1">
                <a:solidFill>
                  <a:srgbClr val="569CD6"/>
                </a:solidFill>
                <a:effectLst/>
                <a:latin typeface="Consolas" panose="020B0609020204030204" pitchFamily="49" charset="0"/>
              </a:rPr>
              <a:t>ol</a:t>
            </a:r>
            <a:r>
              <a:rPr lang="en-US" sz="2000" b="0" dirty="0">
                <a:solidFill>
                  <a:srgbClr val="808080"/>
                </a:solidFill>
                <a:effectLst/>
                <a:latin typeface="Consolas" panose="020B0609020204030204" pitchFamily="49" charset="0"/>
              </a:rPr>
              <a:t>&gt;</a:t>
            </a:r>
            <a:r>
              <a:rPr lang="en-US" sz="2000" b="0" dirty="0">
                <a:solidFill>
                  <a:srgbClr val="CCCCCC"/>
                </a:solidFill>
                <a:effectLst/>
                <a:latin typeface="Consolas" panose="020B0609020204030204" pitchFamily="49" charset="0"/>
              </a:rPr>
              <a:t>: Represents an ordered (numbered) list.</a:t>
            </a:r>
          </a:p>
          <a:p>
            <a:pPr>
              <a:lnSpc>
                <a:spcPct val="150000"/>
              </a:lnSpc>
            </a:pPr>
            <a:r>
              <a:rPr lang="en-US" sz="2000" b="0" dirty="0">
                <a:solidFill>
                  <a:srgbClr val="CCCCCC"/>
                </a:solidFill>
                <a:effectLst/>
                <a:latin typeface="Consolas" panose="020B0609020204030204" pitchFamily="49" charset="0"/>
              </a:rPr>
              <a:t>        </a:t>
            </a: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li</a:t>
            </a:r>
            <a:r>
              <a:rPr lang="en-US" sz="2000" b="0" dirty="0">
                <a:solidFill>
                  <a:srgbClr val="808080"/>
                </a:solidFill>
                <a:effectLst/>
                <a:latin typeface="Consolas" panose="020B0609020204030204" pitchFamily="49" charset="0"/>
              </a:rPr>
              <a:t>&gt;&lt;/</a:t>
            </a:r>
            <a:r>
              <a:rPr lang="en-US" sz="2000" b="0" dirty="0">
                <a:solidFill>
                  <a:srgbClr val="569CD6"/>
                </a:solidFill>
                <a:effectLst/>
                <a:latin typeface="Consolas" panose="020B0609020204030204" pitchFamily="49" charset="0"/>
              </a:rPr>
              <a:t>li</a:t>
            </a:r>
            <a:r>
              <a:rPr lang="en-US" sz="2000" b="0" dirty="0">
                <a:solidFill>
                  <a:srgbClr val="808080"/>
                </a:solidFill>
                <a:effectLst/>
                <a:latin typeface="Consolas" panose="020B0609020204030204" pitchFamily="49" charset="0"/>
              </a:rPr>
              <a:t>&gt;</a:t>
            </a:r>
            <a:r>
              <a:rPr lang="en-US" sz="2000" b="0" dirty="0">
                <a:solidFill>
                  <a:srgbClr val="CCCCCC"/>
                </a:solidFill>
                <a:effectLst/>
                <a:latin typeface="Consolas" panose="020B0609020204030204" pitchFamily="49" charset="0"/>
              </a:rPr>
              <a:t>: Represents a list item within an ordered or unordered list.</a:t>
            </a:r>
          </a:p>
          <a:p>
            <a:pPr>
              <a:lnSpc>
                <a:spcPct val="150000"/>
              </a:lnSpc>
            </a:pPr>
            <a:r>
              <a:rPr lang="en-US" sz="2000" b="0" dirty="0">
                <a:solidFill>
                  <a:srgbClr val="CCCCCC"/>
                </a:solidFill>
                <a:effectLst/>
                <a:latin typeface="Consolas" panose="020B0609020204030204" pitchFamily="49" charset="0"/>
              </a:rPr>
              <a:t>        </a:t>
            </a: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blockquote</a:t>
            </a:r>
            <a:r>
              <a:rPr lang="en-US" sz="2000" b="0" dirty="0">
                <a:solidFill>
                  <a:srgbClr val="808080"/>
                </a:solidFill>
                <a:effectLst/>
                <a:latin typeface="Consolas" panose="020B0609020204030204" pitchFamily="49" charset="0"/>
              </a:rPr>
              <a:t>&gt;&lt;/</a:t>
            </a:r>
            <a:r>
              <a:rPr lang="en-US" sz="2000" b="0" dirty="0">
                <a:solidFill>
                  <a:srgbClr val="569CD6"/>
                </a:solidFill>
                <a:effectLst/>
                <a:latin typeface="Consolas" panose="020B0609020204030204" pitchFamily="49" charset="0"/>
              </a:rPr>
              <a:t>blockquote</a:t>
            </a:r>
            <a:r>
              <a:rPr lang="en-US" sz="2000" b="0" dirty="0">
                <a:solidFill>
                  <a:srgbClr val="808080"/>
                </a:solidFill>
                <a:effectLst/>
                <a:latin typeface="Consolas" panose="020B0609020204030204" pitchFamily="49" charset="0"/>
              </a:rPr>
              <a:t>&gt;</a:t>
            </a:r>
            <a:r>
              <a:rPr lang="en-US" sz="2000" b="0" dirty="0">
                <a:solidFill>
                  <a:srgbClr val="CCCCCC"/>
                </a:solidFill>
                <a:effectLst/>
                <a:latin typeface="Consolas" panose="020B0609020204030204" pitchFamily="49" charset="0"/>
              </a:rPr>
              <a:t>: Represents a block of quoted text.</a:t>
            </a:r>
          </a:p>
          <a:p>
            <a:r>
              <a:rPr lang="en-US" sz="2000" b="0" dirty="0">
                <a:solidFill>
                  <a:srgbClr val="CCCCCC"/>
                </a:solidFill>
                <a:effectLst/>
                <a:latin typeface="Consolas" panose="020B0609020204030204" pitchFamily="49" charset="0"/>
              </a:rPr>
              <a:t>        </a:t>
            </a: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pre</a:t>
            </a:r>
            <a:r>
              <a:rPr lang="en-US" sz="2000" b="0" dirty="0">
                <a:solidFill>
                  <a:srgbClr val="808080"/>
                </a:solidFill>
                <a:effectLst/>
                <a:latin typeface="Consolas" panose="020B0609020204030204" pitchFamily="49" charset="0"/>
              </a:rPr>
              <a:t>&gt;</a:t>
            </a:r>
            <a:r>
              <a:rPr lang="en-US" sz="2000" b="0" dirty="0">
                <a:solidFill>
                  <a:srgbClr val="CCCCCC"/>
                </a:solidFill>
                <a:effectLst/>
                <a:latin typeface="Consolas" panose="020B0609020204030204" pitchFamily="49" charset="0"/>
              </a:rPr>
              <a:t>: Represents preformatted text, where whitespace and line breaks are          </a:t>
            </a:r>
          </a:p>
          <a:p>
            <a:r>
              <a:rPr lang="en-US" sz="2000" dirty="0">
                <a:solidFill>
                  <a:srgbClr val="CCCCCC"/>
                </a:solidFill>
                <a:latin typeface="Consolas" panose="020B0609020204030204" pitchFamily="49" charset="0"/>
              </a:rPr>
              <a:t>              </a:t>
            </a:r>
            <a:r>
              <a:rPr lang="en-US" sz="2000" b="0" dirty="0">
                <a:solidFill>
                  <a:srgbClr val="CCCCCC"/>
                </a:solidFill>
                <a:effectLst/>
                <a:latin typeface="Consolas" panose="020B0609020204030204" pitchFamily="49" charset="0"/>
              </a:rPr>
              <a:t>preserved.</a:t>
            </a:r>
          </a:p>
          <a:p>
            <a:r>
              <a:rPr lang="en-US" sz="2000" b="0" dirty="0">
                <a:solidFill>
                  <a:srgbClr val="CCCCCC"/>
                </a:solidFill>
                <a:effectLst/>
                <a:latin typeface="Consolas" panose="020B0609020204030204" pitchFamily="49" charset="0"/>
              </a:rPr>
              <a:t>        </a:t>
            </a: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address</a:t>
            </a:r>
            <a:r>
              <a:rPr lang="en-US" sz="2000" b="0" dirty="0">
                <a:solidFill>
                  <a:srgbClr val="808080"/>
                </a:solidFill>
                <a:effectLst/>
                <a:latin typeface="Consolas" panose="020B0609020204030204" pitchFamily="49" charset="0"/>
              </a:rPr>
              <a:t>&gt;&lt;/</a:t>
            </a:r>
            <a:r>
              <a:rPr lang="en-US" sz="2000" b="0" dirty="0">
                <a:solidFill>
                  <a:srgbClr val="569CD6"/>
                </a:solidFill>
                <a:effectLst/>
                <a:latin typeface="Consolas" panose="020B0609020204030204" pitchFamily="49" charset="0"/>
              </a:rPr>
              <a:t>address</a:t>
            </a:r>
            <a:r>
              <a:rPr lang="en-US" sz="2000" b="0" dirty="0">
                <a:solidFill>
                  <a:srgbClr val="808080"/>
                </a:solidFill>
                <a:effectLst/>
                <a:latin typeface="Consolas" panose="020B0609020204030204" pitchFamily="49" charset="0"/>
              </a:rPr>
              <a:t>&gt;</a:t>
            </a:r>
            <a:r>
              <a:rPr lang="en-US" sz="2000" b="0" dirty="0">
                <a:solidFill>
                  <a:srgbClr val="CCCCCC"/>
                </a:solidFill>
                <a:effectLst/>
                <a:latin typeface="Consolas" panose="020B0609020204030204" pitchFamily="49" charset="0"/>
              </a:rPr>
              <a:t>: Represents contact information for the author or owner </a:t>
            </a:r>
          </a:p>
          <a:p>
            <a:r>
              <a:rPr lang="en-US" sz="2000" dirty="0">
                <a:solidFill>
                  <a:srgbClr val="CCCCCC"/>
                </a:solidFill>
                <a:latin typeface="Consolas" panose="020B0609020204030204" pitchFamily="49" charset="0"/>
              </a:rPr>
              <a:t>                             </a:t>
            </a:r>
            <a:r>
              <a:rPr lang="en-US" sz="2000" b="0" dirty="0">
                <a:solidFill>
                  <a:srgbClr val="CCCCCC"/>
                </a:solidFill>
                <a:effectLst/>
                <a:latin typeface="Consolas" panose="020B0609020204030204" pitchFamily="49" charset="0"/>
              </a:rPr>
              <a:t>of a document/article.</a:t>
            </a:r>
          </a:p>
          <a:p>
            <a:pPr>
              <a:lnSpc>
                <a:spcPct val="150000"/>
              </a:lnSpc>
            </a:pPr>
            <a:r>
              <a:rPr lang="en-US" sz="2000" b="0" dirty="0">
                <a:solidFill>
                  <a:srgbClr val="CCCCCC"/>
                </a:solidFill>
                <a:effectLst/>
                <a:latin typeface="Consolas" panose="020B0609020204030204" pitchFamily="49" charset="0"/>
              </a:rPr>
              <a:t>        </a:t>
            </a:r>
            <a:r>
              <a:rPr lang="en-US" sz="2000" b="0" dirty="0">
                <a:solidFill>
                  <a:srgbClr val="808080"/>
                </a:solidFill>
                <a:effectLst/>
                <a:latin typeface="Consolas" panose="020B0609020204030204" pitchFamily="49" charset="0"/>
              </a:rPr>
              <a:t>&lt;</a:t>
            </a:r>
            <a:r>
              <a:rPr lang="en-US" sz="2000" b="0" dirty="0" err="1">
                <a:solidFill>
                  <a:srgbClr val="569CD6"/>
                </a:solidFill>
                <a:effectLst/>
                <a:latin typeface="Consolas" panose="020B0609020204030204" pitchFamily="49" charset="0"/>
              </a:rPr>
              <a:t>hr</a:t>
            </a:r>
            <a:r>
              <a:rPr lang="en-US" sz="2000" b="0" dirty="0">
                <a:solidFill>
                  <a:srgbClr val="808080"/>
                </a:solidFill>
                <a:effectLst/>
                <a:latin typeface="Consolas" panose="020B0609020204030204" pitchFamily="49" charset="0"/>
              </a:rPr>
              <a:t>&gt;</a:t>
            </a:r>
            <a:r>
              <a:rPr lang="en-US" sz="2000" b="0" dirty="0">
                <a:solidFill>
                  <a:srgbClr val="CCCCCC"/>
                </a:solidFill>
                <a:effectLst/>
                <a:latin typeface="Consolas" panose="020B0609020204030204" pitchFamily="49" charset="0"/>
              </a:rPr>
              <a:t>: Represents a thematic break or horizontal line.</a:t>
            </a:r>
          </a:p>
          <a:p>
            <a:pPr>
              <a:lnSpc>
                <a:spcPct val="150000"/>
              </a:lnSpc>
            </a:pPr>
            <a:r>
              <a:rPr lang="en-US" sz="2000" b="0" dirty="0">
                <a:solidFill>
                  <a:srgbClr val="CCCCCC"/>
                </a:solidFill>
                <a:effectLst/>
                <a:latin typeface="Consolas" panose="020B0609020204030204" pitchFamily="49" charset="0"/>
              </a:rPr>
              <a:t>        </a:t>
            </a: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table</a:t>
            </a:r>
            <a:r>
              <a:rPr lang="en-US" sz="2000" b="0" dirty="0">
                <a:solidFill>
                  <a:srgbClr val="808080"/>
                </a:solidFill>
                <a:effectLst/>
                <a:latin typeface="Consolas" panose="020B0609020204030204" pitchFamily="49" charset="0"/>
              </a:rPr>
              <a:t>&gt;&lt;/</a:t>
            </a:r>
            <a:r>
              <a:rPr lang="en-US" sz="2000" b="0" dirty="0">
                <a:solidFill>
                  <a:srgbClr val="569CD6"/>
                </a:solidFill>
                <a:effectLst/>
                <a:latin typeface="Consolas" panose="020B0609020204030204" pitchFamily="49" charset="0"/>
              </a:rPr>
              <a:t>table</a:t>
            </a:r>
            <a:r>
              <a:rPr lang="en-US" sz="2000" b="0" dirty="0">
                <a:solidFill>
                  <a:srgbClr val="808080"/>
                </a:solidFill>
                <a:effectLst/>
                <a:latin typeface="Consolas" panose="020B0609020204030204" pitchFamily="49" charset="0"/>
              </a:rPr>
              <a:t>&gt;</a:t>
            </a:r>
            <a:r>
              <a:rPr lang="en-US" sz="2000" b="0" dirty="0">
                <a:solidFill>
                  <a:srgbClr val="CCCCCC"/>
                </a:solidFill>
                <a:effectLst/>
                <a:latin typeface="Consolas" panose="020B0609020204030204" pitchFamily="49" charset="0"/>
              </a:rPr>
              <a:t>: Represents a table.</a:t>
            </a:r>
          </a:p>
        </p:txBody>
      </p:sp>
    </p:spTree>
    <p:extLst>
      <p:ext uri="{BB962C8B-B14F-4D97-AF65-F5344CB8AC3E}">
        <p14:creationId xmlns:p14="http://schemas.microsoft.com/office/powerpoint/2010/main" val="663676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ark blue background with white lines&#10;&#10;Description automatically generated">
            <a:extLst>
              <a:ext uri="{FF2B5EF4-FFF2-40B4-BE49-F238E27FC236}">
                <a16:creationId xmlns:a16="http://schemas.microsoft.com/office/drawing/2014/main" id="{6C4F6A12-0D8E-42A1-987E-380C74C06262}"/>
              </a:ext>
            </a:extLst>
          </p:cNvPr>
          <p:cNvPicPr>
            <a:picLocks noChangeAspect="1"/>
          </p:cNvPicPr>
          <p:nvPr/>
        </p:nvPicPr>
        <p:blipFill rotWithShape="1">
          <a:blip r:embed="rId2">
            <a:extLst>
              <a:ext uri="{28A0092B-C50C-407E-A947-70E740481C1C}">
                <a14:useLocalDpi xmlns:a14="http://schemas.microsoft.com/office/drawing/2010/main" val="0"/>
              </a:ext>
            </a:extLst>
          </a:blip>
          <a:srcRect t="8142" b="7287"/>
          <a:stretch/>
        </p:blipFill>
        <p:spPr>
          <a:xfrm>
            <a:off x="0" y="0"/>
            <a:ext cx="12309474" cy="6856718"/>
          </a:xfrm>
          <a:prstGeom prst="rect">
            <a:avLst/>
          </a:prstGeom>
        </p:spPr>
      </p:pic>
      <p:pic>
        <p:nvPicPr>
          <p:cNvPr id="7" name="Picture 6" descr="A blue logo with wings&#10;&#10;Description automatically generated">
            <a:extLst>
              <a:ext uri="{FF2B5EF4-FFF2-40B4-BE49-F238E27FC236}">
                <a16:creationId xmlns:a16="http://schemas.microsoft.com/office/drawing/2014/main" id="{54474696-61D6-4CA4-8166-707C5519DE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8625" y="87085"/>
            <a:ext cx="1110849" cy="914401"/>
          </a:xfrm>
          <a:prstGeom prst="rect">
            <a:avLst/>
          </a:prstGeom>
        </p:spPr>
      </p:pic>
      <p:sp>
        <p:nvSpPr>
          <p:cNvPr id="6" name="TextBox 5">
            <a:extLst>
              <a:ext uri="{FF2B5EF4-FFF2-40B4-BE49-F238E27FC236}">
                <a16:creationId xmlns:a16="http://schemas.microsoft.com/office/drawing/2014/main" id="{7D043B6E-7C1A-4917-A5EE-82A02A8D6FCB}"/>
              </a:ext>
            </a:extLst>
          </p:cNvPr>
          <p:cNvSpPr txBox="1"/>
          <p:nvPr/>
        </p:nvSpPr>
        <p:spPr>
          <a:xfrm>
            <a:off x="801235" y="1001486"/>
            <a:ext cx="10933565" cy="4467057"/>
          </a:xfrm>
          <a:prstGeom prst="rect">
            <a:avLst/>
          </a:prstGeom>
          <a:noFill/>
        </p:spPr>
        <p:txBody>
          <a:bodyPr wrap="square">
            <a:spAutoFit/>
          </a:bodyPr>
          <a:lstStyle/>
          <a:p>
            <a:pPr marL="342900" indent="-342900" algn="just">
              <a:lnSpc>
                <a:spcPct val="150000"/>
              </a:lnSpc>
              <a:buClr>
                <a:srgbClr val="FFFF00"/>
              </a:buClr>
              <a:buFont typeface="Wingdings" panose="05000000000000000000" pitchFamily="2" charset="2"/>
              <a:buChar char="Ø"/>
            </a:pPr>
            <a:r>
              <a:rPr lang="en-US" sz="2400" dirty="0">
                <a:solidFill>
                  <a:srgbClr val="00B0F0"/>
                </a:solidFill>
              </a:rPr>
              <a:t>Hyper Text Markup Language</a:t>
            </a:r>
          </a:p>
          <a:p>
            <a:pPr marL="342900" indent="-342900" algn="just">
              <a:lnSpc>
                <a:spcPct val="150000"/>
              </a:lnSpc>
              <a:buClr>
                <a:srgbClr val="FFFF00"/>
              </a:buClr>
              <a:buFont typeface="Wingdings" panose="05000000000000000000" pitchFamily="2" charset="2"/>
              <a:buChar char="Ø"/>
            </a:pPr>
            <a:r>
              <a:rPr lang="en-US" sz="2400" dirty="0">
                <a:solidFill>
                  <a:srgbClr val="00B0F0"/>
                </a:solidFill>
              </a:rPr>
              <a:t>    HTML is the standard markup language for creating Web pages</a:t>
            </a:r>
          </a:p>
          <a:p>
            <a:pPr marL="342900" indent="-342900" algn="just">
              <a:lnSpc>
                <a:spcPct val="150000"/>
              </a:lnSpc>
              <a:buClr>
                <a:srgbClr val="FFFF00"/>
              </a:buClr>
              <a:buFont typeface="Wingdings" panose="05000000000000000000" pitchFamily="2" charset="2"/>
              <a:buChar char="Ø"/>
            </a:pPr>
            <a:r>
              <a:rPr lang="en-US" sz="2400" dirty="0">
                <a:solidFill>
                  <a:srgbClr val="00B0F0"/>
                </a:solidFill>
              </a:rPr>
              <a:t>    HTML describes the structure of a Web page</a:t>
            </a:r>
          </a:p>
          <a:p>
            <a:pPr marL="342900" indent="-342900" algn="just">
              <a:lnSpc>
                <a:spcPct val="150000"/>
              </a:lnSpc>
              <a:buClr>
                <a:srgbClr val="FFFF00"/>
              </a:buClr>
              <a:buFont typeface="Wingdings" panose="05000000000000000000" pitchFamily="2" charset="2"/>
              <a:buChar char="Ø"/>
            </a:pPr>
            <a:r>
              <a:rPr lang="en-US" sz="2400" dirty="0">
                <a:solidFill>
                  <a:srgbClr val="00B0F0"/>
                </a:solidFill>
              </a:rPr>
              <a:t>    HTML consists of a series of elements</a:t>
            </a:r>
          </a:p>
          <a:p>
            <a:pPr marL="342900" indent="-342900" algn="just">
              <a:lnSpc>
                <a:spcPct val="150000"/>
              </a:lnSpc>
              <a:buClr>
                <a:srgbClr val="FFFF00"/>
              </a:buClr>
              <a:buFont typeface="Wingdings" panose="05000000000000000000" pitchFamily="2" charset="2"/>
              <a:buChar char="Ø"/>
            </a:pPr>
            <a:r>
              <a:rPr lang="en-US" sz="2400" dirty="0">
                <a:solidFill>
                  <a:srgbClr val="00B0F0"/>
                </a:solidFill>
              </a:rPr>
              <a:t>    HTML elements tell the browser how to display the content</a:t>
            </a:r>
          </a:p>
          <a:p>
            <a:pPr marL="342900" indent="-342900" algn="just">
              <a:lnSpc>
                <a:spcPct val="150000"/>
              </a:lnSpc>
              <a:buClr>
                <a:srgbClr val="FFFF00"/>
              </a:buClr>
              <a:buFont typeface="Wingdings" panose="05000000000000000000" pitchFamily="2" charset="2"/>
              <a:buChar char="Ø"/>
            </a:pPr>
            <a:r>
              <a:rPr lang="en-US" sz="2400" dirty="0">
                <a:solidFill>
                  <a:srgbClr val="00B0F0"/>
                </a:solidFill>
              </a:rPr>
              <a:t>    HTML elements label pieces of content such as "this is a heading", "this is a paragraph", "this is a link", etc.</a:t>
            </a:r>
          </a:p>
          <a:p>
            <a:pPr marL="342900" indent="-342900" algn="just">
              <a:lnSpc>
                <a:spcPct val="150000"/>
              </a:lnSpc>
              <a:buClr>
                <a:srgbClr val="FFFF00"/>
              </a:buClr>
              <a:buFont typeface="Wingdings" panose="05000000000000000000" pitchFamily="2" charset="2"/>
              <a:buChar char="Ø"/>
            </a:pPr>
            <a:endParaRPr lang="en-US" sz="2400" dirty="0">
              <a:solidFill>
                <a:srgbClr val="00B0F0"/>
              </a:solidFill>
            </a:endParaRPr>
          </a:p>
        </p:txBody>
      </p:sp>
      <p:sp>
        <p:nvSpPr>
          <p:cNvPr id="8" name="TextBox 7">
            <a:extLst>
              <a:ext uri="{FF2B5EF4-FFF2-40B4-BE49-F238E27FC236}">
                <a16:creationId xmlns:a16="http://schemas.microsoft.com/office/drawing/2014/main" id="{DF8A22F7-7AEC-4AD5-A759-D30CD8885109}"/>
              </a:ext>
            </a:extLst>
          </p:cNvPr>
          <p:cNvSpPr txBox="1"/>
          <p:nvPr/>
        </p:nvSpPr>
        <p:spPr>
          <a:xfrm>
            <a:off x="117494" y="-51095"/>
            <a:ext cx="6210300" cy="751872"/>
          </a:xfrm>
          <a:prstGeom prst="rect">
            <a:avLst/>
          </a:prstGeom>
          <a:noFill/>
        </p:spPr>
        <p:txBody>
          <a:bodyPr wrap="square">
            <a:spAutoFit/>
          </a:bodyPr>
          <a:lstStyle/>
          <a:p>
            <a:pPr algn="just">
              <a:lnSpc>
                <a:spcPct val="150000"/>
              </a:lnSpc>
            </a:pPr>
            <a:r>
              <a:rPr lang="en-US" sz="3200" b="1" dirty="0">
                <a:solidFill>
                  <a:schemeClr val="bg1"/>
                </a:solidFill>
                <a:latin typeface="Consolas" panose="020B0609020204030204" pitchFamily="49" charset="0"/>
              </a:rPr>
              <a:t>STEP 1. WHAT IS HTML ?</a:t>
            </a:r>
          </a:p>
        </p:txBody>
      </p:sp>
    </p:spTree>
    <p:extLst>
      <p:ext uri="{BB962C8B-B14F-4D97-AF65-F5344CB8AC3E}">
        <p14:creationId xmlns:p14="http://schemas.microsoft.com/office/powerpoint/2010/main" val="15824373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ark blue background with white lines&#10;&#10;Description automatically generated">
            <a:extLst>
              <a:ext uri="{FF2B5EF4-FFF2-40B4-BE49-F238E27FC236}">
                <a16:creationId xmlns:a16="http://schemas.microsoft.com/office/drawing/2014/main" id="{6C4F6A12-0D8E-42A1-987E-380C74C06262}"/>
              </a:ext>
            </a:extLst>
          </p:cNvPr>
          <p:cNvPicPr>
            <a:picLocks noChangeAspect="1"/>
          </p:cNvPicPr>
          <p:nvPr/>
        </p:nvPicPr>
        <p:blipFill rotWithShape="1">
          <a:blip r:embed="rId2">
            <a:extLst>
              <a:ext uri="{28A0092B-C50C-407E-A947-70E740481C1C}">
                <a14:useLocalDpi xmlns:a14="http://schemas.microsoft.com/office/drawing/2010/main" val="0"/>
              </a:ext>
            </a:extLst>
          </a:blip>
          <a:srcRect t="8142" b="7287"/>
          <a:stretch/>
        </p:blipFill>
        <p:spPr>
          <a:xfrm>
            <a:off x="0" y="1282"/>
            <a:ext cx="12191980" cy="6856718"/>
          </a:xfrm>
          <a:prstGeom prst="rect">
            <a:avLst/>
          </a:prstGeom>
        </p:spPr>
      </p:pic>
      <p:pic>
        <p:nvPicPr>
          <p:cNvPr id="7" name="Picture 6" descr="A blue logo with wings&#10;&#10;Description automatically generated">
            <a:extLst>
              <a:ext uri="{FF2B5EF4-FFF2-40B4-BE49-F238E27FC236}">
                <a16:creationId xmlns:a16="http://schemas.microsoft.com/office/drawing/2014/main" id="{54474696-61D6-4CA4-8166-707C5519DE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8625" y="87085"/>
            <a:ext cx="1110849" cy="914401"/>
          </a:xfrm>
          <a:prstGeom prst="rect">
            <a:avLst/>
          </a:prstGeom>
        </p:spPr>
      </p:pic>
      <p:sp>
        <p:nvSpPr>
          <p:cNvPr id="6" name="TextBox 5">
            <a:extLst>
              <a:ext uri="{FF2B5EF4-FFF2-40B4-BE49-F238E27FC236}">
                <a16:creationId xmlns:a16="http://schemas.microsoft.com/office/drawing/2014/main" id="{CACBACEE-8B6E-4BB2-BD44-51A6B52A0EF3}"/>
              </a:ext>
            </a:extLst>
          </p:cNvPr>
          <p:cNvSpPr txBox="1"/>
          <p:nvPr/>
        </p:nvSpPr>
        <p:spPr>
          <a:xfrm>
            <a:off x="-633867" y="15965"/>
            <a:ext cx="12825847" cy="7111306"/>
          </a:xfrm>
          <a:prstGeom prst="rect">
            <a:avLst/>
          </a:prstGeom>
          <a:noFill/>
        </p:spPr>
        <p:txBody>
          <a:bodyPr wrap="square">
            <a:spAutoFit/>
          </a:bodyPr>
          <a:lstStyle/>
          <a:p>
            <a:pPr>
              <a:lnSpc>
                <a:spcPct val="150000"/>
              </a:lnSpc>
            </a:pPr>
            <a:r>
              <a:rPr lang="en-US" sz="1800" b="0" dirty="0">
                <a:solidFill>
                  <a:srgbClr val="CCCCCC"/>
                </a:solidFill>
                <a:effectLst/>
                <a:latin typeface="Consolas" panose="020B0609020204030204" pitchFamily="49" charset="0"/>
              </a:rPr>
              <a:t>        </a:t>
            </a:r>
            <a:r>
              <a:rPr lang="en-US" sz="1800" b="0" dirty="0">
                <a:solidFill>
                  <a:srgbClr val="808080"/>
                </a:solidFill>
                <a:effectLst/>
                <a:latin typeface="Consolas" panose="020B0609020204030204" pitchFamily="49" charset="0"/>
              </a:rPr>
              <a:t>&lt;</a:t>
            </a:r>
            <a:r>
              <a:rPr lang="en-US" sz="1800" b="0" dirty="0">
                <a:solidFill>
                  <a:srgbClr val="569CD6"/>
                </a:solidFill>
                <a:effectLst/>
                <a:latin typeface="Consolas" panose="020B0609020204030204" pitchFamily="49" charset="0"/>
              </a:rPr>
              <a:t>tr</a:t>
            </a:r>
            <a:r>
              <a:rPr lang="en-US" sz="1800" b="0" dirty="0">
                <a:solidFill>
                  <a:srgbClr val="808080"/>
                </a:solidFill>
                <a:effectLst/>
                <a:latin typeface="Consolas" panose="020B0609020204030204" pitchFamily="49" charset="0"/>
              </a:rPr>
              <a:t>&gt;&lt;/</a:t>
            </a:r>
            <a:r>
              <a:rPr lang="en-US" sz="1800" b="0" dirty="0">
                <a:solidFill>
                  <a:srgbClr val="569CD6"/>
                </a:solidFill>
                <a:effectLst/>
                <a:latin typeface="Consolas" panose="020B0609020204030204" pitchFamily="49" charset="0"/>
              </a:rPr>
              <a:t>tr</a:t>
            </a:r>
            <a:r>
              <a:rPr lang="en-US" sz="1800" b="0" dirty="0">
                <a:solidFill>
                  <a:srgbClr val="808080"/>
                </a:solidFill>
                <a:effectLst/>
                <a:latin typeface="Consolas" panose="020B0609020204030204" pitchFamily="49" charset="0"/>
              </a:rPr>
              <a:t>&gt;</a:t>
            </a:r>
            <a:r>
              <a:rPr lang="en-US" sz="1800" b="0" dirty="0">
                <a:solidFill>
                  <a:srgbClr val="CCCCCC"/>
                </a:solidFill>
                <a:effectLst/>
                <a:latin typeface="Consolas" panose="020B0609020204030204" pitchFamily="49" charset="0"/>
              </a:rPr>
              <a:t>: Represents a table row.</a:t>
            </a:r>
          </a:p>
          <a:p>
            <a:pPr>
              <a:lnSpc>
                <a:spcPct val="150000"/>
              </a:lnSpc>
            </a:pPr>
            <a:r>
              <a:rPr lang="en-US" sz="1800" b="0" dirty="0">
                <a:solidFill>
                  <a:srgbClr val="CCCCCC"/>
                </a:solidFill>
                <a:effectLst/>
                <a:latin typeface="Consolas" panose="020B0609020204030204" pitchFamily="49" charset="0"/>
              </a:rPr>
              <a:t>        </a:t>
            </a:r>
            <a:r>
              <a:rPr lang="en-US" sz="1800" b="0" dirty="0">
                <a:solidFill>
                  <a:srgbClr val="808080"/>
                </a:solidFill>
                <a:effectLst/>
                <a:latin typeface="Consolas" panose="020B0609020204030204" pitchFamily="49" charset="0"/>
              </a:rPr>
              <a:t>&lt;</a:t>
            </a:r>
            <a:r>
              <a:rPr lang="en-US" sz="1800" b="0" dirty="0">
                <a:solidFill>
                  <a:srgbClr val="569CD6"/>
                </a:solidFill>
                <a:effectLst/>
                <a:latin typeface="Consolas" panose="020B0609020204030204" pitchFamily="49" charset="0"/>
              </a:rPr>
              <a:t>td</a:t>
            </a:r>
            <a:r>
              <a:rPr lang="en-US" sz="1800" b="0" dirty="0">
                <a:solidFill>
                  <a:srgbClr val="808080"/>
                </a:solidFill>
                <a:effectLst/>
                <a:latin typeface="Consolas" panose="020B0609020204030204" pitchFamily="49" charset="0"/>
              </a:rPr>
              <a:t>&gt;&lt;/</a:t>
            </a:r>
            <a:r>
              <a:rPr lang="en-US" sz="1800" b="0" dirty="0">
                <a:solidFill>
                  <a:srgbClr val="569CD6"/>
                </a:solidFill>
                <a:effectLst/>
                <a:latin typeface="Consolas" panose="020B0609020204030204" pitchFamily="49" charset="0"/>
              </a:rPr>
              <a:t>td</a:t>
            </a:r>
            <a:r>
              <a:rPr lang="en-US" sz="1800" b="0" dirty="0">
                <a:solidFill>
                  <a:srgbClr val="808080"/>
                </a:solidFill>
                <a:effectLst/>
                <a:latin typeface="Consolas" panose="020B0609020204030204" pitchFamily="49" charset="0"/>
              </a:rPr>
              <a:t>&gt;</a:t>
            </a:r>
            <a:r>
              <a:rPr lang="en-US" sz="1800" b="0" dirty="0">
                <a:solidFill>
                  <a:srgbClr val="CCCCCC"/>
                </a:solidFill>
                <a:effectLst/>
                <a:latin typeface="Consolas" panose="020B0609020204030204" pitchFamily="49" charset="0"/>
              </a:rPr>
              <a:t>: Represents a table data/cell within a row.</a:t>
            </a:r>
          </a:p>
          <a:p>
            <a:pPr>
              <a:lnSpc>
                <a:spcPct val="150000"/>
              </a:lnSpc>
            </a:pPr>
            <a:r>
              <a:rPr lang="en-US" sz="1800" b="0" dirty="0">
                <a:solidFill>
                  <a:srgbClr val="CCCCCC"/>
                </a:solidFill>
                <a:effectLst/>
                <a:latin typeface="Consolas" panose="020B0609020204030204" pitchFamily="49" charset="0"/>
              </a:rPr>
              <a:t>        </a:t>
            </a:r>
            <a:r>
              <a:rPr lang="en-US" sz="1800" b="0" dirty="0">
                <a:solidFill>
                  <a:srgbClr val="808080"/>
                </a:solidFill>
                <a:effectLst/>
                <a:latin typeface="Consolas" panose="020B0609020204030204" pitchFamily="49" charset="0"/>
              </a:rPr>
              <a:t>&lt;</a:t>
            </a:r>
            <a:r>
              <a:rPr lang="en-US" sz="1800" b="0" dirty="0" err="1">
                <a:solidFill>
                  <a:srgbClr val="569CD6"/>
                </a:solidFill>
                <a:effectLst/>
                <a:latin typeface="Consolas" panose="020B0609020204030204" pitchFamily="49" charset="0"/>
              </a:rPr>
              <a:t>th</a:t>
            </a:r>
            <a:r>
              <a:rPr lang="en-US" sz="1800" b="0" dirty="0">
                <a:solidFill>
                  <a:srgbClr val="808080"/>
                </a:solidFill>
                <a:effectLst/>
                <a:latin typeface="Consolas" panose="020B0609020204030204" pitchFamily="49" charset="0"/>
              </a:rPr>
              <a:t>&gt;</a:t>
            </a:r>
            <a:r>
              <a:rPr lang="en-US" sz="1800" b="0" dirty="0">
                <a:solidFill>
                  <a:srgbClr val="CCCCCC"/>
                </a:solidFill>
                <a:effectLst/>
                <a:latin typeface="Consolas" panose="020B0609020204030204" pitchFamily="49" charset="0"/>
              </a:rPr>
              <a:t>: Represents a table header cell.</a:t>
            </a:r>
          </a:p>
          <a:p>
            <a:pPr>
              <a:lnSpc>
                <a:spcPct val="150000"/>
              </a:lnSpc>
            </a:pPr>
            <a:r>
              <a:rPr lang="en-US" sz="1800" b="0" dirty="0">
                <a:solidFill>
                  <a:srgbClr val="CCCCCC"/>
                </a:solidFill>
                <a:effectLst/>
                <a:latin typeface="Consolas" panose="020B0609020204030204" pitchFamily="49" charset="0"/>
              </a:rPr>
              <a:t>        </a:t>
            </a:r>
            <a:r>
              <a:rPr lang="en-US" sz="1800" b="0" dirty="0">
                <a:solidFill>
                  <a:srgbClr val="808080"/>
                </a:solidFill>
                <a:effectLst/>
                <a:latin typeface="Consolas" panose="020B0609020204030204" pitchFamily="49" charset="0"/>
              </a:rPr>
              <a:t>&lt;</a:t>
            </a:r>
            <a:r>
              <a:rPr lang="en-US" sz="1800" b="0" dirty="0">
                <a:solidFill>
                  <a:srgbClr val="569CD6"/>
                </a:solidFill>
                <a:effectLst/>
                <a:latin typeface="Consolas" panose="020B0609020204030204" pitchFamily="49" charset="0"/>
              </a:rPr>
              <a:t>caption</a:t>
            </a:r>
            <a:r>
              <a:rPr lang="en-US" sz="1800" b="0" dirty="0">
                <a:solidFill>
                  <a:srgbClr val="808080"/>
                </a:solidFill>
                <a:effectLst/>
                <a:latin typeface="Consolas" panose="020B0609020204030204" pitchFamily="49" charset="0"/>
              </a:rPr>
              <a:t>&gt;&lt;/</a:t>
            </a:r>
            <a:r>
              <a:rPr lang="en-US" sz="1800" b="0" dirty="0">
                <a:solidFill>
                  <a:srgbClr val="569CD6"/>
                </a:solidFill>
                <a:effectLst/>
                <a:latin typeface="Consolas" panose="020B0609020204030204" pitchFamily="49" charset="0"/>
              </a:rPr>
              <a:t>caption</a:t>
            </a:r>
            <a:r>
              <a:rPr lang="en-US" sz="1800" b="0" dirty="0">
                <a:solidFill>
                  <a:srgbClr val="808080"/>
                </a:solidFill>
                <a:effectLst/>
                <a:latin typeface="Consolas" panose="020B0609020204030204" pitchFamily="49" charset="0"/>
              </a:rPr>
              <a:t>&gt;</a:t>
            </a:r>
            <a:r>
              <a:rPr lang="en-US" sz="1800" b="0" dirty="0">
                <a:solidFill>
                  <a:srgbClr val="CCCCCC"/>
                </a:solidFill>
                <a:effectLst/>
                <a:latin typeface="Consolas" panose="020B0609020204030204" pitchFamily="49" charset="0"/>
              </a:rPr>
              <a:t>: Represents a caption for a table.</a:t>
            </a:r>
          </a:p>
          <a:p>
            <a:pPr>
              <a:lnSpc>
                <a:spcPct val="150000"/>
              </a:lnSpc>
            </a:pPr>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form</a:t>
            </a:r>
            <a:r>
              <a:rPr lang="en-US" b="0" dirty="0">
                <a:solidFill>
                  <a:srgbClr val="808080"/>
                </a:solidFill>
                <a:effectLst/>
                <a:latin typeface="Consolas" panose="020B0609020204030204" pitchFamily="49" charset="0"/>
              </a:rPr>
              <a:t>&gt;&lt;/</a:t>
            </a:r>
            <a:r>
              <a:rPr lang="en-US" b="0" dirty="0">
                <a:solidFill>
                  <a:srgbClr val="569CD6"/>
                </a:solidFill>
                <a:effectLst/>
                <a:latin typeface="Consolas" panose="020B0609020204030204" pitchFamily="49" charset="0"/>
              </a:rPr>
              <a:t>form</a:t>
            </a:r>
            <a:r>
              <a:rPr lang="en-US" b="0" dirty="0">
                <a:solidFill>
                  <a:srgbClr val="808080"/>
                </a:solidFill>
                <a:effectLst/>
                <a:latin typeface="Consolas" panose="020B0609020204030204" pitchFamily="49" charset="0"/>
              </a:rPr>
              <a:t>&gt;</a:t>
            </a:r>
            <a:r>
              <a:rPr lang="en-US" b="0" dirty="0">
                <a:solidFill>
                  <a:srgbClr val="CCCCCC"/>
                </a:solidFill>
                <a:effectLst/>
                <a:latin typeface="Consolas" panose="020B0609020204030204" pitchFamily="49" charset="0"/>
              </a:rPr>
              <a:t>: Represents a form for user input.</a:t>
            </a:r>
          </a:p>
          <a:p>
            <a:pPr>
              <a:lnSpc>
                <a:spcPct val="150000"/>
              </a:lnSpc>
            </a:pPr>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fieldset</a:t>
            </a:r>
            <a:r>
              <a:rPr lang="en-US" b="0" dirty="0">
                <a:solidFill>
                  <a:srgbClr val="808080"/>
                </a:solidFill>
                <a:effectLst/>
                <a:latin typeface="Consolas" panose="020B0609020204030204" pitchFamily="49" charset="0"/>
              </a:rPr>
              <a:t>&gt;&lt;/</a:t>
            </a:r>
            <a:r>
              <a:rPr lang="en-US" b="0" dirty="0" err="1">
                <a:solidFill>
                  <a:srgbClr val="569CD6"/>
                </a:solidFill>
                <a:effectLst/>
                <a:latin typeface="Consolas" panose="020B0609020204030204" pitchFamily="49" charset="0"/>
              </a:rPr>
              <a:t>fieldset</a:t>
            </a:r>
            <a:r>
              <a:rPr lang="en-US" b="0" dirty="0">
                <a:solidFill>
                  <a:srgbClr val="808080"/>
                </a:solidFill>
                <a:effectLst/>
                <a:latin typeface="Consolas" panose="020B0609020204030204" pitchFamily="49" charset="0"/>
              </a:rPr>
              <a:t>&gt;</a:t>
            </a:r>
            <a:r>
              <a:rPr lang="en-US" b="0" dirty="0">
                <a:solidFill>
                  <a:srgbClr val="CCCCCC"/>
                </a:solidFill>
                <a:effectLst/>
                <a:latin typeface="Consolas" panose="020B0609020204030204" pitchFamily="49" charset="0"/>
              </a:rPr>
              <a:t>: Groups related form elements together and can include a legend.</a:t>
            </a:r>
          </a:p>
          <a:p>
            <a:pPr>
              <a:lnSpc>
                <a:spcPct val="150000"/>
              </a:lnSpc>
            </a:pPr>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legend</a:t>
            </a:r>
            <a:r>
              <a:rPr lang="en-US" b="0" dirty="0">
                <a:solidFill>
                  <a:srgbClr val="808080"/>
                </a:solidFill>
                <a:effectLst/>
                <a:latin typeface="Consolas" panose="020B0609020204030204" pitchFamily="49" charset="0"/>
              </a:rPr>
              <a:t>&gt;&lt;/</a:t>
            </a:r>
            <a:r>
              <a:rPr lang="en-US" b="0" dirty="0">
                <a:solidFill>
                  <a:srgbClr val="569CD6"/>
                </a:solidFill>
                <a:effectLst/>
                <a:latin typeface="Consolas" panose="020B0609020204030204" pitchFamily="49" charset="0"/>
              </a:rPr>
              <a:t>legend</a:t>
            </a:r>
            <a:r>
              <a:rPr lang="en-US" b="0" dirty="0">
                <a:solidFill>
                  <a:srgbClr val="808080"/>
                </a:solidFill>
                <a:effectLst/>
                <a:latin typeface="Consolas" panose="020B0609020204030204" pitchFamily="49" charset="0"/>
              </a:rPr>
              <a:t>&gt;</a:t>
            </a:r>
            <a:r>
              <a:rPr lang="en-US" b="0" dirty="0">
                <a:solidFill>
                  <a:srgbClr val="CCCCCC"/>
                </a:solidFill>
                <a:effectLst/>
                <a:latin typeface="Consolas" panose="020B0609020204030204" pitchFamily="49" charset="0"/>
              </a:rPr>
              <a:t>: Represents a caption for a </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fieldset</a:t>
            </a:r>
            <a:r>
              <a:rPr lang="en-US" b="0" dirty="0">
                <a:solidFill>
                  <a:srgbClr val="808080"/>
                </a:solidFill>
                <a:effectLst/>
                <a:latin typeface="Consolas" panose="020B0609020204030204" pitchFamily="49" charset="0"/>
              </a:rPr>
              <a:t>&gt;</a:t>
            </a:r>
            <a:r>
              <a:rPr lang="en-US" b="0" dirty="0">
                <a:solidFill>
                  <a:srgbClr val="CCCCCC"/>
                </a:solidFill>
                <a:effectLst/>
                <a:latin typeface="Consolas" panose="020B0609020204030204" pitchFamily="49" charset="0"/>
              </a:rPr>
              <a:t>.</a:t>
            </a:r>
          </a:p>
          <a:p>
            <a:pPr>
              <a:lnSpc>
                <a:spcPct val="150000"/>
              </a:lnSpc>
            </a:pPr>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section</a:t>
            </a:r>
            <a:r>
              <a:rPr lang="en-US" b="0" dirty="0">
                <a:solidFill>
                  <a:srgbClr val="808080"/>
                </a:solidFill>
                <a:effectLst/>
                <a:latin typeface="Consolas" panose="020B0609020204030204" pitchFamily="49" charset="0"/>
              </a:rPr>
              <a:t>&gt;&lt;/</a:t>
            </a:r>
            <a:r>
              <a:rPr lang="en-US" b="0" dirty="0">
                <a:solidFill>
                  <a:srgbClr val="569CD6"/>
                </a:solidFill>
                <a:effectLst/>
                <a:latin typeface="Consolas" panose="020B0609020204030204" pitchFamily="49" charset="0"/>
              </a:rPr>
              <a:t>section</a:t>
            </a:r>
            <a:r>
              <a:rPr lang="en-US" b="0" dirty="0">
                <a:solidFill>
                  <a:srgbClr val="808080"/>
                </a:solidFill>
                <a:effectLst/>
                <a:latin typeface="Consolas" panose="020B0609020204030204" pitchFamily="49" charset="0"/>
              </a:rPr>
              <a:t>&gt;</a:t>
            </a:r>
            <a:r>
              <a:rPr lang="en-US" b="0" dirty="0">
                <a:solidFill>
                  <a:srgbClr val="CCCCCC"/>
                </a:solidFill>
                <a:effectLst/>
                <a:latin typeface="Consolas" panose="020B0609020204030204" pitchFamily="49" charset="0"/>
              </a:rPr>
              <a:t>: Represents a section of content within a document.</a:t>
            </a:r>
          </a:p>
          <a:p>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article</a:t>
            </a:r>
            <a:r>
              <a:rPr lang="en-US" b="0" dirty="0">
                <a:solidFill>
                  <a:srgbClr val="808080"/>
                </a:solidFill>
                <a:effectLst/>
                <a:latin typeface="Consolas" panose="020B0609020204030204" pitchFamily="49" charset="0"/>
              </a:rPr>
              <a:t>&gt;&lt;/</a:t>
            </a:r>
            <a:r>
              <a:rPr lang="en-US" b="0" dirty="0">
                <a:solidFill>
                  <a:srgbClr val="569CD6"/>
                </a:solidFill>
                <a:effectLst/>
                <a:latin typeface="Consolas" panose="020B0609020204030204" pitchFamily="49" charset="0"/>
              </a:rPr>
              <a:t>article</a:t>
            </a:r>
            <a:r>
              <a:rPr lang="en-US" b="0" dirty="0">
                <a:solidFill>
                  <a:srgbClr val="808080"/>
                </a:solidFill>
                <a:effectLst/>
                <a:latin typeface="Consolas" panose="020B0609020204030204" pitchFamily="49" charset="0"/>
              </a:rPr>
              <a:t>&gt;</a:t>
            </a:r>
            <a:r>
              <a:rPr lang="en-US" b="0" dirty="0">
                <a:solidFill>
                  <a:srgbClr val="CCCCCC"/>
                </a:solidFill>
                <a:effectLst/>
                <a:latin typeface="Consolas" panose="020B0609020204030204" pitchFamily="49" charset="0"/>
              </a:rPr>
              <a:t>: Represents a self-contained composition, such as a news article or </a:t>
            </a:r>
          </a:p>
          <a:p>
            <a:r>
              <a:rPr lang="en-US" dirty="0">
                <a:solidFill>
                  <a:srgbClr val="CCCCCC"/>
                </a:solidFill>
                <a:latin typeface="Consolas" panose="020B0609020204030204" pitchFamily="49" charset="0"/>
              </a:rPr>
              <a:t>                             </a:t>
            </a:r>
            <a:r>
              <a:rPr lang="en-US" b="0" dirty="0">
                <a:solidFill>
                  <a:srgbClr val="CCCCCC"/>
                </a:solidFill>
                <a:effectLst/>
                <a:latin typeface="Consolas" panose="020B0609020204030204" pitchFamily="49" charset="0"/>
              </a:rPr>
              <a:t>blog post.</a:t>
            </a:r>
          </a:p>
          <a:p>
            <a:pPr>
              <a:lnSpc>
                <a:spcPct val="150000"/>
              </a:lnSpc>
            </a:pPr>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header</a:t>
            </a:r>
            <a:r>
              <a:rPr lang="en-US" b="0" dirty="0">
                <a:solidFill>
                  <a:srgbClr val="808080"/>
                </a:solidFill>
                <a:effectLst/>
                <a:latin typeface="Consolas" panose="020B0609020204030204" pitchFamily="49" charset="0"/>
              </a:rPr>
              <a:t>&gt;&lt;/</a:t>
            </a:r>
            <a:r>
              <a:rPr lang="en-US" b="0" dirty="0">
                <a:solidFill>
                  <a:srgbClr val="569CD6"/>
                </a:solidFill>
                <a:effectLst/>
                <a:latin typeface="Consolas" panose="020B0609020204030204" pitchFamily="49" charset="0"/>
              </a:rPr>
              <a:t>header</a:t>
            </a:r>
            <a:r>
              <a:rPr lang="en-US" b="0" dirty="0">
                <a:solidFill>
                  <a:srgbClr val="808080"/>
                </a:solidFill>
                <a:effectLst/>
                <a:latin typeface="Consolas" panose="020B0609020204030204" pitchFamily="49" charset="0"/>
              </a:rPr>
              <a:t>&gt;</a:t>
            </a:r>
            <a:r>
              <a:rPr lang="en-US" b="0" dirty="0">
                <a:solidFill>
                  <a:srgbClr val="CCCCCC"/>
                </a:solidFill>
                <a:effectLst/>
                <a:latin typeface="Consolas" panose="020B0609020204030204" pitchFamily="49" charset="0"/>
              </a:rPr>
              <a:t>: Represents a container for introductory content or a header section.</a:t>
            </a:r>
          </a:p>
          <a:p>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footer</a:t>
            </a:r>
            <a:r>
              <a:rPr lang="en-US" b="0" dirty="0">
                <a:solidFill>
                  <a:srgbClr val="808080"/>
                </a:solidFill>
                <a:effectLst/>
                <a:latin typeface="Consolas" panose="020B0609020204030204" pitchFamily="49" charset="0"/>
              </a:rPr>
              <a:t>&gt;&lt;/</a:t>
            </a:r>
            <a:r>
              <a:rPr lang="en-US" b="0" dirty="0">
                <a:solidFill>
                  <a:srgbClr val="569CD6"/>
                </a:solidFill>
                <a:effectLst/>
                <a:latin typeface="Consolas" panose="020B0609020204030204" pitchFamily="49" charset="0"/>
              </a:rPr>
              <a:t>footer</a:t>
            </a:r>
            <a:r>
              <a:rPr lang="en-US" b="0" dirty="0">
                <a:solidFill>
                  <a:srgbClr val="808080"/>
                </a:solidFill>
                <a:effectLst/>
                <a:latin typeface="Consolas" panose="020B0609020204030204" pitchFamily="49" charset="0"/>
              </a:rPr>
              <a:t>&gt;</a:t>
            </a:r>
            <a:r>
              <a:rPr lang="en-US" b="0" dirty="0">
                <a:solidFill>
                  <a:srgbClr val="CCCCCC"/>
                </a:solidFill>
                <a:effectLst/>
                <a:latin typeface="Consolas" panose="020B0609020204030204" pitchFamily="49" charset="0"/>
              </a:rPr>
              <a:t>: Represents a container for the footer section of a document or a </a:t>
            </a:r>
          </a:p>
          <a:p>
            <a:r>
              <a:rPr lang="en-US" dirty="0">
                <a:solidFill>
                  <a:srgbClr val="CCCCCC"/>
                </a:solidFill>
                <a:latin typeface="Consolas" panose="020B0609020204030204" pitchFamily="49" charset="0"/>
              </a:rPr>
              <a:t>                           </a:t>
            </a:r>
            <a:r>
              <a:rPr lang="en-US" b="0" dirty="0">
                <a:solidFill>
                  <a:srgbClr val="CCCCCC"/>
                </a:solidFill>
                <a:effectLst/>
                <a:latin typeface="Consolas" panose="020B0609020204030204" pitchFamily="49" charset="0"/>
              </a:rPr>
              <a:t>section.</a:t>
            </a:r>
          </a:p>
          <a:p>
            <a:pPr>
              <a:lnSpc>
                <a:spcPct val="150000"/>
              </a:lnSpc>
            </a:pPr>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nav</a:t>
            </a:r>
            <a:r>
              <a:rPr lang="en-US" b="0" dirty="0">
                <a:solidFill>
                  <a:srgbClr val="808080"/>
                </a:solidFill>
                <a:effectLst/>
                <a:latin typeface="Consolas" panose="020B0609020204030204" pitchFamily="49" charset="0"/>
              </a:rPr>
              <a:t>&gt;&lt;/</a:t>
            </a:r>
            <a:r>
              <a:rPr lang="en-US" b="0" dirty="0">
                <a:solidFill>
                  <a:srgbClr val="569CD6"/>
                </a:solidFill>
                <a:effectLst/>
                <a:latin typeface="Consolas" panose="020B0609020204030204" pitchFamily="49" charset="0"/>
              </a:rPr>
              <a:t>nav</a:t>
            </a:r>
            <a:r>
              <a:rPr lang="en-US" b="0" dirty="0">
                <a:solidFill>
                  <a:srgbClr val="808080"/>
                </a:solidFill>
                <a:effectLst/>
                <a:latin typeface="Consolas" panose="020B0609020204030204" pitchFamily="49" charset="0"/>
              </a:rPr>
              <a:t>&gt;</a:t>
            </a:r>
            <a:r>
              <a:rPr lang="en-US" b="0" dirty="0">
                <a:solidFill>
                  <a:srgbClr val="CCCCCC"/>
                </a:solidFill>
                <a:effectLst/>
                <a:latin typeface="Consolas" panose="020B0609020204030204" pitchFamily="49" charset="0"/>
              </a:rPr>
              <a:t>: Represents a section of navigation links.</a:t>
            </a:r>
          </a:p>
          <a:p>
            <a:pPr>
              <a:lnSpc>
                <a:spcPct val="150000"/>
              </a:lnSpc>
            </a:pPr>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aside</a:t>
            </a:r>
            <a:r>
              <a:rPr lang="en-US" b="0" dirty="0">
                <a:solidFill>
                  <a:srgbClr val="808080"/>
                </a:solidFill>
                <a:effectLst/>
                <a:latin typeface="Consolas" panose="020B0609020204030204" pitchFamily="49" charset="0"/>
              </a:rPr>
              <a:t>&gt;&lt;/</a:t>
            </a:r>
            <a:r>
              <a:rPr lang="en-US" b="0" dirty="0">
                <a:solidFill>
                  <a:srgbClr val="569CD6"/>
                </a:solidFill>
                <a:effectLst/>
                <a:latin typeface="Consolas" panose="020B0609020204030204" pitchFamily="49" charset="0"/>
              </a:rPr>
              <a:t>aside</a:t>
            </a:r>
            <a:r>
              <a:rPr lang="en-US" b="0" dirty="0">
                <a:solidFill>
                  <a:srgbClr val="808080"/>
                </a:solidFill>
                <a:effectLst/>
                <a:latin typeface="Consolas" panose="020B0609020204030204" pitchFamily="49" charset="0"/>
              </a:rPr>
              <a:t>&gt;</a:t>
            </a:r>
            <a:r>
              <a:rPr lang="en-US" b="0" dirty="0">
                <a:solidFill>
                  <a:srgbClr val="CCCCCC"/>
                </a:solidFill>
                <a:effectLst/>
                <a:latin typeface="Consolas" panose="020B0609020204030204" pitchFamily="49" charset="0"/>
              </a:rPr>
              <a:t>: Represents content that is tangentially related to the content around it.</a:t>
            </a:r>
          </a:p>
          <a:p>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figure</a:t>
            </a:r>
            <a:r>
              <a:rPr lang="en-US" b="0" dirty="0">
                <a:solidFill>
                  <a:srgbClr val="808080"/>
                </a:solidFill>
                <a:effectLst/>
                <a:latin typeface="Consolas" panose="020B0609020204030204" pitchFamily="49" charset="0"/>
              </a:rPr>
              <a:t>&gt;&lt;/</a:t>
            </a:r>
            <a:r>
              <a:rPr lang="en-US" b="0" dirty="0">
                <a:solidFill>
                  <a:srgbClr val="569CD6"/>
                </a:solidFill>
                <a:effectLst/>
                <a:latin typeface="Consolas" panose="020B0609020204030204" pitchFamily="49" charset="0"/>
              </a:rPr>
              <a:t>figure</a:t>
            </a:r>
            <a:r>
              <a:rPr lang="en-US" b="0" dirty="0">
                <a:solidFill>
                  <a:srgbClr val="808080"/>
                </a:solidFill>
                <a:effectLst/>
                <a:latin typeface="Consolas" panose="020B0609020204030204" pitchFamily="49" charset="0"/>
              </a:rPr>
              <a:t>&gt;</a:t>
            </a:r>
            <a:r>
              <a:rPr lang="en-US" b="0" dirty="0">
                <a:solidFill>
                  <a:srgbClr val="CCCCCC"/>
                </a:solidFill>
                <a:effectLst/>
                <a:latin typeface="Consolas" panose="020B0609020204030204" pitchFamily="49" charset="0"/>
              </a:rPr>
              <a:t>: Represents any content that is referenced from the main content, such as </a:t>
            </a:r>
          </a:p>
          <a:p>
            <a:r>
              <a:rPr lang="en-US" dirty="0">
                <a:solidFill>
                  <a:srgbClr val="CCCCCC"/>
                </a:solidFill>
                <a:latin typeface="Consolas" panose="020B0609020204030204" pitchFamily="49" charset="0"/>
              </a:rPr>
              <a:t>                           </a:t>
            </a:r>
            <a:r>
              <a:rPr lang="en-US" b="0" dirty="0">
                <a:solidFill>
                  <a:srgbClr val="CCCCCC"/>
                </a:solidFill>
                <a:effectLst/>
                <a:latin typeface="Consolas" panose="020B0609020204030204" pitchFamily="49" charset="0"/>
              </a:rPr>
              <a:t>images or charts.</a:t>
            </a:r>
          </a:p>
          <a:p>
            <a:pPr>
              <a:lnSpc>
                <a:spcPct val="150000"/>
              </a:lnSpc>
            </a:pPr>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figcaption</a:t>
            </a:r>
            <a:r>
              <a:rPr lang="en-US" b="0" dirty="0">
                <a:solidFill>
                  <a:srgbClr val="808080"/>
                </a:solidFill>
                <a:effectLst/>
                <a:latin typeface="Consolas" panose="020B0609020204030204" pitchFamily="49" charset="0"/>
              </a:rPr>
              <a:t>&gt;&lt;/</a:t>
            </a:r>
            <a:r>
              <a:rPr lang="en-US" b="0" dirty="0" err="1">
                <a:solidFill>
                  <a:srgbClr val="569CD6"/>
                </a:solidFill>
                <a:effectLst/>
                <a:latin typeface="Consolas" panose="020B0609020204030204" pitchFamily="49" charset="0"/>
              </a:rPr>
              <a:t>figcaption</a:t>
            </a:r>
            <a:r>
              <a:rPr lang="en-US" b="0" dirty="0">
                <a:solidFill>
                  <a:srgbClr val="808080"/>
                </a:solidFill>
                <a:effectLst/>
                <a:latin typeface="Consolas" panose="020B0609020204030204" pitchFamily="49" charset="0"/>
              </a:rPr>
              <a:t>&gt;</a:t>
            </a:r>
            <a:r>
              <a:rPr lang="en-US" b="0" dirty="0">
                <a:solidFill>
                  <a:srgbClr val="CCCCCC"/>
                </a:solidFill>
                <a:effectLst/>
                <a:latin typeface="Consolas" panose="020B0609020204030204" pitchFamily="49" charset="0"/>
              </a:rPr>
              <a:t>: Represents a caption or description for a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figure</a:t>
            </a:r>
            <a:r>
              <a:rPr lang="en-US" b="0" dirty="0">
                <a:solidFill>
                  <a:srgbClr val="808080"/>
                </a:solidFill>
                <a:effectLst/>
                <a:latin typeface="Consolas" panose="020B0609020204030204" pitchFamily="49" charset="0"/>
              </a:rPr>
              <a:t>&gt;</a:t>
            </a:r>
            <a:r>
              <a:rPr lang="en-US" b="0" dirty="0">
                <a:solidFill>
                  <a:srgbClr val="CCCCCC"/>
                </a:solidFill>
                <a:effectLst/>
                <a:latin typeface="Consolas" panose="020B0609020204030204" pitchFamily="49" charset="0"/>
              </a:rPr>
              <a:t> element.</a:t>
            </a:r>
          </a:p>
          <a:p>
            <a:pPr>
              <a:lnSpc>
                <a:spcPct val="150000"/>
              </a:lnSpc>
            </a:pPr>
            <a:r>
              <a:rPr lang="en-US" b="0" dirty="0">
                <a:solidFill>
                  <a:srgbClr val="CCCCCC"/>
                </a:solidFill>
                <a:effectLst/>
                <a:latin typeface="Consolas" panose="020B0609020204030204" pitchFamily="49" charset="0"/>
              </a:rPr>
              <a:t>       </a:t>
            </a:r>
            <a:endParaRPr lang="en-US" sz="18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23189190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ark blue background with white lines&#10;&#10;Description automatically generated">
            <a:extLst>
              <a:ext uri="{FF2B5EF4-FFF2-40B4-BE49-F238E27FC236}">
                <a16:creationId xmlns:a16="http://schemas.microsoft.com/office/drawing/2014/main" id="{6C4F6A12-0D8E-42A1-987E-380C74C06262}"/>
              </a:ext>
            </a:extLst>
          </p:cNvPr>
          <p:cNvPicPr>
            <a:picLocks noChangeAspect="1"/>
          </p:cNvPicPr>
          <p:nvPr/>
        </p:nvPicPr>
        <p:blipFill rotWithShape="1">
          <a:blip r:embed="rId2">
            <a:extLst>
              <a:ext uri="{28A0092B-C50C-407E-A947-70E740481C1C}">
                <a14:useLocalDpi xmlns:a14="http://schemas.microsoft.com/office/drawing/2010/main" val="0"/>
              </a:ext>
            </a:extLst>
          </a:blip>
          <a:srcRect t="8142" b="7287"/>
          <a:stretch/>
        </p:blipFill>
        <p:spPr>
          <a:xfrm>
            <a:off x="20" y="1282"/>
            <a:ext cx="12191980" cy="6856718"/>
          </a:xfrm>
          <a:prstGeom prst="rect">
            <a:avLst/>
          </a:prstGeom>
        </p:spPr>
      </p:pic>
      <p:pic>
        <p:nvPicPr>
          <p:cNvPr id="7" name="Picture 6" descr="A blue logo with wings&#10;&#10;Description automatically generated">
            <a:extLst>
              <a:ext uri="{FF2B5EF4-FFF2-40B4-BE49-F238E27FC236}">
                <a16:creationId xmlns:a16="http://schemas.microsoft.com/office/drawing/2014/main" id="{54474696-61D6-4CA4-8166-707C5519DE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8625" y="87085"/>
            <a:ext cx="1110849" cy="914401"/>
          </a:xfrm>
          <a:prstGeom prst="rect">
            <a:avLst/>
          </a:prstGeom>
        </p:spPr>
      </p:pic>
      <p:sp>
        <p:nvSpPr>
          <p:cNvPr id="6" name="TextBox 5">
            <a:extLst>
              <a:ext uri="{FF2B5EF4-FFF2-40B4-BE49-F238E27FC236}">
                <a16:creationId xmlns:a16="http://schemas.microsoft.com/office/drawing/2014/main" id="{0CEE14DB-79D9-4110-88EE-3095C82D22DE}"/>
              </a:ext>
            </a:extLst>
          </p:cNvPr>
          <p:cNvSpPr txBox="1"/>
          <p:nvPr/>
        </p:nvSpPr>
        <p:spPr>
          <a:xfrm>
            <a:off x="-887309" y="87085"/>
            <a:ext cx="11968460" cy="1889556"/>
          </a:xfrm>
          <a:prstGeom prst="rect">
            <a:avLst/>
          </a:prstGeom>
          <a:noFill/>
        </p:spPr>
        <p:txBody>
          <a:bodyPr wrap="square">
            <a:spAutoFit/>
          </a:bodyPr>
          <a:lstStyle/>
          <a:p>
            <a:r>
              <a:rPr lang="en-US" sz="2000" b="0" dirty="0">
                <a:solidFill>
                  <a:srgbClr val="CCCCCC"/>
                </a:solidFill>
                <a:effectLst/>
                <a:latin typeface="Consolas" panose="020B0609020204030204" pitchFamily="49" charset="0"/>
              </a:rPr>
              <a:t>        </a:t>
            </a: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main</a:t>
            </a:r>
            <a:r>
              <a:rPr lang="en-US" sz="2000" b="0" dirty="0">
                <a:solidFill>
                  <a:srgbClr val="808080"/>
                </a:solidFill>
                <a:effectLst/>
                <a:latin typeface="Consolas" panose="020B0609020204030204" pitchFamily="49" charset="0"/>
              </a:rPr>
              <a:t>&gt;&lt;/</a:t>
            </a:r>
            <a:r>
              <a:rPr lang="en-US" sz="2000" b="0" dirty="0">
                <a:solidFill>
                  <a:srgbClr val="569CD6"/>
                </a:solidFill>
                <a:effectLst/>
                <a:latin typeface="Consolas" panose="020B0609020204030204" pitchFamily="49" charset="0"/>
              </a:rPr>
              <a:t>main</a:t>
            </a:r>
            <a:r>
              <a:rPr lang="en-US" sz="2000" b="0" dirty="0">
                <a:solidFill>
                  <a:srgbClr val="808080"/>
                </a:solidFill>
                <a:effectLst/>
                <a:latin typeface="Consolas" panose="020B0609020204030204" pitchFamily="49" charset="0"/>
              </a:rPr>
              <a:t>&gt;</a:t>
            </a:r>
            <a:r>
              <a:rPr lang="en-US" sz="2000" b="0" dirty="0">
                <a:solidFill>
                  <a:srgbClr val="CCCCCC"/>
                </a:solidFill>
                <a:effectLst/>
                <a:latin typeface="Consolas" panose="020B0609020204030204" pitchFamily="49" charset="0"/>
              </a:rPr>
              <a:t>: Represents the main content of a document.</a:t>
            </a:r>
          </a:p>
          <a:p>
            <a:r>
              <a:rPr lang="en-US" sz="2000" b="0" dirty="0">
                <a:solidFill>
                  <a:srgbClr val="CCCCCC"/>
                </a:solidFill>
                <a:effectLst/>
                <a:latin typeface="Consolas" panose="020B0609020204030204" pitchFamily="49" charset="0"/>
              </a:rPr>
              <a:t>        </a:t>
            </a: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canvas</a:t>
            </a:r>
            <a:r>
              <a:rPr lang="en-US" sz="2000" b="0" dirty="0">
                <a:solidFill>
                  <a:srgbClr val="808080"/>
                </a:solidFill>
                <a:effectLst/>
                <a:latin typeface="Consolas" panose="020B0609020204030204" pitchFamily="49" charset="0"/>
              </a:rPr>
              <a:t>&gt;&lt;/</a:t>
            </a:r>
            <a:r>
              <a:rPr lang="en-US" sz="2000" b="0" dirty="0">
                <a:solidFill>
                  <a:srgbClr val="569CD6"/>
                </a:solidFill>
                <a:effectLst/>
                <a:latin typeface="Consolas" panose="020B0609020204030204" pitchFamily="49" charset="0"/>
              </a:rPr>
              <a:t>canvas</a:t>
            </a:r>
            <a:r>
              <a:rPr lang="en-US" sz="2000" b="0" dirty="0">
                <a:solidFill>
                  <a:srgbClr val="808080"/>
                </a:solidFill>
                <a:effectLst/>
                <a:latin typeface="Consolas" panose="020B0609020204030204" pitchFamily="49" charset="0"/>
              </a:rPr>
              <a:t>&gt;</a:t>
            </a:r>
            <a:r>
              <a:rPr lang="en-US" sz="2000" b="0" dirty="0">
                <a:solidFill>
                  <a:srgbClr val="CCCCCC"/>
                </a:solidFill>
                <a:effectLst/>
                <a:latin typeface="Consolas" panose="020B0609020204030204" pitchFamily="49" charset="0"/>
              </a:rPr>
              <a:t>: Represents a drawing surface for JavaScript-based </a:t>
            </a:r>
          </a:p>
          <a:p>
            <a:r>
              <a:rPr lang="en-US" sz="2000" dirty="0">
                <a:solidFill>
                  <a:srgbClr val="CCCCCC"/>
                </a:solidFill>
                <a:latin typeface="Consolas" panose="020B0609020204030204" pitchFamily="49" charset="0"/>
              </a:rPr>
              <a:t>                           </a:t>
            </a:r>
            <a:r>
              <a:rPr lang="en-US" sz="2000" b="0" dirty="0">
                <a:solidFill>
                  <a:srgbClr val="CCCCCC"/>
                </a:solidFill>
                <a:effectLst/>
                <a:latin typeface="Consolas" panose="020B0609020204030204" pitchFamily="49" charset="0"/>
              </a:rPr>
              <a:t>graphics and animations.</a:t>
            </a:r>
          </a:p>
          <a:p>
            <a:pPr>
              <a:lnSpc>
                <a:spcPct val="150000"/>
              </a:lnSpc>
            </a:pPr>
            <a:r>
              <a:rPr lang="en-US" sz="2000" b="0" dirty="0">
                <a:solidFill>
                  <a:srgbClr val="CCCCCC"/>
                </a:solidFill>
                <a:effectLst/>
                <a:latin typeface="Consolas" panose="020B0609020204030204" pitchFamily="49" charset="0"/>
              </a:rPr>
              <a:t>        </a:t>
            </a: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video</a:t>
            </a:r>
            <a:r>
              <a:rPr lang="en-US" sz="2000" b="0" dirty="0">
                <a:solidFill>
                  <a:srgbClr val="808080"/>
                </a:solidFill>
                <a:effectLst/>
                <a:latin typeface="Consolas" panose="020B0609020204030204" pitchFamily="49" charset="0"/>
              </a:rPr>
              <a:t>&gt;&lt;/</a:t>
            </a:r>
            <a:r>
              <a:rPr lang="en-US" sz="2000" b="0" dirty="0">
                <a:solidFill>
                  <a:srgbClr val="569CD6"/>
                </a:solidFill>
                <a:effectLst/>
                <a:latin typeface="Consolas" panose="020B0609020204030204" pitchFamily="49" charset="0"/>
              </a:rPr>
              <a:t>video</a:t>
            </a:r>
            <a:r>
              <a:rPr lang="en-US" sz="2000" b="0" dirty="0">
                <a:solidFill>
                  <a:srgbClr val="808080"/>
                </a:solidFill>
                <a:effectLst/>
                <a:latin typeface="Consolas" panose="020B0609020204030204" pitchFamily="49" charset="0"/>
              </a:rPr>
              <a:t>&gt;</a:t>
            </a:r>
            <a:r>
              <a:rPr lang="en-US" sz="2000" b="0" dirty="0">
                <a:solidFill>
                  <a:srgbClr val="CCCCCC"/>
                </a:solidFill>
                <a:effectLst/>
                <a:latin typeface="Consolas" panose="020B0609020204030204" pitchFamily="49" charset="0"/>
              </a:rPr>
              <a:t>: Represents a video or movie.</a:t>
            </a:r>
          </a:p>
          <a:p>
            <a:pPr>
              <a:lnSpc>
                <a:spcPct val="150000"/>
              </a:lnSpc>
            </a:pPr>
            <a:r>
              <a:rPr lang="en-US" sz="2000" b="0" dirty="0">
                <a:solidFill>
                  <a:srgbClr val="CCCCCC"/>
                </a:solidFill>
                <a:effectLst/>
                <a:latin typeface="Consolas" panose="020B0609020204030204" pitchFamily="49" charset="0"/>
              </a:rPr>
              <a:t>        </a:t>
            </a: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audio</a:t>
            </a:r>
            <a:r>
              <a:rPr lang="en-US" sz="2000" b="0" dirty="0">
                <a:solidFill>
                  <a:srgbClr val="808080"/>
                </a:solidFill>
                <a:effectLst/>
                <a:latin typeface="Consolas" panose="020B0609020204030204" pitchFamily="49" charset="0"/>
              </a:rPr>
              <a:t>&gt;&lt;/</a:t>
            </a:r>
            <a:r>
              <a:rPr lang="en-US" sz="2000" b="0" dirty="0">
                <a:solidFill>
                  <a:srgbClr val="569CD6"/>
                </a:solidFill>
                <a:effectLst/>
                <a:latin typeface="Consolas" panose="020B0609020204030204" pitchFamily="49" charset="0"/>
              </a:rPr>
              <a:t>audio</a:t>
            </a:r>
            <a:r>
              <a:rPr lang="en-US" sz="2000" b="0" dirty="0">
                <a:solidFill>
                  <a:srgbClr val="808080"/>
                </a:solidFill>
                <a:effectLst/>
                <a:latin typeface="Consolas" panose="020B0609020204030204" pitchFamily="49" charset="0"/>
              </a:rPr>
              <a:t>&gt;</a:t>
            </a:r>
            <a:r>
              <a:rPr lang="en-US" sz="2000" b="0" dirty="0">
                <a:solidFill>
                  <a:srgbClr val="CCCCCC"/>
                </a:solidFill>
                <a:effectLst/>
                <a:latin typeface="Consolas" panose="020B0609020204030204" pitchFamily="49" charset="0"/>
              </a:rPr>
              <a:t> : Represents audio content or sound</a:t>
            </a:r>
            <a:r>
              <a:rPr lang="en-US"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3400545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ark blue background with white lines&#10;&#10;Description automatically generated">
            <a:extLst>
              <a:ext uri="{FF2B5EF4-FFF2-40B4-BE49-F238E27FC236}">
                <a16:creationId xmlns:a16="http://schemas.microsoft.com/office/drawing/2014/main" id="{6C4F6A12-0D8E-42A1-987E-380C74C06262}"/>
              </a:ext>
            </a:extLst>
          </p:cNvPr>
          <p:cNvPicPr>
            <a:picLocks noChangeAspect="1"/>
          </p:cNvPicPr>
          <p:nvPr/>
        </p:nvPicPr>
        <p:blipFill rotWithShape="1">
          <a:blip r:embed="rId2">
            <a:extLst>
              <a:ext uri="{28A0092B-C50C-407E-A947-70E740481C1C}">
                <a14:useLocalDpi xmlns:a14="http://schemas.microsoft.com/office/drawing/2010/main" val="0"/>
              </a:ext>
            </a:extLst>
          </a:blip>
          <a:srcRect t="8142" b="7287"/>
          <a:stretch/>
        </p:blipFill>
        <p:spPr>
          <a:xfrm>
            <a:off x="20" y="1282"/>
            <a:ext cx="12191980" cy="6856718"/>
          </a:xfrm>
          <a:prstGeom prst="rect">
            <a:avLst/>
          </a:prstGeom>
        </p:spPr>
      </p:pic>
      <p:pic>
        <p:nvPicPr>
          <p:cNvPr id="7" name="Picture 6" descr="A blue logo with wings&#10;&#10;Description automatically generated">
            <a:extLst>
              <a:ext uri="{FF2B5EF4-FFF2-40B4-BE49-F238E27FC236}">
                <a16:creationId xmlns:a16="http://schemas.microsoft.com/office/drawing/2014/main" id="{54474696-61D6-4CA4-8166-707C5519DE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8625" y="87085"/>
            <a:ext cx="1110849" cy="914401"/>
          </a:xfrm>
          <a:prstGeom prst="rect">
            <a:avLst/>
          </a:prstGeom>
        </p:spPr>
      </p:pic>
      <p:sp>
        <p:nvSpPr>
          <p:cNvPr id="6" name="TextBox 5">
            <a:extLst>
              <a:ext uri="{FF2B5EF4-FFF2-40B4-BE49-F238E27FC236}">
                <a16:creationId xmlns:a16="http://schemas.microsoft.com/office/drawing/2014/main" id="{F60349D7-8558-4CFC-9C69-D13E3D293182}"/>
              </a:ext>
            </a:extLst>
          </p:cNvPr>
          <p:cNvSpPr txBox="1"/>
          <p:nvPr/>
        </p:nvSpPr>
        <p:spPr>
          <a:xfrm>
            <a:off x="0" y="103051"/>
            <a:ext cx="12191980" cy="6798592"/>
          </a:xfrm>
          <a:prstGeom prst="rect">
            <a:avLst/>
          </a:prstGeom>
          <a:noFill/>
        </p:spPr>
        <p:txBody>
          <a:bodyPr wrap="square">
            <a:spAutoFit/>
          </a:bodyPr>
          <a:lstStyle/>
          <a:p>
            <a:pPr algn="ctr"/>
            <a:r>
              <a:rPr lang="en-US" sz="2800" b="0" dirty="0">
                <a:solidFill>
                  <a:srgbClr val="CCCCCC"/>
                </a:solidFill>
                <a:effectLst/>
                <a:latin typeface="Georgia Pro Black" panose="02040A02050405020203" pitchFamily="18" charset="0"/>
              </a:rPr>
              <a:t> inline level element </a:t>
            </a:r>
          </a:p>
          <a:p>
            <a:pPr>
              <a:lnSpc>
                <a:spcPct val="150000"/>
              </a:lnSpc>
            </a:pPr>
            <a:r>
              <a:rPr lang="en-US" b="0" dirty="0">
                <a:solidFill>
                  <a:srgbClr val="FFFF00"/>
                </a:solidFill>
                <a:effectLst/>
                <a:latin typeface="Georgia Pro Cond Light" panose="020B0604020202020204" pitchFamily="18" charset="0"/>
              </a:rPr>
              <a:t>    In HTML, inline-level elements are those that do not create a new block or box on the web page and typically flow within the content of block-level elements. Here is a list of some common inline-level elements in HTML:</a:t>
            </a:r>
          </a:p>
          <a:p>
            <a:pPr>
              <a:lnSpc>
                <a:spcPct val="150000"/>
              </a:lnSpc>
            </a:pPr>
            <a:br>
              <a:rPr lang="en-US" b="0" dirty="0">
                <a:solidFill>
                  <a:srgbClr val="CCCCCC"/>
                </a:solidFill>
                <a:effectLst/>
                <a:latin typeface="Consolas" panose="020B0609020204030204" pitchFamily="49" charset="0"/>
              </a:rPr>
            </a:b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a</a:t>
            </a:r>
            <a:r>
              <a:rPr lang="en-US" sz="2000" b="0" dirty="0">
                <a:solidFill>
                  <a:srgbClr val="808080"/>
                </a:solidFill>
                <a:effectLst/>
                <a:latin typeface="Consolas" panose="020B0609020204030204" pitchFamily="49" charset="0"/>
              </a:rPr>
              <a:t>&gt;&lt;/</a:t>
            </a:r>
            <a:r>
              <a:rPr lang="en-US" sz="2000" b="0" dirty="0">
                <a:solidFill>
                  <a:srgbClr val="569CD6"/>
                </a:solidFill>
                <a:effectLst/>
                <a:latin typeface="Consolas" panose="020B0609020204030204" pitchFamily="49" charset="0"/>
              </a:rPr>
              <a:t>a</a:t>
            </a:r>
            <a:r>
              <a:rPr lang="en-US" sz="2000" b="0" dirty="0">
                <a:solidFill>
                  <a:srgbClr val="808080"/>
                </a:solidFill>
                <a:effectLst/>
                <a:latin typeface="Consolas" panose="020B0609020204030204" pitchFamily="49" charset="0"/>
              </a:rPr>
              <a:t>&gt;</a:t>
            </a:r>
            <a:r>
              <a:rPr lang="en-US" sz="2000" b="0" dirty="0">
                <a:solidFill>
                  <a:srgbClr val="CCCCCC"/>
                </a:solidFill>
                <a:effectLst/>
                <a:latin typeface="Consolas" panose="020B0609020204030204" pitchFamily="49" charset="0"/>
              </a:rPr>
              <a:t>: Represents a hyperlink.</a:t>
            </a:r>
          </a:p>
          <a:p>
            <a:pPr>
              <a:lnSpc>
                <a:spcPct val="150000"/>
              </a:lnSpc>
            </a:pP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span</a:t>
            </a:r>
            <a:r>
              <a:rPr lang="en-US" sz="2000" b="0" dirty="0">
                <a:solidFill>
                  <a:srgbClr val="808080"/>
                </a:solidFill>
                <a:effectLst/>
                <a:latin typeface="Consolas" panose="020B0609020204030204" pitchFamily="49" charset="0"/>
              </a:rPr>
              <a:t>&gt;&lt;/</a:t>
            </a:r>
            <a:r>
              <a:rPr lang="en-US" sz="2000" b="0" dirty="0">
                <a:solidFill>
                  <a:srgbClr val="569CD6"/>
                </a:solidFill>
                <a:effectLst/>
                <a:latin typeface="Consolas" panose="020B0609020204030204" pitchFamily="49" charset="0"/>
              </a:rPr>
              <a:t>span</a:t>
            </a:r>
            <a:r>
              <a:rPr lang="en-US" sz="2000" b="0" dirty="0">
                <a:solidFill>
                  <a:srgbClr val="808080"/>
                </a:solidFill>
                <a:effectLst/>
                <a:latin typeface="Consolas" panose="020B0609020204030204" pitchFamily="49" charset="0"/>
              </a:rPr>
              <a:t>&gt;</a:t>
            </a:r>
            <a:r>
              <a:rPr lang="en-US" sz="2000" b="0" dirty="0">
                <a:solidFill>
                  <a:srgbClr val="CCCCCC"/>
                </a:solidFill>
                <a:effectLst/>
                <a:latin typeface="Consolas" panose="020B0609020204030204" pitchFamily="49" charset="0"/>
              </a:rPr>
              <a:t>: A generic container for inline content.</a:t>
            </a:r>
          </a:p>
          <a:p>
            <a:pPr>
              <a:lnSpc>
                <a:spcPct val="150000"/>
              </a:lnSpc>
            </a:pP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strong</a:t>
            </a:r>
            <a:r>
              <a:rPr lang="en-US" sz="2000" b="0" dirty="0">
                <a:solidFill>
                  <a:srgbClr val="808080"/>
                </a:solidFill>
                <a:effectLst/>
                <a:latin typeface="Consolas" panose="020B0609020204030204" pitchFamily="49" charset="0"/>
              </a:rPr>
              <a:t>&gt;&lt;/</a:t>
            </a:r>
            <a:r>
              <a:rPr lang="en-US" sz="2000" b="0" dirty="0">
                <a:solidFill>
                  <a:srgbClr val="569CD6"/>
                </a:solidFill>
                <a:effectLst/>
                <a:latin typeface="Consolas" panose="020B0609020204030204" pitchFamily="49" charset="0"/>
              </a:rPr>
              <a:t>strong</a:t>
            </a:r>
            <a:r>
              <a:rPr lang="en-US" sz="2000" b="0" dirty="0">
                <a:solidFill>
                  <a:srgbClr val="808080"/>
                </a:solidFill>
                <a:effectLst/>
                <a:latin typeface="Consolas" panose="020B0609020204030204" pitchFamily="49" charset="0"/>
              </a:rPr>
              <a:t>&gt;</a:t>
            </a:r>
            <a:r>
              <a:rPr lang="en-US" sz="2000" b="0" dirty="0">
                <a:solidFill>
                  <a:srgbClr val="CCCCCC"/>
                </a:solidFill>
                <a:effectLst/>
                <a:latin typeface="Consolas" panose="020B0609020204030204" pitchFamily="49" charset="0"/>
              </a:rPr>
              <a:t>: Represents strong importance, typically displayed as bold text.</a:t>
            </a:r>
          </a:p>
          <a:p>
            <a:pPr>
              <a:lnSpc>
                <a:spcPct val="150000"/>
              </a:lnSpc>
            </a:pPr>
            <a:r>
              <a:rPr lang="en-US" sz="2000" b="0" dirty="0">
                <a:solidFill>
                  <a:srgbClr val="808080"/>
                </a:solidFill>
                <a:effectLst/>
                <a:latin typeface="Consolas" panose="020B0609020204030204" pitchFamily="49" charset="0"/>
              </a:rPr>
              <a:t>&lt;</a:t>
            </a:r>
            <a:r>
              <a:rPr lang="en-US" sz="2000" b="0" dirty="0" err="1">
                <a:solidFill>
                  <a:srgbClr val="569CD6"/>
                </a:solidFill>
                <a:effectLst/>
                <a:latin typeface="Consolas" panose="020B0609020204030204" pitchFamily="49" charset="0"/>
              </a:rPr>
              <a:t>em</a:t>
            </a:r>
            <a:r>
              <a:rPr lang="en-US" sz="2000" b="0" dirty="0">
                <a:solidFill>
                  <a:srgbClr val="808080"/>
                </a:solidFill>
                <a:effectLst/>
                <a:latin typeface="Consolas" panose="020B0609020204030204" pitchFamily="49" charset="0"/>
              </a:rPr>
              <a:t>&gt;&lt;/</a:t>
            </a:r>
            <a:r>
              <a:rPr lang="en-US" sz="2000" b="0" dirty="0" err="1">
                <a:solidFill>
                  <a:srgbClr val="569CD6"/>
                </a:solidFill>
                <a:effectLst/>
                <a:latin typeface="Consolas" panose="020B0609020204030204" pitchFamily="49" charset="0"/>
              </a:rPr>
              <a:t>em</a:t>
            </a:r>
            <a:r>
              <a:rPr lang="en-US" sz="2000" b="0" dirty="0">
                <a:solidFill>
                  <a:srgbClr val="808080"/>
                </a:solidFill>
                <a:effectLst/>
                <a:latin typeface="Consolas" panose="020B0609020204030204" pitchFamily="49" charset="0"/>
              </a:rPr>
              <a:t>&gt;</a:t>
            </a:r>
            <a:r>
              <a:rPr lang="en-US" sz="2000" b="0" dirty="0">
                <a:solidFill>
                  <a:srgbClr val="CCCCCC"/>
                </a:solidFill>
                <a:effectLst/>
                <a:latin typeface="Consolas" panose="020B0609020204030204" pitchFamily="49" charset="0"/>
              </a:rPr>
              <a:t>: Represents emphasized text, typically displayed as italicized text.</a:t>
            </a:r>
          </a:p>
          <a:p>
            <a:pPr>
              <a:lnSpc>
                <a:spcPct val="150000"/>
              </a:lnSpc>
            </a:pPr>
            <a:r>
              <a:rPr lang="en-US" sz="2000" b="0" dirty="0">
                <a:solidFill>
                  <a:srgbClr val="808080"/>
                </a:solidFill>
                <a:effectLst/>
                <a:latin typeface="Consolas" panose="020B0609020204030204" pitchFamily="49" charset="0"/>
              </a:rPr>
              <a:t>&lt;</a:t>
            </a:r>
            <a:r>
              <a:rPr lang="en-US" sz="2000" b="0" dirty="0" err="1">
                <a:solidFill>
                  <a:srgbClr val="569CD6"/>
                </a:solidFill>
                <a:effectLst/>
                <a:latin typeface="Consolas" panose="020B0609020204030204" pitchFamily="49" charset="0"/>
              </a:rPr>
              <a:t>abbr</a:t>
            </a:r>
            <a:r>
              <a:rPr lang="en-US" sz="2000" b="0" dirty="0">
                <a:solidFill>
                  <a:srgbClr val="808080"/>
                </a:solidFill>
                <a:effectLst/>
                <a:latin typeface="Consolas" panose="020B0609020204030204" pitchFamily="49" charset="0"/>
              </a:rPr>
              <a:t>&gt;&lt;/</a:t>
            </a:r>
            <a:r>
              <a:rPr lang="en-US" sz="2000" b="0" dirty="0" err="1">
                <a:solidFill>
                  <a:srgbClr val="569CD6"/>
                </a:solidFill>
                <a:effectLst/>
                <a:latin typeface="Consolas" panose="020B0609020204030204" pitchFamily="49" charset="0"/>
              </a:rPr>
              <a:t>abbr</a:t>
            </a:r>
            <a:r>
              <a:rPr lang="en-US" sz="2000" b="0" dirty="0">
                <a:solidFill>
                  <a:srgbClr val="808080"/>
                </a:solidFill>
                <a:effectLst/>
                <a:latin typeface="Consolas" panose="020B0609020204030204" pitchFamily="49" charset="0"/>
              </a:rPr>
              <a:t>&gt;</a:t>
            </a:r>
            <a:r>
              <a:rPr lang="en-US" sz="2000" b="0" dirty="0">
                <a:solidFill>
                  <a:srgbClr val="CCCCCC"/>
                </a:solidFill>
                <a:effectLst/>
                <a:latin typeface="Consolas" panose="020B0609020204030204" pitchFamily="49" charset="0"/>
              </a:rPr>
              <a:t>: Represents an abbreviation or acronym.</a:t>
            </a:r>
          </a:p>
          <a:p>
            <a:pPr>
              <a:lnSpc>
                <a:spcPct val="150000"/>
              </a:lnSpc>
            </a:pP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code</a:t>
            </a:r>
            <a:r>
              <a:rPr lang="en-US" sz="2000" b="0" dirty="0">
                <a:solidFill>
                  <a:srgbClr val="808080"/>
                </a:solidFill>
                <a:effectLst/>
                <a:latin typeface="Consolas" panose="020B0609020204030204" pitchFamily="49" charset="0"/>
              </a:rPr>
              <a:t>&gt;&lt;/</a:t>
            </a:r>
            <a:r>
              <a:rPr lang="en-US" sz="2000" b="0" dirty="0">
                <a:solidFill>
                  <a:srgbClr val="569CD6"/>
                </a:solidFill>
                <a:effectLst/>
                <a:latin typeface="Consolas" panose="020B0609020204030204" pitchFamily="49" charset="0"/>
              </a:rPr>
              <a:t>code</a:t>
            </a:r>
            <a:r>
              <a:rPr lang="en-US" sz="2000" b="0" dirty="0">
                <a:solidFill>
                  <a:srgbClr val="808080"/>
                </a:solidFill>
                <a:effectLst/>
                <a:latin typeface="Consolas" panose="020B0609020204030204" pitchFamily="49" charset="0"/>
              </a:rPr>
              <a:t>&gt;</a:t>
            </a:r>
            <a:r>
              <a:rPr lang="en-US" sz="2000" b="0" dirty="0">
                <a:solidFill>
                  <a:srgbClr val="CCCCCC"/>
                </a:solidFill>
                <a:effectLst/>
                <a:latin typeface="Consolas" panose="020B0609020204030204" pitchFamily="49" charset="0"/>
              </a:rPr>
              <a:t>: Represents a snippet of code.</a:t>
            </a:r>
          </a:p>
          <a:p>
            <a:pPr>
              <a:lnSpc>
                <a:spcPct val="150000"/>
              </a:lnSpc>
            </a:pPr>
            <a:r>
              <a:rPr lang="en-US" sz="2000" b="0" dirty="0">
                <a:solidFill>
                  <a:srgbClr val="808080"/>
                </a:solidFill>
                <a:effectLst/>
                <a:latin typeface="Consolas" panose="020B0609020204030204" pitchFamily="49" charset="0"/>
              </a:rPr>
              <a:t>&lt;</a:t>
            </a:r>
            <a:r>
              <a:rPr lang="en-US" sz="2000" b="0" dirty="0" err="1">
                <a:solidFill>
                  <a:srgbClr val="569CD6"/>
                </a:solidFill>
                <a:effectLst/>
                <a:latin typeface="Consolas" panose="020B0609020204030204" pitchFamily="49" charset="0"/>
              </a:rPr>
              <a:t>br</a:t>
            </a:r>
            <a:r>
              <a:rPr lang="en-US" sz="2000" b="0" dirty="0">
                <a:solidFill>
                  <a:srgbClr val="808080"/>
                </a:solidFill>
                <a:effectLst/>
                <a:latin typeface="Consolas" panose="020B0609020204030204" pitchFamily="49" charset="0"/>
              </a:rPr>
              <a:t>&gt;</a:t>
            </a:r>
            <a:r>
              <a:rPr lang="en-US" sz="2000" b="0" dirty="0">
                <a:solidFill>
                  <a:srgbClr val="CCCCCC"/>
                </a:solidFill>
                <a:effectLst/>
                <a:latin typeface="Consolas" panose="020B0609020204030204" pitchFamily="49" charset="0"/>
              </a:rPr>
              <a:t>: Represents a line break.</a:t>
            </a:r>
          </a:p>
          <a:p>
            <a:pPr>
              <a:lnSpc>
                <a:spcPct val="150000"/>
              </a:lnSpc>
            </a:pPr>
            <a:r>
              <a:rPr lang="en-US" sz="2000" b="0" dirty="0">
                <a:solidFill>
                  <a:srgbClr val="808080"/>
                </a:solidFill>
                <a:effectLst/>
                <a:latin typeface="Consolas" panose="020B0609020204030204" pitchFamily="49" charset="0"/>
              </a:rPr>
              <a:t>&lt;</a:t>
            </a:r>
            <a:r>
              <a:rPr lang="en-US" sz="2000" b="0" dirty="0" err="1">
                <a:solidFill>
                  <a:srgbClr val="569CD6"/>
                </a:solidFill>
                <a:effectLst/>
                <a:latin typeface="Consolas" panose="020B0609020204030204" pitchFamily="49" charset="0"/>
              </a:rPr>
              <a:t>img</a:t>
            </a:r>
            <a:r>
              <a:rPr lang="en-US" sz="2000" b="0" dirty="0">
                <a:solidFill>
                  <a:srgbClr val="808080"/>
                </a:solidFill>
                <a:effectLst/>
                <a:latin typeface="Consolas" panose="020B0609020204030204" pitchFamily="49" charset="0"/>
              </a:rPr>
              <a:t>&gt;</a:t>
            </a:r>
            <a:r>
              <a:rPr lang="en-US" sz="2000" b="0" dirty="0">
                <a:solidFill>
                  <a:srgbClr val="CCCCCC"/>
                </a:solidFill>
                <a:effectLst/>
                <a:latin typeface="Consolas" panose="020B0609020204030204" pitchFamily="49" charset="0"/>
              </a:rPr>
              <a:t>: Represents an image.</a:t>
            </a:r>
          </a:p>
          <a:p>
            <a:pPr>
              <a:lnSpc>
                <a:spcPct val="150000"/>
              </a:lnSpc>
            </a:pP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input</a:t>
            </a:r>
            <a:r>
              <a:rPr lang="en-US" sz="2000" b="0" dirty="0">
                <a:solidFill>
                  <a:srgbClr val="808080"/>
                </a:solidFill>
                <a:effectLst/>
                <a:latin typeface="Consolas" panose="020B0609020204030204" pitchFamily="49" charset="0"/>
              </a:rPr>
              <a:t>&gt;</a:t>
            </a:r>
            <a:r>
              <a:rPr lang="en-US" sz="2000" b="0" dirty="0">
                <a:solidFill>
                  <a:srgbClr val="CCCCCC"/>
                </a:solidFill>
                <a:effectLst/>
                <a:latin typeface="Consolas" panose="020B0609020204030204" pitchFamily="49" charset="0"/>
              </a:rPr>
              <a:t>: Represents an input field in a form.</a:t>
            </a:r>
          </a:p>
          <a:p>
            <a:pPr>
              <a:lnSpc>
                <a:spcPct val="150000"/>
              </a:lnSpc>
            </a:pP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label</a:t>
            </a:r>
            <a:r>
              <a:rPr lang="en-US" sz="2000" b="0" dirty="0">
                <a:solidFill>
                  <a:srgbClr val="808080"/>
                </a:solidFill>
                <a:effectLst/>
                <a:latin typeface="Consolas" panose="020B0609020204030204" pitchFamily="49" charset="0"/>
              </a:rPr>
              <a:t>&gt;&lt;/</a:t>
            </a:r>
            <a:r>
              <a:rPr lang="en-US" sz="2000" b="0" dirty="0">
                <a:solidFill>
                  <a:srgbClr val="569CD6"/>
                </a:solidFill>
                <a:effectLst/>
                <a:latin typeface="Consolas" panose="020B0609020204030204" pitchFamily="49" charset="0"/>
              </a:rPr>
              <a:t>label</a:t>
            </a:r>
            <a:r>
              <a:rPr lang="en-US" sz="2000" b="0" dirty="0">
                <a:solidFill>
                  <a:srgbClr val="808080"/>
                </a:solidFill>
                <a:effectLst/>
                <a:latin typeface="Consolas" panose="020B0609020204030204" pitchFamily="49" charset="0"/>
              </a:rPr>
              <a:t>&gt;</a:t>
            </a:r>
            <a:r>
              <a:rPr lang="en-US" sz="2000" b="0" dirty="0">
                <a:solidFill>
                  <a:srgbClr val="CCCCCC"/>
                </a:solidFill>
                <a:effectLst/>
                <a:latin typeface="Consolas" panose="020B0609020204030204" pitchFamily="49" charset="0"/>
              </a:rPr>
              <a:t>:Represents a label for an </a:t>
            </a: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input</a:t>
            </a:r>
            <a:r>
              <a:rPr lang="en-US" sz="2000" b="0" dirty="0">
                <a:solidFill>
                  <a:srgbClr val="808080"/>
                </a:solidFill>
                <a:effectLst/>
                <a:latin typeface="Consolas" panose="020B0609020204030204" pitchFamily="49" charset="0"/>
              </a:rPr>
              <a:t>&gt;</a:t>
            </a:r>
            <a:r>
              <a:rPr lang="en-US" sz="2000" b="0" dirty="0">
                <a:solidFill>
                  <a:srgbClr val="CCCCCC"/>
                </a:solidFill>
                <a:effectLst/>
                <a:latin typeface="Consolas" panose="020B0609020204030204" pitchFamily="49" charset="0"/>
              </a:rPr>
              <a:t> element.</a:t>
            </a:r>
          </a:p>
          <a:p>
            <a:pPr>
              <a:lnSpc>
                <a:spcPct val="150000"/>
              </a:lnSpc>
            </a:pP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select</a:t>
            </a:r>
            <a:r>
              <a:rPr lang="en-US" sz="2000" b="0" dirty="0">
                <a:solidFill>
                  <a:srgbClr val="808080"/>
                </a:solidFill>
                <a:effectLst/>
                <a:latin typeface="Consolas" panose="020B0609020204030204" pitchFamily="49" charset="0"/>
              </a:rPr>
              <a:t>&gt;&lt;/</a:t>
            </a:r>
            <a:r>
              <a:rPr lang="en-US" sz="2000" b="0" dirty="0">
                <a:solidFill>
                  <a:srgbClr val="569CD6"/>
                </a:solidFill>
                <a:effectLst/>
                <a:latin typeface="Consolas" panose="020B0609020204030204" pitchFamily="49" charset="0"/>
              </a:rPr>
              <a:t>select</a:t>
            </a:r>
            <a:r>
              <a:rPr lang="en-US" sz="2000" b="0" dirty="0">
                <a:solidFill>
                  <a:srgbClr val="808080"/>
                </a:solidFill>
                <a:effectLst/>
                <a:latin typeface="Consolas" panose="020B0609020204030204" pitchFamily="49" charset="0"/>
              </a:rPr>
              <a:t>&gt;</a:t>
            </a:r>
            <a:r>
              <a:rPr lang="en-US" sz="2000" b="0" dirty="0">
                <a:solidFill>
                  <a:srgbClr val="CCCCCC"/>
                </a:solidFill>
                <a:effectLst/>
                <a:latin typeface="Consolas" panose="020B0609020204030204" pitchFamily="49" charset="0"/>
              </a:rPr>
              <a:t>: Represents a dropdown menu in a form.</a:t>
            </a:r>
          </a:p>
        </p:txBody>
      </p:sp>
    </p:spTree>
    <p:extLst>
      <p:ext uri="{BB962C8B-B14F-4D97-AF65-F5344CB8AC3E}">
        <p14:creationId xmlns:p14="http://schemas.microsoft.com/office/powerpoint/2010/main" val="37149052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ark blue background with white lines&#10;&#10;Description automatically generated">
            <a:extLst>
              <a:ext uri="{FF2B5EF4-FFF2-40B4-BE49-F238E27FC236}">
                <a16:creationId xmlns:a16="http://schemas.microsoft.com/office/drawing/2014/main" id="{6C4F6A12-0D8E-42A1-987E-380C74C06262}"/>
              </a:ext>
            </a:extLst>
          </p:cNvPr>
          <p:cNvPicPr>
            <a:picLocks noChangeAspect="1"/>
          </p:cNvPicPr>
          <p:nvPr/>
        </p:nvPicPr>
        <p:blipFill rotWithShape="1">
          <a:blip r:embed="rId2">
            <a:extLst>
              <a:ext uri="{28A0092B-C50C-407E-A947-70E740481C1C}">
                <a14:useLocalDpi xmlns:a14="http://schemas.microsoft.com/office/drawing/2010/main" val="0"/>
              </a:ext>
            </a:extLst>
          </a:blip>
          <a:srcRect t="8142" b="7287"/>
          <a:stretch/>
        </p:blipFill>
        <p:spPr>
          <a:xfrm>
            <a:off x="20" y="1282"/>
            <a:ext cx="12191980" cy="6856718"/>
          </a:xfrm>
          <a:prstGeom prst="rect">
            <a:avLst/>
          </a:prstGeom>
        </p:spPr>
      </p:pic>
      <p:pic>
        <p:nvPicPr>
          <p:cNvPr id="7" name="Picture 6" descr="A blue logo with wings&#10;&#10;Description automatically generated">
            <a:extLst>
              <a:ext uri="{FF2B5EF4-FFF2-40B4-BE49-F238E27FC236}">
                <a16:creationId xmlns:a16="http://schemas.microsoft.com/office/drawing/2014/main" id="{54474696-61D6-4CA4-8166-707C5519DE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8625" y="87085"/>
            <a:ext cx="1110849" cy="914401"/>
          </a:xfrm>
          <a:prstGeom prst="rect">
            <a:avLst/>
          </a:prstGeom>
        </p:spPr>
      </p:pic>
      <p:sp>
        <p:nvSpPr>
          <p:cNvPr id="6" name="TextBox 5">
            <a:extLst>
              <a:ext uri="{FF2B5EF4-FFF2-40B4-BE49-F238E27FC236}">
                <a16:creationId xmlns:a16="http://schemas.microsoft.com/office/drawing/2014/main" id="{32B8D71E-E696-4B64-B71F-5C028437EB14}"/>
              </a:ext>
            </a:extLst>
          </p:cNvPr>
          <p:cNvSpPr txBox="1"/>
          <p:nvPr/>
        </p:nvSpPr>
        <p:spPr>
          <a:xfrm>
            <a:off x="223500" y="0"/>
            <a:ext cx="11968480" cy="6506205"/>
          </a:xfrm>
          <a:prstGeom prst="rect">
            <a:avLst/>
          </a:prstGeom>
          <a:noFill/>
        </p:spPr>
        <p:txBody>
          <a:bodyPr wrap="square">
            <a:spAutoFit/>
          </a:bodyPr>
          <a:lstStyle/>
          <a:p>
            <a:pPr>
              <a:lnSpc>
                <a:spcPct val="150000"/>
              </a:lnSpc>
            </a:pP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option</a:t>
            </a:r>
            <a:r>
              <a:rPr lang="en-US" sz="2000" b="0" dirty="0">
                <a:solidFill>
                  <a:srgbClr val="808080"/>
                </a:solidFill>
                <a:effectLst/>
                <a:latin typeface="Consolas" panose="020B0609020204030204" pitchFamily="49" charset="0"/>
              </a:rPr>
              <a:t>&gt;&lt;/</a:t>
            </a:r>
            <a:r>
              <a:rPr lang="en-US" sz="2000" b="0" dirty="0">
                <a:solidFill>
                  <a:srgbClr val="569CD6"/>
                </a:solidFill>
                <a:effectLst/>
                <a:latin typeface="Consolas" panose="020B0609020204030204" pitchFamily="49" charset="0"/>
              </a:rPr>
              <a:t>option</a:t>
            </a:r>
            <a:r>
              <a:rPr lang="en-US" sz="2000" b="0" dirty="0">
                <a:solidFill>
                  <a:srgbClr val="808080"/>
                </a:solidFill>
                <a:effectLst/>
                <a:latin typeface="Consolas" panose="020B0609020204030204" pitchFamily="49" charset="0"/>
              </a:rPr>
              <a:t>&gt;</a:t>
            </a:r>
            <a:r>
              <a:rPr lang="en-US" sz="2000" b="0" dirty="0">
                <a:solidFill>
                  <a:srgbClr val="CCCCCC"/>
                </a:solidFill>
                <a:effectLst/>
                <a:latin typeface="Consolas" panose="020B0609020204030204" pitchFamily="49" charset="0"/>
              </a:rPr>
              <a:t>: Represents an option within a </a:t>
            </a: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select</a:t>
            </a:r>
            <a:r>
              <a:rPr lang="en-US" sz="2000" b="0" dirty="0">
                <a:solidFill>
                  <a:srgbClr val="808080"/>
                </a:solidFill>
                <a:effectLst/>
                <a:latin typeface="Consolas" panose="020B0609020204030204" pitchFamily="49" charset="0"/>
              </a:rPr>
              <a:t>&gt;</a:t>
            </a:r>
            <a:r>
              <a:rPr lang="en-US" sz="2000" b="0" dirty="0">
                <a:solidFill>
                  <a:srgbClr val="CCCCCC"/>
                </a:solidFill>
                <a:effectLst/>
                <a:latin typeface="Consolas" panose="020B0609020204030204" pitchFamily="49" charset="0"/>
              </a:rPr>
              <a:t> element.</a:t>
            </a:r>
          </a:p>
          <a:p>
            <a:pPr>
              <a:lnSpc>
                <a:spcPct val="150000"/>
              </a:lnSpc>
            </a:pPr>
            <a:r>
              <a:rPr lang="en-US" sz="2000" b="0" dirty="0">
                <a:solidFill>
                  <a:srgbClr val="808080"/>
                </a:solidFill>
                <a:effectLst/>
                <a:latin typeface="Consolas" panose="020B0609020204030204" pitchFamily="49" charset="0"/>
              </a:rPr>
              <a:t>&lt;</a:t>
            </a:r>
            <a:r>
              <a:rPr lang="en-US" sz="2000" b="0" dirty="0" err="1">
                <a:solidFill>
                  <a:srgbClr val="569CD6"/>
                </a:solidFill>
                <a:effectLst/>
                <a:latin typeface="Consolas" panose="020B0609020204030204" pitchFamily="49" charset="0"/>
              </a:rPr>
              <a:t>textarea</a:t>
            </a:r>
            <a:r>
              <a:rPr lang="en-US" sz="2000" b="0" dirty="0">
                <a:solidFill>
                  <a:srgbClr val="808080"/>
                </a:solidFill>
                <a:effectLst/>
                <a:latin typeface="Consolas" panose="020B0609020204030204" pitchFamily="49" charset="0"/>
              </a:rPr>
              <a:t>&gt;&lt;/</a:t>
            </a:r>
            <a:r>
              <a:rPr lang="en-US" sz="2000" b="0" dirty="0" err="1">
                <a:solidFill>
                  <a:srgbClr val="569CD6"/>
                </a:solidFill>
                <a:effectLst/>
                <a:latin typeface="Consolas" panose="020B0609020204030204" pitchFamily="49" charset="0"/>
              </a:rPr>
              <a:t>textarea</a:t>
            </a:r>
            <a:r>
              <a:rPr lang="en-US" sz="2000" b="0" dirty="0">
                <a:solidFill>
                  <a:srgbClr val="808080"/>
                </a:solidFill>
                <a:effectLst/>
                <a:latin typeface="Consolas" panose="020B0609020204030204" pitchFamily="49" charset="0"/>
              </a:rPr>
              <a:t>&gt;</a:t>
            </a:r>
            <a:r>
              <a:rPr lang="en-US" sz="2000" b="0" dirty="0">
                <a:solidFill>
                  <a:srgbClr val="CCCCCC"/>
                </a:solidFill>
                <a:effectLst/>
                <a:latin typeface="Consolas" panose="020B0609020204030204" pitchFamily="49" charset="0"/>
              </a:rPr>
              <a:t>: Represents a multiline text input in a form.</a:t>
            </a:r>
          </a:p>
          <a:p>
            <a:pPr>
              <a:lnSpc>
                <a:spcPct val="150000"/>
              </a:lnSpc>
            </a:pP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cite</a:t>
            </a:r>
            <a:r>
              <a:rPr lang="en-US" sz="2000" b="0" dirty="0">
                <a:solidFill>
                  <a:srgbClr val="808080"/>
                </a:solidFill>
                <a:effectLst/>
                <a:latin typeface="Consolas" panose="020B0609020204030204" pitchFamily="49" charset="0"/>
              </a:rPr>
              <a:t>&gt;&lt;/</a:t>
            </a:r>
            <a:r>
              <a:rPr lang="en-US" sz="2000" b="0" dirty="0">
                <a:solidFill>
                  <a:srgbClr val="569CD6"/>
                </a:solidFill>
                <a:effectLst/>
                <a:latin typeface="Consolas" panose="020B0609020204030204" pitchFamily="49" charset="0"/>
              </a:rPr>
              <a:t>cite</a:t>
            </a:r>
            <a:r>
              <a:rPr lang="en-US" sz="2000" b="0" dirty="0">
                <a:solidFill>
                  <a:srgbClr val="808080"/>
                </a:solidFill>
                <a:effectLst/>
                <a:latin typeface="Consolas" panose="020B0609020204030204" pitchFamily="49" charset="0"/>
              </a:rPr>
              <a:t>&gt;</a:t>
            </a:r>
            <a:r>
              <a:rPr lang="en-US" sz="2000" b="0" dirty="0">
                <a:solidFill>
                  <a:srgbClr val="CCCCCC"/>
                </a:solidFill>
                <a:effectLst/>
                <a:latin typeface="Consolas" panose="020B0609020204030204" pitchFamily="49" charset="0"/>
              </a:rPr>
              <a:t>: Represents the title of a creative work, such as a book or movie.</a:t>
            </a:r>
          </a:p>
          <a:p>
            <a:pPr>
              <a:lnSpc>
                <a:spcPct val="150000"/>
              </a:lnSpc>
            </a:pP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q</a:t>
            </a:r>
            <a:r>
              <a:rPr lang="en-US" sz="2000" b="0" dirty="0">
                <a:solidFill>
                  <a:srgbClr val="808080"/>
                </a:solidFill>
                <a:effectLst/>
                <a:latin typeface="Consolas" panose="020B0609020204030204" pitchFamily="49" charset="0"/>
              </a:rPr>
              <a:t>&gt;&lt;/</a:t>
            </a:r>
            <a:r>
              <a:rPr lang="en-US" sz="2000" b="0" dirty="0">
                <a:solidFill>
                  <a:srgbClr val="569CD6"/>
                </a:solidFill>
                <a:effectLst/>
                <a:latin typeface="Consolas" panose="020B0609020204030204" pitchFamily="49" charset="0"/>
              </a:rPr>
              <a:t>q</a:t>
            </a:r>
            <a:r>
              <a:rPr lang="en-US" sz="2000" b="0" dirty="0">
                <a:solidFill>
                  <a:srgbClr val="808080"/>
                </a:solidFill>
                <a:effectLst/>
                <a:latin typeface="Consolas" panose="020B0609020204030204" pitchFamily="49" charset="0"/>
              </a:rPr>
              <a:t>&gt;</a:t>
            </a:r>
            <a:r>
              <a:rPr lang="en-US" sz="2000" b="0" dirty="0">
                <a:solidFill>
                  <a:srgbClr val="CCCCCC"/>
                </a:solidFill>
                <a:effectLst/>
                <a:latin typeface="Consolas" panose="020B0609020204030204" pitchFamily="49" charset="0"/>
              </a:rPr>
              <a:t>: Represents a short inline quotation.</a:t>
            </a:r>
          </a:p>
          <a:p>
            <a:pPr>
              <a:lnSpc>
                <a:spcPct val="150000"/>
              </a:lnSpc>
            </a:pP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sub</a:t>
            </a:r>
            <a:r>
              <a:rPr lang="en-US" sz="2000" b="0" dirty="0">
                <a:solidFill>
                  <a:srgbClr val="808080"/>
                </a:solidFill>
                <a:effectLst/>
                <a:latin typeface="Consolas" panose="020B0609020204030204" pitchFamily="49" charset="0"/>
              </a:rPr>
              <a:t>&gt;&lt;/</a:t>
            </a:r>
            <a:r>
              <a:rPr lang="en-US" sz="2000" b="0" dirty="0">
                <a:solidFill>
                  <a:srgbClr val="569CD6"/>
                </a:solidFill>
                <a:effectLst/>
                <a:latin typeface="Consolas" panose="020B0609020204030204" pitchFamily="49" charset="0"/>
              </a:rPr>
              <a:t>sub</a:t>
            </a:r>
            <a:r>
              <a:rPr lang="en-US" sz="2000" b="0" dirty="0">
                <a:solidFill>
                  <a:srgbClr val="808080"/>
                </a:solidFill>
                <a:effectLst/>
                <a:latin typeface="Consolas" panose="020B0609020204030204" pitchFamily="49" charset="0"/>
              </a:rPr>
              <a:t>&gt;</a:t>
            </a:r>
            <a:r>
              <a:rPr lang="en-US" sz="2000" b="0" dirty="0">
                <a:solidFill>
                  <a:srgbClr val="CCCCCC"/>
                </a:solidFill>
                <a:effectLst/>
                <a:latin typeface="Consolas" panose="020B0609020204030204" pitchFamily="49" charset="0"/>
              </a:rPr>
              <a:t>: Represents subscript text.</a:t>
            </a:r>
          </a:p>
          <a:p>
            <a:pPr>
              <a:lnSpc>
                <a:spcPct val="150000"/>
              </a:lnSpc>
            </a:pP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sup</a:t>
            </a:r>
            <a:r>
              <a:rPr lang="en-US" sz="2000" b="0" dirty="0">
                <a:solidFill>
                  <a:srgbClr val="808080"/>
                </a:solidFill>
                <a:effectLst/>
                <a:latin typeface="Consolas" panose="020B0609020204030204" pitchFamily="49" charset="0"/>
              </a:rPr>
              <a:t>&gt;&lt;/</a:t>
            </a:r>
            <a:r>
              <a:rPr lang="en-US" sz="2000" b="0" dirty="0">
                <a:solidFill>
                  <a:srgbClr val="569CD6"/>
                </a:solidFill>
                <a:effectLst/>
                <a:latin typeface="Consolas" panose="020B0609020204030204" pitchFamily="49" charset="0"/>
              </a:rPr>
              <a:t>sup</a:t>
            </a:r>
            <a:r>
              <a:rPr lang="en-US" sz="2000" b="0" dirty="0">
                <a:solidFill>
                  <a:srgbClr val="808080"/>
                </a:solidFill>
                <a:effectLst/>
                <a:latin typeface="Consolas" panose="020B0609020204030204" pitchFamily="49" charset="0"/>
              </a:rPr>
              <a:t>&gt;</a:t>
            </a:r>
            <a:r>
              <a:rPr lang="en-US" sz="2000" b="0" dirty="0">
                <a:solidFill>
                  <a:srgbClr val="CCCCCC"/>
                </a:solidFill>
                <a:effectLst/>
                <a:latin typeface="Consolas" panose="020B0609020204030204" pitchFamily="49" charset="0"/>
              </a:rPr>
              <a:t>: Represents superscript text.</a:t>
            </a:r>
          </a:p>
          <a:p>
            <a:pPr>
              <a:lnSpc>
                <a:spcPct val="150000"/>
              </a:lnSpc>
            </a:pP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time</a:t>
            </a:r>
            <a:r>
              <a:rPr lang="en-US" sz="2000" b="0" dirty="0">
                <a:solidFill>
                  <a:srgbClr val="808080"/>
                </a:solidFill>
                <a:effectLst/>
                <a:latin typeface="Consolas" panose="020B0609020204030204" pitchFamily="49" charset="0"/>
              </a:rPr>
              <a:t>&gt;&lt;/</a:t>
            </a:r>
            <a:r>
              <a:rPr lang="en-US" sz="2000" b="0" dirty="0">
                <a:solidFill>
                  <a:srgbClr val="569CD6"/>
                </a:solidFill>
                <a:effectLst/>
                <a:latin typeface="Consolas" panose="020B0609020204030204" pitchFamily="49" charset="0"/>
              </a:rPr>
              <a:t>time</a:t>
            </a:r>
            <a:r>
              <a:rPr lang="en-US" sz="2000" b="0" dirty="0">
                <a:solidFill>
                  <a:srgbClr val="808080"/>
                </a:solidFill>
                <a:effectLst/>
                <a:latin typeface="Consolas" panose="020B0609020204030204" pitchFamily="49" charset="0"/>
              </a:rPr>
              <a:t>&gt;</a:t>
            </a:r>
            <a:r>
              <a:rPr lang="en-US" sz="2000" b="0" dirty="0">
                <a:solidFill>
                  <a:srgbClr val="CCCCCC"/>
                </a:solidFill>
                <a:effectLst/>
                <a:latin typeface="Consolas" panose="020B0609020204030204" pitchFamily="49" charset="0"/>
              </a:rPr>
              <a:t>: Represents a specific time or date.</a:t>
            </a:r>
          </a:p>
          <a:p>
            <a:pPr>
              <a:lnSpc>
                <a:spcPct val="150000"/>
              </a:lnSpc>
            </a:pP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del</a:t>
            </a:r>
            <a:r>
              <a:rPr lang="en-US" sz="2000" b="0" dirty="0">
                <a:solidFill>
                  <a:srgbClr val="808080"/>
                </a:solidFill>
                <a:effectLst/>
                <a:latin typeface="Consolas" panose="020B0609020204030204" pitchFamily="49" charset="0"/>
              </a:rPr>
              <a:t>&gt;&lt;/</a:t>
            </a:r>
            <a:r>
              <a:rPr lang="en-US" sz="2000" b="0" dirty="0">
                <a:solidFill>
                  <a:srgbClr val="569CD6"/>
                </a:solidFill>
                <a:effectLst/>
                <a:latin typeface="Consolas" panose="020B0609020204030204" pitchFamily="49" charset="0"/>
              </a:rPr>
              <a:t>del</a:t>
            </a:r>
            <a:r>
              <a:rPr lang="en-US" sz="2000" b="0" dirty="0">
                <a:solidFill>
                  <a:srgbClr val="808080"/>
                </a:solidFill>
                <a:effectLst/>
                <a:latin typeface="Consolas" panose="020B0609020204030204" pitchFamily="49" charset="0"/>
              </a:rPr>
              <a:t>&gt;</a:t>
            </a:r>
            <a:r>
              <a:rPr lang="en-US" sz="2000" b="0" dirty="0">
                <a:solidFill>
                  <a:srgbClr val="CCCCCC"/>
                </a:solidFill>
                <a:effectLst/>
                <a:latin typeface="Consolas" panose="020B0609020204030204" pitchFamily="49" charset="0"/>
              </a:rPr>
              <a:t>: Represents deleted or removed text.</a:t>
            </a:r>
          </a:p>
          <a:p>
            <a:pPr>
              <a:lnSpc>
                <a:spcPct val="150000"/>
              </a:lnSpc>
            </a:pP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ins</a:t>
            </a:r>
            <a:r>
              <a:rPr lang="en-US" sz="2000" b="0" dirty="0">
                <a:solidFill>
                  <a:srgbClr val="808080"/>
                </a:solidFill>
                <a:effectLst/>
                <a:latin typeface="Consolas" panose="020B0609020204030204" pitchFamily="49" charset="0"/>
              </a:rPr>
              <a:t>&gt;</a:t>
            </a:r>
            <a:r>
              <a:rPr lang="en-US" sz="2000" b="0" dirty="0">
                <a:solidFill>
                  <a:srgbClr val="CCCCCC"/>
                </a:solidFill>
                <a:effectLst/>
                <a:latin typeface="Consolas" panose="020B0609020204030204" pitchFamily="49" charset="0"/>
              </a:rPr>
              <a:t>: Represents inserted or added text.</a:t>
            </a:r>
          </a:p>
          <a:p>
            <a:pPr>
              <a:lnSpc>
                <a:spcPct val="150000"/>
              </a:lnSpc>
            </a:pP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mark</a:t>
            </a:r>
            <a:r>
              <a:rPr lang="en-US" sz="2000" b="0" dirty="0">
                <a:solidFill>
                  <a:srgbClr val="808080"/>
                </a:solidFill>
                <a:effectLst/>
                <a:latin typeface="Consolas" panose="020B0609020204030204" pitchFamily="49" charset="0"/>
              </a:rPr>
              <a:t>&gt;&lt;/</a:t>
            </a:r>
            <a:r>
              <a:rPr lang="en-US" sz="2000" b="0" dirty="0">
                <a:solidFill>
                  <a:srgbClr val="569CD6"/>
                </a:solidFill>
                <a:effectLst/>
                <a:latin typeface="Consolas" panose="020B0609020204030204" pitchFamily="49" charset="0"/>
              </a:rPr>
              <a:t>mark</a:t>
            </a:r>
            <a:r>
              <a:rPr lang="en-US" sz="2000" b="0" dirty="0">
                <a:solidFill>
                  <a:srgbClr val="808080"/>
                </a:solidFill>
                <a:effectLst/>
                <a:latin typeface="Consolas" panose="020B0609020204030204" pitchFamily="49" charset="0"/>
              </a:rPr>
              <a:t>&gt;</a:t>
            </a:r>
            <a:r>
              <a:rPr lang="en-US" sz="2000" b="0" dirty="0">
                <a:solidFill>
                  <a:srgbClr val="CCCCCC"/>
                </a:solidFill>
                <a:effectLst/>
                <a:latin typeface="Consolas" panose="020B0609020204030204" pitchFamily="49" charset="0"/>
              </a:rPr>
              <a:t>: Represents text that has been highlighted or marked.</a:t>
            </a:r>
          </a:p>
          <a:p>
            <a:pPr>
              <a:lnSpc>
                <a:spcPct val="150000"/>
              </a:lnSpc>
            </a:pP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small</a:t>
            </a:r>
            <a:r>
              <a:rPr lang="en-US" sz="2000" b="0" dirty="0">
                <a:solidFill>
                  <a:srgbClr val="808080"/>
                </a:solidFill>
                <a:effectLst/>
                <a:latin typeface="Consolas" panose="020B0609020204030204" pitchFamily="49" charset="0"/>
              </a:rPr>
              <a:t>&gt;&lt;/</a:t>
            </a:r>
            <a:r>
              <a:rPr lang="en-US" sz="2000" b="0" dirty="0">
                <a:solidFill>
                  <a:srgbClr val="569CD6"/>
                </a:solidFill>
                <a:effectLst/>
                <a:latin typeface="Consolas" panose="020B0609020204030204" pitchFamily="49" charset="0"/>
              </a:rPr>
              <a:t>small</a:t>
            </a:r>
            <a:r>
              <a:rPr lang="en-US" sz="2000" b="0" dirty="0">
                <a:solidFill>
                  <a:srgbClr val="808080"/>
                </a:solidFill>
                <a:effectLst/>
                <a:latin typeface="Consolas" panose="020B0609020204030204" pitchFamily="49" charset="0"/>
              </a:rPr>
              <a:t>&gt;</a:t>
            </a:r>
            <a:r>
              <a:rPr lang="en-US" sz="2000" b="0" dirty="0">
                <a:solidFill>
                  <a:srgbClr val="CCCCCC"/>
                </a:solidFill>
                <a:effectLst/>
                <a:latin typeface="Consolas" panose="020B0609020204030204" pitchFamily="49" charset="0"/>
              </a:rPr>
              <a:t>: Represents smaller text.</a:t>
            </a:r>
          </a:p>
          <a:p>
            <a:pPr>
              <a:lnSpc>
                <a:spcPct val="150000"/>
              </a:lnSpc>
            </a:pP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s</a:t>
            </a:r>
            <a:r>
              <a:rPr lang="en-US" sz="2000" b="0" dirty="0">
                <a:solidFill>
                  <a:srgbClr val="808080"/>
                </a:solidFill>
                <a:effectLst/>
                <a:latin typeface="Consolas" panose="020B0609020204030204" pitchFamily="49" charset="0"/>
              </a:rPr>
              <a:t>&gt;&lt;/</a:t>
            </a:r>
            <a:r>
              <a:rPr lang="en-US" sz="2000" b="0" dirty="0">
                <a:solidFill>
                  <a:srgbClr val="569CD6"/>
                </a:solidFill>
                <a:effectLst/>
                <a:latin typeface="Consolas" panose="020B0609020204030204" pitchFamily="49" charset="0"/>
              </a:rPr>
              <a:t>s</a:t>
            </a:r>
            <a:r>
              <a:rPr lang="en-US" sz="2000" b="0" dirty="0">
                <a:solidFill>
                  <a:srgbClr val="808080"/>
                </a:solidFill>
                <a:effectLst/>
                <a:latin typeface="Consolas" panose="020B0609020204030204" pitchFamily="49" charset="0"/>
              </a:rPr>
              <a:t>&gt;</a:t>
            </a:r>
            <a:r>
              <a:rPr lang="en-US" sz="2000" b="0" dirty="0">
                <a:solidFill>
                  <a:srgbClr val="CCCCCC"/>
                </a:solidFill>
                <a:effectLst/>
                <a:latin typeface="Consolas" panose="020B0609020204030204" pitchFamily="49" charset="0"/>
              </a:rPr>
              <a:t>: Represents text that is no longer accurate or relevant.</a:t>
            </a:r>
          </a:p>
          <a:p>
            <a:pPr>
              <a:lnSpc>
                <a:spcPct val="150000"/>
              </a:lnSpc>
            </a:pP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u</a:t>
            </a:r>
            <a:r>
              <a:rPr lang="en-US" sz="2000" b="0" dirty="0">
                <a:solidFill>
                  <a:srgbClr val="808080"/>
                </a:solidFill>
                <a:effectLst/>
                <a:latin typeface="Consolas" panose="020B0609020204030204" pitchFamily="49" charset="0"/>
              </a:rPr>
              <a:t>&gt;&lt;/</a:t>
            </a:r>
            <a:r>
              <a:rPr lang="en-US" sz="2000" b="0" dirty="0">
                <a:solidFill>
                  <a:srgbClr val="569CD6"/>
                </a:solidFill>
                <a:effectLst/>
                <a:latin typeface="Consolas" panose="020B0609020204030204" pitchFamily="49" charset="0"/>
              </a:rPr>
              <a:t>u</a:t>
            </a:r>
            <a:r>
              <a:rPr lang="en-US" sz="2000" b="0" dirty="0">
                <a:solidFill>
                  <a:srgbClr val="808080"/>
                </a:solidFill>
                <a:effectLst/>
                <a:latin typeface="Consolas" panose="020B0609020204030204" pitchFamily="49" charset="0"/>
              </a:rPr>
              <a:t>&gt;</a:t>
            </a:r>
            <a:r>
              <a:rPr lang="en-US" sz="2000" b="0" dirty="0">
                <a:solidFill>
                  <a:srgbClr val="CCCCCC"/>
                </a:solidFill>
                <a:effectLst/>
                <a:latin typeface="Consolas" panose="020B0609020204030204" pitchFamily="49" charset="0"/>
              </a:rPr>
              <a:t>: Represents underlined text.</a:t>
            </a:r>
          </a:p>
          <a:p>
            <a:pPr>
              <a:lnSpc>
                <a:spcPct val="150000"/>
              </a:lnSpc>
            </a:pP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var</a:t>
            </a:r>
            <a:r>
              <a:rPr lang="en-US" sz="2000" b="0" dirty="0">
                <a:solidFill>
                  <a:srgbClr val="808080"/>
                </a:solidFill>
                <a:effectLst/>
                <a:latin typeface="Consolas" panose="020B0609020204030204" pitchFamily="49" charset="0"/>
              </a:rPr>
              <a:t>&gt;</a:t>
            </a:r>
            <a:r>
              <a:rPr lang="en-US" sz="2000" b="0" dirty="0">
                <a:solidFill>
                  <a:srgbClr val="CCCCCC"/>
                </a:solidFill>
                <a:effectLst/>
                <a:latin typeface="Consolas" panose="020B0609020204030204" pitchFamily="49" charset="0"/>
              </a:rPr>
              <a:t>: Represents a variable or placeholder within text.</a:t>
            </a:r>
          </a:p>
        </p:txBody>
      </p:sp>
    </p:spTree>
    <p:extLst>
      <p:ext uri="{BB962C8B-B14F-4D97-AF65-F5344CB8AC3E}">
        <p14:creationId xmlns:p14="http://schemas.microsoft.com/office/powerpoint/2010/main" val="37724567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ark blue background with white lines&#10;&#10;Description automatically generated">
            <a:extLst>
              <a:ext uri="{FF2B5EF4-FFF2-40B4-BE49-F238E27FC236}">
                <a16:creationId xmlns:a16="http://schemas.microsoft.com/office/drawing/2014/main" id="{6C4F6A12-0D8E-42A1-987E-380C74C06262}"/>
              </a:ext>
            </a:extLst>
          </p:cNvPr>
          <p:cNvPicPr>
            <a:picLocks noChangeAspect="1"/>
          </p:cNvPicPr>
          <p:nvPr/>
        </p:nvPicPr>
        <p:blipFill rotWithShape="1">
          <a:blip r:embed="rId2">
            <a:extLst>
              <a:ext uri="{28A0092B-C50C-407E-A947-70E740481C1C}">
                <a14:useLocalDpi xmlns:a14="http://schemas.microsoft.com/office/drawing/2010/main" val="0"/>
              </a:ext>
            </a:extLst>
          </a:blip>
          <a:srcRect t="8142" b="7287"/>
          <a:stretch/>
        </p:blipFill>
        <p:spPr>
          <a:xfrm>
            <a:off x="20" y="1282"/>
            <a:ext cx="12191980" cy="6856718"/>
          </a:xfrm>
          <a:prstGeom prst="rect">
            <a:avLst/>
          </a:prstGeom>
        </p:spPr>
      </p:pic>
      <p:pic>
        <p:nvPicPr>
          <p:cNvPr id="7" name="Picture 6" descr="A blue logo with wings&#10;&#10;Description automatically generated">
            <a:extLst>
              <a:ext uri="{FF2B5EF4-FFF2-40B4-BE49-F238E27FC236}">
                <a16:creationId xmlns:a16="http://schemas.microsoft.com/office/drawing/2014/main" id="{54474696-61D6-4CA4-8166-707C5519DE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8625" y="87085"/>
            <a:ext cx="1110849" cy="914401"/>
          </a:xfrm>
          <a:prstGeom prst="rect">
            <a:avLst/>
          </a:prstGeom>
        </p:spPr>
      </p:pic>
      <p:sp>
        <p:nvSpPr>
          <p:cNvPr id="6" name="TextBox 5">
            <a:extLst>
              <a:ext uri="{FF2B5EF4-FFF2-40B4-BE49-F238E27FC236}">
                <a16:creationId xmlns:a16="http://schemas.microsoft.com/office/drawing/2014/main" id="{3F74F55B-D8A9-40BA-96A9-7C082470FE41}"/>
              </a:ext>
            </a:extLst>
          </p:cNvPr>
          <p:cNvSpPr txBox="1"/>
          <p:nvPr/>
        </p:nvSpPr>
        <p:spPr>
          <a:xfrm>
            <a:off x="0" y="0"/>
            <a:ext cx="14239240" cy="2812886"/>
          </a:xfrm>
          <a:prstGeom prst="rect">
            <a:avLst/>
          </a:prstGeom>
          <a:noFill/>
        </p:spPr>
        <p:txBody>
          <a:bodyPr wrap="square">
            <a:spAutoFit/>
          </a:bodyPr>
          <a:lstStyle/>
          <a:p>
            <a:pPr>
              <a:lnSpc>
                <a:spcPct val="150000"/>
              </a:lnSpc>
            </a:pP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ruby</a:t>
            </a:r>
            <a:r>
              <a:rPr lang="en-US" sz="2000" b="0" dirty="0">
                <a:solidFill>
                  <a:srgbClr val="808080"/>
                </a:solidFill>
                <a:effectLst/>
                <a:latin typeface="Consolas" panose="020B0609020204030204" pitchFamily="49" charset="0"/>
              </a:rPr>
              <a:t>&gt;&lt;/</a:t>
            </a:r>
            <a:r>
              <a:rPr lang="en-US" sz="2000" b="0" dirty="0">
                <a:solidFill>
                  <a:srgbClr val="569CD6"/>
                </a:solidFill>
                <a:effectLst/>
                <a:latin typeface="Consolas" panose="020B0609020204030204" pitchFamily="49" charset="0"/>
              </a:rPr>
              <a:t>ruby</a:t>
            </a:r>
            <a:r>
              <a:rPr lang="en-US" sz="2000" b="0" dirty="0">
                <a:solidFill>
                  <a:srgbClr val="808080"/>
                </a:solidFill>
                <a:effectLst/>
                <a:latin typeface="Consolas" panose="020B0609020204030204" pitchFamily="49" charset="0"/>
              </a:rPr>
              <a:t>&gt;</a:t>
            </a:r>
            <a:r>
              <a:rPr lang="en-US" sz="2000" b="0" dirty="0">
                <a:solidFill>
                  <a:srgbClr val="CCCCCC"/>
                </a:solidFill>
                <a:effectLst/>
                <a:latin typeface="Consolas" panose="020B0609020204030204" pitchFamily="49" charset="0"/>
              </a:rPr>
              <a:t>: Represents a ruby annotation for East Asian typography.</a:t>
            </a:r>
          </a:p>
          <a:p>
            <a:pPr>
              <a:lnSpc>
                <a:spcPct val="150000"/>
              </a:lnSpc>
            </a:pP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rt</a:t>
            </a:r>
            <a:r>
              <a:rPr lang="en-US" sz="2000" b="0" dirty="0">
                <a:solidFill>
                  <a:srgbClr val="808080"/>
                </a:solidFill>
                <a:effectLst/>
                <a:latin typeface="Consolas" panose="020B0609020204030204" pitchFamily="49" charset="0"/>
              </a:rPr>
              <a:t>&gt;&lt;/</a:t>
            </a:r>
            <a:r>
              <a:rPr lang="en-US" sz="2000" b="0" dirty="0">
                <a:solidFill>
                  <a:srgbClr val="569CD6"/>
                </a:solidFill>
                <a:effectLst/>
                <a:latin typeface="Consolas" panose="020B0609020204030204" pitchFamily="49" charset="0"/>
              </a:rPr>
              <a:t>rt</a:t>
            </a:r>
            <a:r>
              <a:rPr lang="en-US" sz="2000" b="0" dirty="0">
                <a:solidFill>
                  <a:srgbClr val="808080"/>
                </a:solidFill>
                <a:effectLst/>
                <a:latin typeface="Consolas" panose="020B0609020204030204" pitchFamily="49" charset="0"/>
              </a:rPr>
              <a:t>&gt;</a:t>
            </a:r>
            <a:r>
              <a:rPr lang="en-US" sz="2000" b="0" dirty="0">
                <a:solidFill>
                  <a:srgbClr val="CCCCCC"/>
                </a:solidFill>
                <a:effectLst/>
                <a:latin typeface="Consolas" panose="020B0609020204030204" pitchFamily="49" charset="0"/>
              </a:rPr>
              <a:t>: Represents the pronunciation of characters in a </a:t>
            </a: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ruby</a:t>
            </a:r>
            <a:r>
              <a:rPr lang="en-US" sz="2000" b="0" dirty="0">
                <a:solidFill>
                  <a:srgbClr val="808080"/>
                </a:solidFill>
                <a:effectLst/>
                <a:latin typeface="Consolas" panose="020B0609020204030204" pitchFamily="49" charset="0"/>
              </a:rPr>
              <a:t>&gt;</a:t>
            </a:r>
            <a:r>
              <a:rPr lang="en-US" sz="2000" b="0" dirty="0">
                <a:solidFill>
                  <a:srgbClr val="CCCCCC"/>
                </a:solidFill>
                <a:effectLst/>
                <a:latin typeface="Consolas" panose="020B0609020204030204" pitchFamily="49" charset="0"/>
              </a:rPr>
              <a:t> element.</a:t>
            </a:r>
          </a:p>
          <a:p>
            <a:pPr>
              <a:lnSpc>
                <a:spcPct val="150000"/>
              </a:lnSpc>
            </a:pPr>
            <a:r>
              <a:rPr lang="en-US" sz="2000" b="0" dirty="0">
                <a:solidFill>
                  <a:srgbClr val="808080"/>
                </a:solidFill>
                <a:effectLst/>
                <a:latin typeface="Consolas" panose="020B0609020204030204" pitchFamily="49" charset="0"/>
              </a:rPr>
              <a:t>&lt;</a:t>
            </a:r>
            <a:r>
              <a:rPr lang="en-US" sz="2000" b="0" dirty="0" err="1">
                <a:solidFill>
                  <a:srgbClr val="569CD6"/>
                </a:solidFill>
                <a:effectLst/>
                <a:latin typeface="Consolas" panose="020B0609020204030204" pitchFamily="49" charset="0"/>
              </a:rPr>
              <a:t>wbr</a:t>
            </a:r>
            <a:r>
              <a:rPr lang="en-US" sz="2000" b="0" dirty="0">
                <a:solidFill>
                  <a:srgbClr val="808080"/>
                </a:solidFill>
                <a:effectLst/>
                <a:latin typeface="Consolas" panose="020B0609020204030204" pitchFamily="49" charset="0"/>
              </a:rPr>
              <a:t>&gt;</a:t>
            </a:r>
            <a:r>
              <a:rPr lang="en-US" sz="2000" b="0" dirty="0">
                <a:solidFill>
                  <a:srgbClr val="CCCCCC"/>
                </a:solidFill>
                <a:effectLst/>
                <a:latin typeface="Consolas" panose="020B0609020204030204" pitchFamily="49" charset="0"/>
              </a:rPr>
              <a:t>: Suggests an optional line break opportunity within text.</a:t>
            </a:r>
          </a:p>
          <a:p>
            <a:pPr>
              <a:lnSpc>
                <a:spcPct val="150000"/>
              </a:lnSpc>
            </a:pPr>
            <a:endParaRPr lang="en-US" sz="2000" b="0" dirty="0">
              <a:solidFill>
                <a:srgbClr val="CCCCCC"/>
              </a:solidFill>
              <a:effectLst/>
              <a:latin typeface="Consolas" panose="020B0609020204030204" pitchFamily="49" charset="0"/>
            </a:endParaRPr>
          </a:p>
          <a:p>
            <a:pPr>
              <a:lnSpc>
                <a:spcPct val="150000"/>
              </a:lnSpc>
            </a:pPr>
            <a:r>
              <a:rPr lang="en-US" sz="2000" b="0" dirty="0">
                <a:solidFill>
                  <a:srgbClr val="808080"/>
                </a:solidFill>
                <a:effectLst/>
                <a:latin typeface="Consolas" panose="020B0609020204030204" pitchFamily="49" charset="0"/>
              </a:rPr>
              <a:t>&lt;</a:t>
            </a:r>
            <a:r>
              <a:rPr lang="en-US" sz="2000" b="0" dirty="0" err="1">
                <a:solidFill>
                  <a:srgbClr val="569CD6"/>
                </a:solidFill>
                <a:effectLst/>
                <a:latin typeface="Consolas" panose="020B0609020204030204" pitchFamily="49" charset="0"/>
              </a:rPr>
              <a:t>bdo</a:t>
            </a:r>
            <a:r>
              <a:rPr lang="en-US" sz="2000" b="0" dirty="0">
                <a:solidFill>
                  <a:srgbClr val="808080"/>
                </a:solidFill>
                <a:effectLst/>
                <a:latin typeface="Consolas" panose="020B0609020204030204" pitchFamily="49" charset="0"/>
              </a:rPr>
              <a:t>&gt;&lt;/</a:t>
            </a:r>
            <a:r>
              <a:rPr lang="en-US" sz="2000" b="0" dirty="0" err="1">
                <a:solidFill>
                  <a:srgbClr val="569CD6"/>
                </a:solidFill>
                <a:effectLst/>
                <a:latin typeface="Consolas" panose="020B0609020204030204" pitchFamily="49" charset="0"/>
              </a:rPr>
              <a:t>bdo</a:t>
            </a:r>
            <a:r>
              <a:rPr lang="en-US" sz="2000" b="0" dirty="0">
                <a:solidFill>
                  <a:srgbClr val="808080"/>
                </a:solidFill>
                <a:effectLst/>
                <a:latin typeface="Consolas" panose="020B0609020204030204" pitchFamily="49" charset="0"/>
              </a:rPr>
              <a:t>&gt;</a:t>
            </a:r>
            <a:r>
              <a:rPr lang="en-US" sz="2000" b="0" dirty="0">
                <a:solidFill>
                  <a:srgbClr val="CCCCCC"/>
                </a:solidFill>
                <a:effectLst/>
                <a:latin typeface="Consolas" panose="020B0609020204030204" pitchFamily="49" charset="0"/>
              </a:rPr>
              <a:t>: Represents text direction override (for controlling text directionality).</a:t>
            </a:r>
          </a:p>
          <a:p>
            <a:pPr>
              <a:lnSpc>
                <a:spcPct val="150000"/>
              </a:lnSpc>
            </a:pPr>
            <a:r>
              <a:rPr lang="en-US" sz="2000" b="0" dirty="0">
                <a:solidFill>
                  <a:srgbClr val="808080"/>
                </a:solidFill>
                <a:effectLst/>
                <a:latin typeface="Consolas" panose="020B0609020204030204" pitchFamily="49" charset="0"/>
              </a:rPr>
              <a:t>&lt;</a:t>
            </a:r>
            <a:r>
              <a:rPr lang="en-US" sz="2000" b="0" dirty="0" err="1">
                <a:solidFill>
                  <a:srgbClr val="569CD6"/>
                </a:solidFill>
                <a:effectLst/>
                <a:latin typeface="Consolas" panose="020B0609020204030204" pitchFamily="49" charset="0"/>
              </a:rPr>
              <a:t>abbr</a:t>
            </a:r>
            <a:r>
              <a:rPr lang="en-US" sz="2000" b="0" dirty="0">
                <a:solidFill>
                  <a:srgbClr val="808080"/>
                </a:solidFill>
                <a:effectLst/>
                <a:latin typeface="Consolas" panose="020B0609020204030204" pitchFamily="49" charset="0"/>
              </a:rPr>
              <a:t>&gt;&lt;/</a:t>
            </a:r>
            <a:r>
              <a:rPr lang="en-US" sz="2000" b="0" dirty="0" err="1">
                <a:solidFill>
                  <a:srgbClr val="569CD6"/>
                </a:solidFill>
                <a:effectLst/>
                <a:latin typeface="Consolas" panose="020B0609020204030204" pitchFamily="49" charset="0"/>
              </a:rPr>
              <a:t>abbr</a:t>
            </a:r>
            <a:r>
              <a:rPr lang="en-US" sz="2000" b="0" dirty="0">
                <a:solidFill>
                  <a:srgbClr val="808080"/>
                </a:solidFill>
                <a:effectLst/>
                <a:latin typeface="Consolas" panose="020B0609020204030204" pitchFamily="49" charset="0"/>
              </a:rPr>
              <a:t>&gt;</a:t>
            </a:r>
            <a:r>
              <a:rPr lang="en-US" sz="2000" b="0" dirty="0">
                <a:solidFill>
                  <a:srgbClr val="CCCCCC"/>
                </a:solidFill>
                <a:effectLst/>
                <a:latin typeface="Consolas" panose="020B0609020204030204" pitchFamily="49" charset="0"/>
              </a:rPr>
              <a:t>: Represents an abbreviation or acronym.</a:t>
            </a:r>
          </a:p>
        </p:txBody>
      </p:sp>
    </p:spTree>
    <p:extLst>
      <p:ext uri="{BB962C8B-B14F-4D97-AF65-F5344CB8AC3E}">
        <p14:creationId xmlns:p14="http://schemas.microsoft.com/office/powerpoint/2010/main" val="37640378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ark blue background with white lines&#10;&#10;Description automatically generated">
            <a:extLst>
              <a:ext uri="{FF2B5EF4-FFF2-40B4-BE49-F238E27FC236}">
                <a16:creationId xmlns:a16="http://schemas.microsoft.com/office/drawing/2014/main" id="{6C4F6A12-0D8E-42A1-987E-380C74C06262}"/>
              </a:ext>
            </a:extLst>
          </p:cNvPr>
          <p:cNvPicPr>
            <a:picLocks noChangeAspect="1"/>
          </p:cNvPicPr>
          <p:nvPr/>
        </p:nvPicPr>
        <p:blipFill rotWithShape="1">
          <a:blip r:embed="rId2">
            <a:extLst>
              <a:ext uri="{28A0092B-C50C-407E-A947-70E740481C1C}">
                <a14:useLocalDpi xmlns:a14="http://schemas.microsoft.com/office/drawing/2010/main" val="0"/>
              </a:ext>
            </a:extLst>
          </a:blip>
          <a:srcRect t="8142" b="7287"/>
          <a:stretch/>
        </p:blipFill>
        <p:spPr>
          <a:xfrm>
            <a:off x="20" y="1282"/>
            <a:ext cx="12191980" cy="6856718"/>
          </a:xfrm>
          <a:prstGeom prst="rect">
            <a:avLst/>
          </a:prstGeom>
        </p:spPr>
      </p:pic>
      <p:pic>
        <p:nvPicPr>
          <p:cNvPr id="7" name="Picture 6" descr="A blue logo with wings&#10;&#10;Description automatically generated">
            <a:extLst>
              <a:ext uri="{FF2B5EF4-FFF2-40B4-BE49-F238E27FC236}">
                <a16:creationId xmlns:a16="http://schemas.microsoft.com/office/drawing/2014/main" id="{54474696-61D6-4CA4-8166-707C5519DE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8625" y="87085"/>
            <a:ext cx="1110849" cy="914401"/>
          </a:xfrm>
          <a:prstGeom prst="rect">
            <a:avLst/>
          </a:prstGeom>
        </p:spPr>
      </p:pic>
      <p:sp>
        <p:nvSpPr>
          <p:cNvPr id="6" name="TextBox 5">
            <a:extLst>
              <a:ext uri="{FF2B5EF4-FFF2-40B4-BE49-F238E27FC236}">
                <a16:creationId xmlns:a16="http://schemas.microsoft.com/office/drawing/2014/main" id="{31A67AAA-826D-4DB9-A265-13B5AEB05BCC}"/>
              </a:ext>
            </a:extLst>
          </p:cNvPr>
          <p:cNvSpPr txBox="1"/>
          <p:nvPr/>
        </p:nvSpPr>
        <p:spPr>
          <a:xfrm>
            <a:off x="-676254" y="87085"/>
            <a:ext cx="13234014" cy="2923877"/>
          </a:xfrm>
          <a:prstGeom prst="rect">
            <a:avLst/>
          </a:prstGeom>
          <a:noFill/>
        </p:spPr>
        <p:txBody>
          <a:bodyPr wrap="square">
            <a:spAutoFit/>
          </a:bodyPr>
          <a:lstStyle/>
          <a:p>
            <a:pPr algn="ctr"/>
            <a:r>
              <a:rPr lang="en-US" sz="3200" b="0" dirty="0">
                <a:solidFill>
                  <a:srgbClr val="CCCCCC"/>
                </a:solidFill>
                <a:effectLst/>
                <a:latin typeface="Georgia Pro Black" panose="02040A02050405020203" pitchFamily="18" charset="0"/>
              </a:rPr>
              <a:t>    </a:t>
            </a:r>
            <a:r>
              <a:rPr lang="en-US" sz="3200" b="0" dirty="0" err="1">
                <a:solidFill>
                  <a:srgbClr val="CCCCCC"/>
                </a:solidFill>
                <a:effectLst/>
                <a:latin typeface="Georgia Pro Black" panose="02040A02050405020203" pitchFamily="18" charset="0"/>
              </a:rPr>
              <a:t>i</a:t>
            </a:r>
            <a:r>
              <a:rPr lang="en-US" sz="3200" b="0" dirty="0">
                <a:solidFill>
                  <a:srgbClr val="CCCCCC"/>
                </a:solidFill>
                <a:effectLst/>
                <a:latin typeface="Georgia Pro Black" panose="02040A02050405020203" pitchFamily="18" charset="0"/>
              </a:rPr>
              <a:t>-frame</a:t>
            </a:r>
          </a:p>
          <a:p>
            <a:pPr algn="ctr"/>
            <a:endParaRPr lang="en-US" sz="3200" b="0" dirty="0">
              <a:solidFill>
                <a:srgbClr val="FFFF00"/>
              </a:solidFill>
              <a:effectLst/>
              <a:latin typeface="Georgia Pro Black" panose="02040A02050405020203" pitchFamily="18" charset="0"/>
            </a:endParaRPr>
          </a:p>
          <a:p>
            <a:r>
              <a:rPr lang="en-US" b="0" dirty="0">
                <a:solidFill>
                  <a:srgbClr val="FFFF00"/>
                </a:solidFill>
                <a:effectLst/>
                <a:latin typeface="Consolas" panose="020B0609020204030204" pitchFamily="49" charset="0"/>
              </a:rPr>
              <a:t>  </a:t>
            </a:r>
            <a:r>
              <a:rPr lang="en-US" sz="2400" b="0" dirty="0">
                <a:solidFill>
                  <a:srgbClr val="FFFF00"/>
                </a:solidFill>
                <a:effectLst/>
                <a:latin typeface="Consolas" panose="020B0609020204030204" pitchFamily="49" charset="0"/>
              </a:rPr>
              <a:t>         show one webpage in another webpage</a:t>
            </a:r>
          </a:p>
          <a:p>
            <a:br>
              <a:rPr lang="en-US" sz="2400" b="0" dirty="0">
                <a:solidFill>
                  <a:srgbClr val="CCCCCC"/>
                </a:solidFill>
                <a:effectLst/>
                <a:latin typeface="Consolas" panose="020B0609020204030204" pitchFamily="49" charset="0"/>
              </a:rPr>
            </a:br>
            <a:r>
              <a:rPr lang="en-US" sz="2400" b="0" dirty="0">
                <a:solidFill>
                  <a:srgbClr val="CCCCCC"/>
                </a:solidFill>
                <a:effectLst/>
                <a:latin typeface="Consolas" panose="020B0609020204030204" pitchFamily="49" charset="0"/>
              </a:rPr>
              <a:t>    </a:t>
            </a:r>
            <a:r>
              <a:rPr lang="en-US" sz="2400" b="0" dirty="0">
                <a:solidFill>
                  <a:srgbClr val="808080"/>
                </a:solidFill>
                <a:effectLst/>
                <a:latin typeface="Consolas" panose="020B0609020204030204" pitchFamily="49" charset="0"/>
              </a:rPr>
              <a:t>&lt;</a:t>
            </a:r>
            <a:r>
              <a:rPr lang="en-US" sz="2400" b="0" dirty="0">
                <a:solidFill>
                  <a:srgbClr val="569CD6"/>
                </a:solidFill>
                <a:effectLst/>
                <a:latin typeface="Consolas" panose="020B0609020204030204" pitchFamily="49" charset="0"/>
              </a:rPr>
              <a:t>iframe</a:t>
            </a:r>
            <a:r>
              <a:rPr lang="en-US" sz="2400" b="0" dirty="0">
                <a:solidFill>
                  <a:srgbClr val="CCCCCC"/>
                </a:solidFill>
                <a:effectLst/>
                <a:latin typeface="Consolas" panose="020B0609020204030204" pitchFamily="49" charset="0"/>
              </a:rPr>
              <a:t> </a:t>
            </a:r>
            <a:r>
              <a:rPr lang="en-US" sz="2400" b="0" dirty="0" err="1">
                <a:solidFill>
                  <a:srgbClr val="9CDCFE"/>
                </a:solidFill>
                <a:effectLst/>
                <a:latin typeface="Consolas" panose="020B0609020204030204" pitchFamily="49" charset="0"/>
              </a:rPr>
              <a:t>src</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"www.adoctor'sdiary.com"</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frameborder</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"0"</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height</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width</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a:t>
            </a:r>
            <a:r>
              <a:rPr lang="en-US" sz="2400" b="0" dirty="0">
                <a:solidFill>
                  <a:srgbClr val="808080"/>
                </a:solidFill>
                <a:effectLst/>
                <a:latin typeface="Consolas" panose="020B0609020204030204" pitchFamily="49" charset="0"/>
              </a:rPr>
              <a:t>&gt;</a:t>
            </a:r>
            <a:endParaRPr lang="en-US" sz="2400" b="0" dirty="0">
              <a:solidFill>
                <a:srgbClr val="CCCCCC"/>
              </a:solidFill>
              <a:effectLst/>
              <a:latin typeface="Consolas" panose="020B0609020204030204" pitchFamily="49" charset="0"/>
            </a:endParaRPr>
          </a:p>
          <a:p>
            <a:br>
              <a:rPr lang="en-US" sz="2400" b="0" dirty="0">
                <a:solidFill>
                  <a:srgbClr val="CCCCCC"/>
                </a:solidFill>
                <a:effectLst/>
                <a:latin typeface="Consolas" panose="020B0609020204030204" pitchFamily="49" charset="0"/>
              </a:rPr>
            </a:br>
            <a:r>
              <a:rPr lang="en-US" sz="2400" b="0" dirty="0">
                <a:solidFill>
                  <a:srgbClr val="CCCCCC"/>
                </a:solidFill>
                <a:effectLst/>
                <a:latin typeface="Consolas" panose="020B0609020204030204" pitchFamily="49" charset="0"/>
              </a:rPr>
              <a:t>    </a:t>
            </a:r>
            <a:r>
              <a:rPr lang="en-US" sz="2400" b="0" dirty="0">
                <a:solidFill>
                  <a:srgbClr val="808080"/>
                </a:solidFill>
                <a:effectLst/>
                <a:latin typeface="Consolas" panose="020B0609020204030204" pitchFamily="49" charset="0"/>
              </a:rPr>
              <a:t>&lt;/</a:t>
            </a:r>
            <a:r>
              <a:rPr lang="en-US" sz="2400" b="0" dirty="0">
                <a:solidFill>
                  <a:srgbClr val="569CD6"/>
                </a:solidFill>
                <a:effectLst/>
                <a:latin typeface="Consolas" panose="020B0609020204030204" pitchFamily="49" charset="0"/>
              </a:rPr>
              <a:t>iframe</a:t>
            </a:r>
            <a:r>
              <a:rPr lang="en-US" sz="2400" b="0" dirty="0">
                <a:solidFill>
                  <a:srgbClr val="808080"/>
                </a:solidFill>
                <a:effectLst/>
                <a:latin typeface="Consolas" panose="020B0609020204030204" pitchFamily="49" charset="0"/>
              </a:rPr>
              <a:t>&gt;</a:t>
            </a:r>
            <a:endParaRPr lang="en-US" sz="24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29800845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ark blue background with white lines&#10;&#10;Description automatically generated">
            <a:extLst>
              <a:ext uri="{FF2B5EF4-FFF2-40B4-BE49-F238E27FC236}">
                <a16:creationId xmlns:a16="http://schemas.microsoft.com/office/drawing/2014/main" id="{6C4F6A12-0D8E-42A1-987E-380C74C06262}"/>
              </a:ext>
            </a:extLst>
          </p:cNvPr>
          <p:cNvPicPr>
            <a:picLocks noChangeAspect="1"/>
          </p:cNvPicPr>
          <p:nvPr/>
        </p:nvPicPr>
        <p:blipFill rotWithShape="1">
          <a:blip r:embed="rId2">
            <a:extLst>
              <a:ext uri="{28A0092B-C50C-407E-A947-70E740481C1C}">
                <a14:useLocalDpi xmlns:a14="http://schemas.microsoft.com/office/drawing/2010/main" val="0"/>
              </a:ext>
            </a:extLst>
          </a:blip>
          <a:srcRect t="8142" b="7287"/>
          <a:stretch/>
        </p:blipFill>
        <p:spPr>
          <a:xfrm>
            <a:off x="20" y="1282"/>
            <a:ext cx="12191980" cy="6856718"/>
          </a:xfrm>
          <a:prstGeom prst="rect">
            <a:avLst/>
          </a:prstGeom>
        </p:spPr>
      </p:pic>
      <p:pic>
        <p:nvPicPr>
          <p:cNvPr id="7" name="Picture 6" descr="A blue logo with wings&#10;&#10;Description automatically generated">
            <a:extLst>
              <a:ext uri="{FF2B5EF4-FFF2-40B4-BE49-F238E27FC236}">
                <a16:creationId xmlns:a16="http://schemas.microsoft.com/office/drawing/2014/main" id="{54474696-61D6-4CA4-8166-707C5519DE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8625" y="87085"/>
            <a:ext cx="1110849" cy="914401"/>
          </a:xfrm>
          <a:prstGeom prst="rect">
            <a:avLst/>
          </a:prstGeom>
        </p:spPr>
      </p:pic>
      <p:sp>
        <p:nvSpPr>
          <p:cNvPr id="6" name="TextBox 5">
            <a:extLst>
              <a:ext uri="{FF2B5EF4-FFF2-40B4-BE49-F238E27FC236}">
                <a16:creationId xmlns:a16="http://schemas.microsoft.com/office/drawing/2014/main" id="{1479E16F-87D4-4D23-840E-5C80B3495BC6}"/>
              </a:ext>
            </a:extLst>
          </p:cNvPr>
          <p:cNvSpPr txBox="1"/>
          <p:nvPr/>
        </p:nvSpPr>
        <p:spPr>
          <a:xfrm>
            <a:off x="-574654" y="0"/>
            <a:ext cx="12884128" cy="4382546"/>
          </a:xfrm>
          <a:prstGeom prst="rect">
            <a:avLst/>
          </a:prstGeom>
          <a:noFill/>
        </p:spPr>
        <p:txBody>
          <a:bodyPr wrap="square">
            <a:spAutoFit/>
          </a:bodyPr>
          <a:lstStyle/>
          <a:p>
            <a:pPr algn="ctr"/>
            <a:r>
              <a:rPr lang="en-US" sz="3600" b="0" dirty="0">
                <a:solidFill>
                  <a:srgbClr val="CCCCCC"/>
                </a:solidFill>
                <a:effectLst/>
                <a:latin typeface="Georgia Pro Black" panose="02040A02050405020203" pitchFamily="18" charset="0"/>
              </a:rPr>
              <a:t>  audio</a:t>
            </a:r>
          </a:p>
          <a:p>
            <a:pPr algn="ctr"/>
            <a:r>
              <a:rPr lang="en-US" sz="3600" b="0" dirty="0">
                <a:solidFill>
                  <a:srgbClr val="CCCCCC"/>
                </a:solidFill>
                <a:effectLst/>
                <a:latin typeface="Georgia Pro Black" panose="02040A02050405020203" pitchFamily="18" charset="0"/>
              </a:rPr>
              <a:t> </a:t>
            </a:r>
          </a:p>
          <a:p>
            <a:pPr>
              <a:lnSpc>
                <a:spcPct val="150000"/>
              </a:lnSpc>
            </a:pPr>
            <a:r>
              <a:rPr lang="en-US" sz="2000" b="0" dirty="0">
                <a:solidFill>
                  <a:srgbClr val="CCCCCC"/>
                </a:solidFill>
                <a:effectLst/>
                <a:latin typeface="Consolas" panose="020B0609020204030204" pitchFamily="49" charset="0"/>
              </a:rPr>
              <a:t>    </a:t>
            </a: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audio</a:t>
            </a:r>
            <a:r>
              <a:rPr lang="en-US" sz="2000" b="0" dirty="0">
                <a:solidFill>
                  <a:srgbClr val="CCCCCC"/>
                </a:solidFill>
                <a:effectLst/>
                <a:latin typeface="Consolas" panose="020B0609020204030204" pitchFamily="49" charset="0"/>
              </a:rPr>
              <a:t> </a:t>
            </a:r>
            <a:r>
              <a:rPr lang="en-US" sz="2000" b="0" dirty="0">
                <a:solidFill>
                  <a:srgbClr val="9CDCFE"/>
                </a:solidFill>
                <a:effectLst/>
                <a:latin typeface="Consolas" panose="020B0609020204030204" pitchFamily="49" charset="0"/>
              </a:rPr>
              <a:t>controls</a:t>
            </a:r>
            <a:r>
              <a:rPr lang="en-US" sz="2000" b="0" dirty="0">
                <a:solidFill>
                  <a:srgbClr val="CCCCCC"/>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autoplay</a:t>
            </a:r>
            <a:r>
              <a:rPr lang="en-US" sz="2000" b="0" dirty="0">
                <a:solidFill>
                  <a:srgbClr val="CCCCCC"/>
                </a:solidFill>
                <a:effectLst/>
                <a:latin typeface="Consolas" panose="020B0609020204030204" pitchFamily="49" charset="0"/>
              </a:rPr>
              <a:t> </a:t>
            </a:r>
            <a:r>
              <a:rPr lang="en-US" sz="2000" b="0" dirty="0">
                <a:solidFill>
                  <a:srgbClr val="9CDCFE"/>
                </a:solidFill>
                <a:effectLst/>
                <a:latin typeface="Consolas" panose="020B0609020204030204" pitchFamily="49" charset="0"/>
              </a:rPr>
              <a:t>loop</a:t>
            </a:r>
            <a:r>
              <a:rPr lang="en-US" sz="2000" b="0" dirty="0">
                <a:solidFill>
                  <a:srgbClr val="CCCCCC"/>
                </a:solidFill>
                <a:effectLst/>
                <a:latin typeface="Consolas" panose="020B0609020204030204" pitchFamily="49" charset="0"/>
              </a:rPr>
              <a:t> </a:t>
            </a:r>
            <a:r>
              <a:rPr lang="en-US" sz="2000" b="0" dirty="0">
                <a:solidFill>
                  <a:srgbClr val="9CDCFE"/>
                </a:solidFill>
                <a:effectLst/>
                <a:latin typeface="Consolas" panose="020B0609020204030204" pitchFamily="49" charset="0"/>
              </a:rPr>
              <a:t>preload</a:t>
            </a:r>
            <a:r>
              <a:rPr lang="en-US" sz="2000" b="0" dirty="0">
                <a:solidFill>
                  <a:srgbClr val="CCCCCC"/>
                </a:solidFill>
                <a:effectLst/>
                <a:latin typeface="Consolas" panose="020B0609020204030204" pitchFamily="49" charset="0"/>
              </a:rPr>
              <a:t>=</a:t>
            </a:r>
            <a:r>
              <a:rPr lang="en-US" sz="2000" b="0" dirty="0">
                <a:solidFill>
                  <a:srgbClr val="CE9178"/>
                </a:solidFill>
                <a:effectLst/>
                <a:latin typeface="Consolas" panose="020B0609020204030204" pitchFamily="49" charset="0"/>
              </a:rPr>
              <a:t>"auto/metadata/none"</a:t>
            </a:r>
            <a:r>
              <a:rPr lang="en-US" sz="2000" b="0" dirty="0">
                <a:solidFill>
                  <a:srgbClr val="CCCCCC"/>
                </a:solidFill>
                <a:effectLst/>
                <a:latin typeface="Consolas" panose="020B0609020204030204" pitchFamily="49" charset="0"/>
              </a:rPr>
              <a:t>  </a:t>
            </a:r>
          </a:p>
          <a:p>
            <a:pPr>
              <a:lnSpc>
                <a:spcPct val="150000"/>
              </a:lnSpc>
            </a:pPr>
            <a:r>
              <a:rPr lang="en-US" sz="2000" b="0" dirty="0">
                <a:solidFill>
                  <a:srgbClr val="9CDCFE"/>
                </a:solidFill>
                <a:effectLst/>
                <a:latin typeface="Consolas" panose="020B0609020204030204" pitchFamily="49" charset="0"/>
              </a:rPr>
              <a:t>              volume</a:t>
            </a:r>
            <a:r>
              <a:rPr lang="en-US" sz="2000" b="0" dirty="0">
                <a:solidFill>
                  <a:srgbClr val="CCCCCC"/>
                </a:solidFill>
                <a:effectLst/>
                <a:latin typeface="Consolas" panose="020B0609020204030204" pitchFamily="49" charset="0"/>
              </a:rPr>
              <a:t>=</a:t>
            </a:r>
            <a:r>
              <a:rPr lang="en-US" sz="2000" b="0" dirty="0">
                <a:solidFill>
                  <a:srgbClr val="CE9178"/>
                </a:solidFill>
                <a:effectLst/>
                <a:latin typeface="Consolas" panose="020B0609020204030204" pitchFamily="49" charset="0"/>
              </a:rPr>
              <a:t>"0.7"</a:t>
            </a:r>
            <a:r>
              <a:rPr lang="en-US" sz="2000" b="0" dirty="0">
                <a:solidFill>
                  <a:srgbClr val="9CDCFE"/>
                </a:solidFill>
                <a:effectLst/>
                <a:latin typeface="Consolas" panose="020B0609020204030204" pitchFamily="49" charset="0"/>
              </a:rPr>
              <a:t>controlsList</a:t>
            </a:r>
            <a:r>
              <a:rPr lang="en-US" sz="2000" b="0" dirty="0">
                <a:solidFill>
                  <a:srgbClr val="CCCCCC"/>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err="1">
                <a:solidFill>
                  <a:srgbClr val="CE9178"/>
                </a:solidFill>
                <a:effectLst/>
                <a:latin typeface="Consolas" panose="020B0609020204030204" pitchFamily="49" charset="0"/>
              </a:rPr>
              <a:t>nodownload</a:t>
            </a:r>
            <a:r>
              <a:rPr lang="en-US" sz="2000" b="0" dirty="0">
                <a:solidFill>
                  <a:srgbClr val="CE9178"/>
                </a:solidFill>
                <a:effectLst/>
                <a:latin typeface="Consolas" panose="020B0609020204030204" pitchFamily="49" charset="0"/>
              </a:rPr>
              <a:t> </a:t>
            </a:r>
            <a:r>
              <a:rPr lang="en-US" sz="2000" b="0" dirty="0" err="1">
                <a:solidFill>
                  <a:srgbClr val="CE9178"/>
                </a:solidFill>
                <a:effectLst/>
                <a:latin typeface="Consolas" panose="020B0609020204030204" pitchFamily="49" charset="0"/>
              </a:rPr>
              <a:t>nofullscreen"</a:t>
            </a:r>
            <a:r>
              <a:rPr lang="en-US" sz="2000" b="0" dirty="0" err="1">
                <a:solidFill>
                  <a:srgbClr val="9CDCFE"/>
                </a:solidFill>
                <a:effectLst/>
                <a:latin typeface="Consolas" panose="020B0609020204030204" pitchFamily="49" charset="0"/>
              </a:rPr>
              <a:t>poster</a:t>
            </a:r>
            <a:r>
              <a:rPr lang="en-US" sz="2000" b="0" dirty="0">
                <a:solidFill>
                  <a:srgbClr val="CCCCCC"/>
                </a:solidFill>
                <a:effectLst/>
                <a:latin typeface="Consolas" panose="020B0609020204030204" pitchFamily="49" charset="0"/>
              </a:rPr>
              <a:t>=</a:t>
            </a:r>
            <a:r>
              <a:rPr lang="en-US" sz="2000" b="0" dirty="0">
                <a:solidFill>
                  <a:srgbClr val="CE9178"/>
                </a:solidFill>
                <a:effectLst/>
                <a:latin typeface="Consolas" panose="020B0609020204030204" pitchFamily="49" charset="0"/>
              </a:rPr>
              <a:t>"audio-poster.jpg"</a:t>
            </a:r>
            <a:r>
              <a:rPr lang="en-US" sz="2000" b="0" dirty="0">
                <a:solidFill>
                  <a:srgbClr val="808080"/>
                </a:solidFill>
                <a:effectLst/>
                <a:latin typeface="Consolas" panose="020B0609020204030204" pitchFamily="49" charset="0"/>
              </a:rPr>
              <a:t>&gt;</a:t>
            </a:r>
            <a:endParaRPr lang="en-US" sz="2000" b="0" dirty="0">
              <a:solidFill>
                <a:srgbClr val="CCCCCC"/>
              </a:solidFill>
              <a:effectLst/>
              <a:latin typeface="Consolas" panose="020B0609020204030204" pitchFamily="49" charset="0"/>
            </a:endParaRPr>
          </a:p>
          <a:p>
            <a:pPr lvl="1">
              <a:lnSpc>
                <a:spcPct val="150000"/>
              </a:lnSpc>
            </a:pPr>
            <a:r>
              <a:rPr lang="en-US" sz="2000" b="0" dirty="0">
                <a:solidFill>
                  <a:srgbClr val="CCCCCC"/>
                </a:solidFill>
                <a:effectLst/>
                <a:latin typeface="Consolas" panose="020B0609020204030204" pitchFamily="49" charset="0"/>
              </a:rPr>
              <a:t>        </a:t>
            </a: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source</a:t>
            </a:r>
            <a:r>
              <a:rPr lang="en-US" sz="2000" b="0" dirty="0">
                <a:solidFill>
                  <a:srgbClr val="CCCCCC"/>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src</a:t>
            </a:r>
            <a:r>
              <a:rPr lang="en-US" sz="2000" b="0" dirty="0">
                <a:solidFill>
                  <a:srgbClr val="CCCCCC"/>
                </a:solidFill>
                <a:effectLst/>
                <a:latin typeface="Consolas" panose="020B0609020204030204" pitchFamily="49" charset="0"/>
              </a:rPr>
              <a:t>=</a:t>
            </a:r>
            <a:r>
              <a:rPr lang="en-US" sz="2000" b="0" dirty="0">
                <a:solidFill>
                  <a:srgbClr val="CE9178"/>
                </a:solidFill>
                <a:effectLst/>
                <a:latin typeface="Consolas" panose="020B0609020204030204" pitchFamily="49" charset="0"/>
              </a:rPr>
              <a:t>"Jawan 320 Kbps.mp3"</a:t>
            </a:r>
            <a:r>
              <a:rPr lang="en-US" sz="2000" b="0" dirty="0">
                <a:solidFill>
                  <a:srgbClr val="CCCCCC"/>
                </a:solidFill>
                <a:effectLst/>
                <a:latin typeface="Consolas" panose="020B0609020204030204" pitchFamily="49" charset="0"/>
              </a:rPr>
              <a:t> </a:t>
            </a:r>
            <a:r>
              <a:rPr lang="en-US" sz="2000" b="0" dirty="0">
                <a:solidFill>
                  <a:srgbClr val="9CDCFE"/>
                </a:solidFill>
                <a:effectLst/>
                <a:latin typeface="Consolas" panose="020B0609020204030204" pitchFamily="49" charset="0"/>
              </a:rPr>
              <a:t>type</a:t>
            </a:r>
            <a:r>
              <a:rPr lang="en-US" sz="2000" b="0" dirty="0">
                <a:solidFill>
                  <a:srgbClr val="CCCCCC"/>
                </a:solidFill>
                <a:effectLst/>
                <a:latin typeface="Consolas" panose="020B0609020204030204" pitchFamily="49" charset="0"/>
              </a:rPr>
              <a:t>=</a:t>
            </a:r>
            <a:r>
              <a:rPr lang="en-US" sz="2000" b="0" dirty="0">
                <a:solidFill>
                  <a:srgbClr val="CE9178"/>
                </a:solidFill>
                <a:effectLst/>
                <a:latin typeface="Consolas" panose="020B0609020204030204" pitchFamily="49" charset="0"/>
              </a:rPr>
              <a:t>"audio/mpeg"</a:t>
            </a:r>
            <a:r>
              <a:rPr lang="en-US" sz="2000" b="0" dirty="0">
                <a:solidFill>
                  <a:srgbClr val="808080"/>
                </a:solidFill>
                <a:effectLst/>
                <a:latin typeface="Consolas" panose="020B0609020204030204" pitchFamily="49" charset="0"/>
              </a:rPr>
              <a:t>&gt;</a:t>
            </a:r>
            <a:endParaRPr lang="en-US" sz="2000" b="0" dirty="0">
              <a:solidFill>
                <a:srgbClr val="CCCCCC"/>
              </a:solidFill>
              <a:effectLst/>
              <a:latin typeface="Consolas" panose="020B0609020204030204" pitchFamily="49" charset="0"/>
            </a:endParaRPr>
          </a:p>
          <a:p>
            <a:pPr lvl="1">
              <a:lnSpc>
                <a:spcPct val="150000"/>
              </a:lnSpc>
            </a:pPr>
            <a:r>
              <a:rPr lang="en-US" sz="2000" b="0" dirty="0">
                <a:solidFill>
                  <a:srgbClr val="CCCCCC"/>
                </a:solidFill>
                <a:effectLst/>
                <a:latin typeface="Consolas" panose="020B0609020204030204" pitchFamily="49" charset="0"/>
              </a:rPr>
              <a:t>        </a:t>
            </a: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source</a:t>
            </a:r>
            <a:r>
              <a:rPr lang="en-US" sz="2000" b="0" dirty="0">
                <a:solidFill>
                  <a:srgbClr val="CCCCCC"/>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src</a:t>
            </a:r>
            <a:r>
              <a:rPr lang="en-US" sz="2000" b="0" dirty="0">
                <a:solidFill>
                  <a:srgbClr val="CCCCCC"/>
                </a:solidFill>
                <a:effectLst/>
                <a:latin typeface="Consolas" panose="020B0609020204030204" pitchFamily="49" charset="0"/>
              </a:rPr>
              <a:t>=</a:t>
            </a:r>
            <a:r>
              <a:rPr lang="en-US" sz="2000" b="0" dirty="0">
                <a:solidFill>
                  <a:srgbClr val="CE9178"/>
                </a:solidFill>
                <a:effectLst/>
                <a:latin typeface="Consolas" panose="020B0609020204030204" pitchFamily="49" charset="0"/>
              </a:rPr>
              <a:t>"Jawan 320 Kbps.mp3"</a:t>
            </a:r>
            <a:r>
              <a:rPr lang="en-US" sz="2000" b="0" dirty="0">
                <a:solidFill>
                  <a:srgbClr val="CCCCCC"/>
                </a:solidFill>
                <a:effectLst/>
                <a:latin typeface="Consolas" panose="020B0609020204030204" pitchFamily="49" charset="0"/>
              </a:rPr>
              <a:t> </a:t>
            </a:r>
            <a:r>
              <a:rPr lang="en-US" sz="2000" b="0" dirty="0">
                <a:solidFill>
                  <a:srgbClr val="9CDCFE"/>
                </a:solidFill>
                <a:effectLst/>
                <a:latin typeface="Consolas" panose="020B0609020204030204" pitchFamily="49" charset="0"/>
              </a:rPr>
              <a:t>type</a:t>
            </a:r>
            <a:r>
              <a:rPr lang="en-US" sz="2000" b="0" dirty="0">
                <a:solidFill>
                  <a:srgbClr val="CCCCCC"/>
                </a:solidFill>
                <a:effectLst/>
                <a:latin typeface="Consolas" panose="020B0609020204030204" pitchFamily="49" charset="0"/>
              </a:rPr>
              <a:t>=</a:t>
            </a:r>
            <a:r>
              <a:rPr lang="en-US" sz="2000" b="0" dirty="0">
                <a:solidFill>
                  <a:srgbClr val="CE9178"/>
                </a:solidFill>
                <a:effectLst/>
                <a:latin typeface="Consolas" panose="020B0609020204030204" pitchFamily="49" charset="0"/>
              </a:rPr>
              <a:t>"audio/</a:t>
            </a:r>
            <a:r>
              <a:rPr lang="en-US" sz="2000" b="0" dirty="0" err="1">
                <a:solidFill>
                  <a:srgbClr val="CE9178"/>
                </a:solidFill>
                <a:effectLst/>
                <a:latin typeface="Consolas" panose="020B0609020204030204" pitchFamily="49" charset="0"/>
              </a:rPr>
              <a:t>ogg</a:t>
            </a:r>
            <a:r>
              <a:rPr lang="en-US" sz="2000" b="0" dirty="0">
                <a:solidFill>
                  <a:srgbClr val="CE9178"/>
                </a:solidFill>
                <a:effectLst/>
                <a:latin typeface="Consolas" panose="020B0609020204030204" pitchFamily="49" charset="0"/>
              </a:rPr>
              <a:t>"</a:t>
            </a:r>
            <a:r>
              <a:rPr lang="en-US" sz="2000" b="0" dirty="0">
                <a:solidFill>
                  <a:srgbClr val="808080"/>
                </a:solidFill>
                <a:effectLst/>
                <a:latin typeface="Consolas" panose="020B0609020204030204" pitchFamily="49" charset="0"/>
              </a:rPr>
              <a:t>&gt;</a:t>
            </a:r>
            <a:endParaRPr lang="en-US" sz="2000" b="0" dirty="0">
              <a:solidFill>
                <a:srgbClr val="CCCCCC"/>
              </a:solidFill>
              <a:effectLst/>
              <a:latin typeface="Consolas" panose="020B0609020204030204" pitchFamily="49" charset="0"/>
            </a:endParaRPr>
          </a:p>
          <a:p>
            <a:pPr lvl="1">
              <a:lnSpc>
                <a:spcPct val="150000"/>
              </a:lnSpc>
            </a:pPr>
            <a:r>
              <a:rPr lang="en-US" sz="2000" b="0" dirty="0">
                <a:solidFill>
                  <a:srgbClr val="CCCCCC"/>
                </a:solidFill>
                <a:effectLst/>
                <a:latin typeface="Consolas" panose="020B0609020204030204" pitchFamily="49" charset="0"/>
              </a:rPr>
              <a:t>        your </a:t>
            </a:r>
            <a:r>
              <a:rPr lang="en-US" sz="2000" b="0" dirty="0" err="1">
                <a:solidFill>
                  <a:srgbClr val="CCCCCC"/>
                </a:solidFill>
                <a:effectLst/>
                <a:latin typeface="Consolas" panose="020B0609020204030204" pitchFamily="49" charset="0"/>
              </a:rPr>
              <a:t>brower</a:t>
            </a:r>
            <a:r>
              <a:rPr lang="en-US" sz="2000" b="0" dirty="0">
                <a:solidFill>
                  <a:srgbClr val="CCCCCC"/>
                </a:solidFill>
                <a:effectLst/>
                <a:latin typeface="Consolas" panose="020B0609020204030204" pitchFamily="49" charset="0"/>
              </a:rPr>
              <a:t> does not support this audio format</a:t>
            </a:r>
          </a:p>
          <a:p>
            <a:pPr>
              <a:lnSpc>
                <a:spcPct val="150000"/>
              </a:lnSpc>
            </a:pPr>
            <a:r>
              <a:rPr lang="en-US" sz="2000" b="0" dirty="0">
                <a:solidFill>
                  <a:srgbClr val="CCCCCC"/>
                </a:solidFill>
                <a:effectLst/>
                <a:latin typeface="Consolas" panose="020B0609020204030204" pitchFamily="49" charset="0"/>
              </a:rPr>
              <a:t>    </a:t>
            </a: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audio</a:t>
            </a:r>
            <a:r>
              <a:rPr lang="en-US" sz="2000" b="0" dirty="0">
                <a:solidFill>
                  <a:srgbClr val="808080"/>
                </a:solidFill>
                <a:effectLst/>
                <a:latin typeface="Consolas" panose="020B0609020204030204" pitchFamily="49" charset="0"/>
              </a:rPr>
              <a:t>&gt;</a:t>
            </a:r>
            <a:endParaRPr lang="en-US" sz="2000" b="0" dirty="0">
              <a:solidFill>
                <a:srgbClr val="CCCCCC"/>
              </a:solidFill>
              <a:effectLst/>
              <a:latin typeface="Consolas" panose="020B0609020204030204" pitchFamily="49" charset="0"/>
            </a:endParaRPr>
          </a:p>
          <a:p>
            <a:pPr>
              <a:lnSpc>
                <a:spcPct val="150000"/>
              </a:lnSpc>
            </a:pPr>
            <a:r>
              <a:rPr lang="en-US" sz="2000" b="0" dirty="0">
                <a:solidFill>
                  <a:srgbClr val="CCCCCC"/>
                </a:solidFill>
                <a:effectLst/>
                <a:latin typeface="Consolas" panose="020B0609020204030204" pitchFamily="49" charset="0"/>
              </a:rPr>
              <a:t>    </a:t>
            </a: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a</a:t>
            </a:r>
            <a:r>
              <a:rPr lang="en-US" sz="2000" b="0" dirty="0">
                <a:solidFill>
                  <a:srgbClr val="CCCCCC"/>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href</a:t>
            </a:r>
            <a:r>
              <a:rPr lang="en-US" sz="2000" b="0" dirty="0">
                <a:solidFill>
                  <a:srgbClr val="CCCCCC"/>
                </a:solidFill>
                <a:effectLst/>
                <a:latin typeface="Consolas" panose="020B0609020204030204" pitchFamily="49" charset="0"/>
              </a:rPr>
              <a:t>=</a:t>
            </a:r>
            <a:r>
              <a:rPr lang="en-US" sz="2000" b="0" dirty="0">
                <a:solidFill>
                  <a:srgbClr val="CE9178"/>
                </a:solidFill>
                <a:effectLst/>
                <a:latin typeface="Consolas" panose="020B0609020204030204" pitchFamily="49" charset="0"/>
              </a:rPr>
              <a:t>"Jawan 320 Kbps.mp3"</a:t>
            </a:r>
            <a:r>
              <a:rPr lang="en-US" sz="2000" b="0" dirty="0">
                <a:solidFill>
                  <a:srgbClr val="CCCCCC"/>
                </a:solidFill>
                <a:effectLst/>
                <a:latin typeface="Consolas" panose="020B0609020204030204" pitchFamily="49" charset="0"/>
              </a:rPr>
              <a:t> </a:t>
            </a:r>
            <a:r>
              <a:rPr lang="en-US" sz="2000" b="0" dirty="0">
                <a:solidFill>
                  <a:srgbClr val="9CDCFE"/>
                </a:solidFill>
                <a:effectLst/>
                <a:latin typeface="Consolas" panose="020B0609020204030204" pitchFamily="49" charset="0"/>
              </a:rPr>
              <a:t>download</a:t>
            </a:r>
            <a:r>
              <a:rPr lang="en-US" sz="2000" b="0" dirty="0">
                <a:solidFill>
                  <a:srgbClr val="808080"/>
                </a:solidFill>
                <a:effectLst/>
                <a:latin typeface="Consolas" panose="020B0609020204030204" pitchFamily="49" charset="0"/>
              </a:rPr>
              <a:t>&gt;</a:t>
            </a:r>
            <a:r>
              <a:rPr lang="en-US" sz="2000" b="0" dirty="0">
                <a:solidFill>
                  <a:srgbClr val="CCCCCC"/>
                </a:solidFill>
                <a:effectLst/>
                <a:latin typeface="Consolas" panose="020B0609020204030204" pitchFamily="49" charset="0"/>
              </a:rPr>
              <a:t>Download Audio</a:t>
            </a: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a</a:t>
            </a:r>
            <a:r>
              <a:rPr lang="en-US" sz="2000" b="0" dirty="0">
                <a:solidFill>
                  <a:srgbClr val="808080"/>
                </a:solidFill>
                <a:effectLst/>
                <a:latin typeface="Consolas" panose="020B0609020204030204" pitchFamily="49" charset="0"/>
              </a:rPr>
              <a:t>&gt;</a:t>
            </a:r>
            <a:endParaRPr lang="en-US" sz="20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25082844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ark blue background with white lines&#10;&#10;Description automatically generated">
            <a:extLst>
              <a:ext uri="{FF2B5EF4-FFF2-40B4-BE49-F238E27FC236}">
                <a16:creationId xmlns:a16="http://schemas.microsoft.com/office/drawing/2014/main" id="{6C4F6A12-0D8E-42A1-987E-380C74C06262}"/>
              </a:ext>
            </a:extLst>
          </p:cNvPr>
          <p:cNvPicPr>
            <a:picLocks noChangeAspect="1"/>
          </p:cNvPicPr>
          <p:nvPr/>
        </p:nvPicPr>
        <p:blipFill rotWithShape="1">
          <a:blip r:embed="rId2">
            <a:extLst>
              <a:ext uri="{28A0092B-C50C-407E-A947-70E740481C1C}">
                <a14:useLocalDpi xmlns:a14="http://schemas.microsoft.com/office/drawing/2010/main" val="0"/>
              </a:ext>
            </a:extLst>
          </a:blip>
          <a:srcRect t="8142" b="7287"/>
          <a:stretch/>
        </p:blipFill>
        <p:spPr>
          <a:xfrm>
            <a:off x="20" y="1282"/>
            <a:ext cx="12191980" cy="6856718"/>
          </a:xfrm>
          <a:prstGeom prst="rect">
            <a:avLst/>
          </a:prstGeom>
        </p:spPr>
      </p:pic>
      <p:pic>
        <p:nvPicPr>
          <p:cNvPr id="7" name="Picture 6" descr="A blue logo with wings&#10;&#10;Description automatically generated">
            <a:extLst>
              <a:ext uri="{FF2B5EF4-FFF2-40B4-BE49-F238E27FC236}">
                <a16:creationId xmlns:a16="http://schemas.microsoft.com/office/drawing/2014/main" id="{54474696-61D6-4CA4-8166-707C5519DE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8625" y="87085"/>
            <a:ext cx="1110849" cy="914401"/>
          </a:xfrm>
          <a:prstGeom prst="rect">
            <a:avLst/>
          </a:prstGeom>
        </p:spPr>
      </p:pic>
      <p:sp>
        <p:nvSpPr>
          <p:cNvPr id="6" name="TextBox 5">
            <a:extLst>
              <a:ext uri="{FF2B5EF4-FFF2-40B4-BE49-F238E27FC236}">
                <a16:creationId xmlns:a16="http://schemas.microsoft.com/office/drawing/2014/main" id="{4BFF0820-FEFE-464F-85F8-0E05C02D6F1C}"/>
              </a:ext>
            </a:extLst>
          </p:cNvPr>
          <p:cNvSpPr txBox="1"/>
          <p:nvPr/>
        </p:nvSpPr>
        <p:spPr>
          <a:xfrm>
            <a:off x="-625454" y="87085"/>
            <a:ext cx="12817454" cy="5298182"/>
          </a:xfrm>
          <a:prstGeom prst="rect">
            <a:avLst/>
          </a:prstGeom>
          <a:noFill/>
        </p:spPr>
        <p:txBody>
          <a:bodyPr wrap="square">
            <a:spAutoFit/>
          </a:bodyPr>
          <a:lstStyle/>
          <a:p>
            <a:pPr algn="ctr"/>
            <a:r>
              <a:rPr lang="en-US" sz="3200" b="0" dirty="0">
                <a:solidFill>
                  <a:srgbClr val="CCCCCC"/>
                </a:solidFill>
                <a:effectLst/>
                <a:latin typeface="Georgia Pro Black" panose="02040A02050405020203" pitchFamily="18" charset="0"/>
              </a:rPr>
              <a:t>     Video</a:t>
            </a:r>
          </a:p>
          <a:p>
            <a:pPr algn="ctr"/>
            <a:endParaRPr lang="en-US" sz="3200" b="0" dirty="0">
              <a:solidFill>
                <a:srgbClr val="CCCCCC"/>
              </a:solidFill>
              <a:effectLst/>
              <a:latin typeface="Georgia Pro Black" panose="02040A02050405020203" pitchFamily="18" charset="0"/>
            </a:endParaRPr>
          </a:p>
          <a:p>
            <a:r>
              <a:rPr lang="en-US" b="0" dirty="0">
                <a:solidFill>
                  <a:srgbClr val="CCCCCC"/>
                </a:solidFill>
                <a:effectLst/>
                <a:latin typeface="Consolas" panose="020B0609020204030204" pitchFamily="49" charset="0"/>
              </a:rPr>
              <a:t>  </a:t>
            </a:r>
            <a:r>
              <a:rPr lang="en-US" sz="2000" b="0" dirty="0">
                <a:solidFill>
                  <a:srgbClr val="CCCCCC"/>
                </a:solidFill>
                <a:effectLst/>
                <a:latin typeface="Consolas" panose="020B0609020204030204" pitchFamily="49" charset="0"/>
              </a:rPr>
              <a:t>  </a:t>
            </a: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video</a:t>
            </a:r>
            <a:r>
              <a:rPr lang="en-US" sz="2000" b="0" dirty="0">
                <a:solidFill>
                  <a:srgbClr val="CCCCCC"/>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src</a:t>
            </a:r>
            <a:r>
              <a:rPr lang="en-US" sz="2000" b="0" dirty="0">
                <a:solidFill>
                  <a:srgbClr val="CCCCCC"/>
                </a:solidFill>
                <a:effectLst/>
                <a:latin typeface="Consolas" panose="020B0609020204030204" pitchFamily="49" charset="0"/>
              </a:rPr>
              <a:t>=</a:t>
            </a:r>
            <a:r>
              <a:rPr lang="en-US" sz="2000" b="0" dirty="0">
                <a:solidFill>
                  <a:srgbClr val="CE9178"/>
                </a:solidFill>
                <a:effectLst/>
                <a:latin typeface="Consolas" panose="020B0609020204030204" pitchFamily="49" charset="0"/>
              </a:rPr>
              <a:t>"tanurawat33.mp4"</a:t>
            </a:r>
            <a:r>
              <a:rPr lang="en-US" sz="2000" b="0" dirty="0">
                <a:solidFill>
                  <a:srgbClr val="CCCCCC"/>
                </a:solidFill>
                <a:effectLst/>
                <a:latin typeface="Consolas" panose="020B0609020204030204" pitchFamily="49" charset="0"/>
              </a:rPr>
              <a:t> </a:t>
            </a:r>
            <a:r>
              <a:rPr lang="en-US" sz="2000" b="0" dirty="0">
                <a:solidFill>
                  <a:srgbClr val="9CDCFE"/>
                </a:solidFill>
                <a:effectLst/>
                <a:latin typeface="Consolas" panose="020B0609020204030204" pitchFamily="49" charset="0"/>
              </a:rPr>
              <a:t>width</a:t>
            </a:r>
            <a:r>
              <a:rPr lang="en-US" sz="2000" b="0" dirty="0">
                <a:solidFill>
                  <a:srgbClr val="CCCCCC"/>
                </a:solidFill>
                <a:effectLst/>
                <a:latin typeface="Consolas" panose="020B0609020204030204" pitchFamily="49" charset="0"/>
              </a:rPr>
              <a:t>=</a:t>
            </a:r>
            <a:r>
              <a:rPr lang="en-US" sz="2000" b="0" dirty="0">
                <a:solidFill>
                  <a:srgbClr val="CE9178"/>
                </a:solidFill>
                <a:effectLst/>
                <a:latin typeface="Consolas" panose="020B0609020204030204" pitchFamily="49" charset="0"/>
              </a:rPr>
              <a:t>"640"</a:t>
            </a:r>
            <a:r>
              <a:rPr lang="en-US" sz="2000" b="0" dirty="0">
                <a:solidFill>
                  <a:srgbClr val="CCCCCC"/>
                </a:solidFill>
                <a:effectLst/>
                <a:latin typeface="Consolas" panose="020B0609020204030204" pitchFamily="49" charset="0"/>
              </a:rPr>
              <a:t> </a:t>
            </a:r>
            <a:r>
              <a:rPr lang="en-US" sz="2000" b="0" dirty="0">
                <a:solidFill>
                  <a:srgbClr val="9CDCFE"/>
                </a:solidFill>
                <a:effectLst/>
                <a:latin typeface="Consolas" panose="020B0609020204030204" pitchFamily="49" charset="0"/>
              </a:rPr>
              <a:t>height</a:t>
            </a:r>
            <a:r>
              <a:rPr lang="en-US" sz="2000" b="0" dirty="0">
                <a:solidFill>
                  <a:srgbClr val="CCCCCC"/>
                </a:solidFill>
                <a:effectLst/>
                <a:latin typeface="Consolas" panose="020B0609020204030204" pitchFamily="49" charset="0"/>
              </a:rPr>
              <a:t>=</a:t>
            </a:r>
            <a:r>
              <a:rPr lang="en-US" sz="2000" b="0" dirty="0">
                <a:solidFill>
                  <a:srgbClr val="CE9178"/>
                </a:solidFill>
                <a:effectLst/>
                <a:latin typeface="Consolas" panose="020B0609020204030204" pitchFamily="49" charset="0"/>
              </a:rPr>
              <a:t>"360"</a:t>
            </a:r>
            <a:r>
              <a:rPr lang="en-US" sz="2000" b="0" dirty="0">
                <a:solidFill>
                  <a:srgbClr val="CCCCCC"/>
                </a:solidFill>
                <a:effectLst/>
                <a:latin typeface="Consolas" panose="020B0609020204030204" pitchFamily="49" charset="0"/>
              </a:rPr>
              <a:t> </a:t>
            </a:r>
            <a:r>
              <a:rPr lang="en-US" sz="2000" b="0" dirty="0">
                <a:solidFill>
                  <a:srgbClr val="9CDCFE"/>
                </a:solidFill>
                <a:effectLst/>
                <a:latin typeface="Consolas" panose="020B0609020204030204" pitchFamily="49" charset="0"/>
              </a:rPr>
              <a:t>controls</a:t>
            </a:r>
            <a:r>
              <a:rPr lang="en-US" sz="2000" b="0" dirty="0">
                <a:solidFill>
                  <a:srgbClr val="CCCCCC"/>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autoplay</a:t>
            </a:r>
            <a:r>
              <a:rPr lang="en-US" sz="2000" b="0" dirty="0">
                <a:solidFill>
                  <a:srgbClr val="CCCCCC"/>
                </a:solidFill>
                <a:effectLst/>
                <a:latin typeface="Consolas" panose="020B0609020204030204" pitchFamily="49" charset="0"/>
              </a:rPr>
              <a:t> </a:t>
            </a:r>
            <a:r>
              <a:rPr lang="en-US" sz="2000" b="0" dirty="0">
                <a:solidFill>
                  <a:srgbClr val="9CDCFE"/>
                </a:solidFill>
                <a:effectLst/>
                <a:latin typeface="Consolas" panose="020B0609020204030204" pitchFamily="49" charset="0"/>
              </a:rPr>
              <a:t>loop</a:t>
            </a:r>
            <a:r>
              <a:rPr lang="en-US" sz="2000" b="0" dirty="0">
                <a:solidFill>
                  <a:srgbClr val="CCCCCC"/>
                </a:solidFill>
                <a:effectLst/>
                <a:latin typeface="Consolas" panose="020B0609020204030204" pitchFamily="49" charset="0"/>
              </a:rPr>
              <a:t> </a:t>
            </a:r>
            <a:r>
              <a:rPr lang="en-US" sz="2000" b="0" dirty="0">
                <a:solidFill>
                  <a:srgbClr val="9CDCFE"/>
                </a:solidFill>
                <a:effectLst/>
                <a:latin typeface="Consolas" panose="020B0609020204030204" pitchFamily="49" charset="0"/>
              </a:rPr>
              <a:t>muted</a:t>
            </a:r>
            <a:r>
              <a:rPr lang="en-US" sz="2000" b="0" dirty="0">
                <a:solidFill>
                  <a:srgbClr val="CCCCCC"/>
                </a:solidFill>
                <a:effectLst/>
                <a:latin typeface="Consolas" panose="020B0609020204030204" pitchFamily="49" charset="0"/>
              </a:rPr>
              <a:t> </a:t>
            </a:r>
          </a:p>
          <a:p>
            <a:r>
              <a:rPr lang="en-US" sz="2000" dirty="0">
                <a:solidFill>
                  <a:srgbClr val="CCCCCC"/>
                </a:solidFill>
                <a:latin typeface="Consolas" panose="020B0609020204030204" pitchFamily="49" charset="0"/>
              </a:rPr>
              <a:t>                              </a:t>
            </a:r>
            <a:r>
              <a:rPr lang="en-US" sz="2000" b="0" dirty="0">
                <a:solidFill>
                  <a:srgbClr val="9CDCFE"/>
                </a:solidFill>
                <a:effectLst/>
                <a:latin typeface="Consolas" panose="020B0609020204030204" pitchFamily="49" charset="0"/>
              </a:rPr>
              <a:t>poster</a:t>
            </a:r>
            <a:r>
              <a:rPr lang="en-US" sz="2000" b="0" dirty="0">
                <a:solidFill>
                  <a:srgbClr val="CCCCCC"/>
                </a:solidFill>
                <a:effectLst/>
                <a:latin typeface="Consolas" panose="020B0609020204030204" pitchFamily="49" charset="0"/>
              </a:rPr>
              <a:t>=</a:t>
            </a:r>
            <a:r>
              <a:rPr lang="en-US" sz="2000" b="0" dirty="0">
                <a:solidFill>
                  <a:srgbClr val="CE9178"/>
                </a:solidFill>
                <a:effectLst/>
                <a:latin typeface="Consolas" panose="020B0609020204030204" pitchFamily="49" charset="0"/>
              </a:rPr>
              <a:t>"poster.jpg"</a:t>
            </a:r>
            <a:r>
              <a:rPr lang="en-US" sz="2000" b="0" dirty="0">
                <a:solidFill>
                  <a:srgbClr val="CCCCCC"/>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controlsList</a:t>
            </a:r>
            <a:r>
              <a:rPr lang="en-US" sz="2000" b="0" dirty="0">
                <a:solidFill>
                  <a:srgbClr val="CCCCCC"/>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err="1">
                <a:solidFill>
                  <a:srgbClr val="CE9178"/>
                </a:solidFill>
                <a:effectLst/>
                <a:latin typeface="Consolas" panose="020B0609020204030204" pitchFamily="49" charset="0"/>
              </a:rPr>
              <a:t>nodownload</a:t>
            </a:r>
            <a:r>
              <a:rPr lang="en-US" sz="2000" b="0" dirty="0">
                <a:solidFill>
                  <a:srgbClr val="CE9178"/>
                </a:solidFill>
                <a:effectLst/>
                <a:latin typeface="Consolas" panose="020B0609020204030204" pitchFamily="49" charset="0"/>
              </a:rPr>
              <a:t> </a:t>
            </a:r>
            <a:r>
              <a:rPr lang="en-US" sz="2000" b="0" dirty="0" err="1">
                <a:solidFill>
                  <a:srgbClr val="CE9178"/>
                </a:solidFill>
                <a:effectLst/>
                <a:latin typeface="Consolas" panose="020B0609020204030204" pitchFamily="49" charset="0"/>
              </a:rPr>
              <a:t>nofullscreen</a:t>
            </a:r>
            <a:r>
              <a:rPr lang="en-US" sz="2000" b="0" dirty="0">
                <a:solidFill>
                  <a:srgbClr val="CE9178"/>
                </a:solidFill>
                <a:effectLst/>
                <a:latin typeface="Consolas" panose="020B0609020204030204" pitchFamily="49" charset="0"/>
              </a:rPr>
              <a:t>"</a:t>
            </a:r>
            <a:r>
              <a:rPr lang="en-US" sz="2000" b="0" dirty="0">
                <a:solidFill>
                  <a:srgbClr val="CCCCCC"/>
                </a:solidFill>
                <a:effectLst/>
                <a:latin typeface="Consolas" panose="020B0609020204030204" pitchFamily="49" charset="0"/>
              </a:rPr>
              <a:t> </a:t>
            </a:r>
            <a:r>
              <a:rPr lang="en-US" sz="2000" b="0" dirty="0">
                <a:solidFill>
                  <a:srgbClr val="808080"/>
                </a:solidFill>
                <a:effectLst/>
                <a:latin typeface="Consolas" panose="020B0609020204030204" pitchFamily="49" charset="0"/>
              </a:rPr>
              <a:t>&gt;</a:t>
            </a:r>
            <a:endParaRPr lang="en-US" sz="2000" b="0" dirty="0">
              <a:solidFill>
                <a:srgbClr val="CCCCCC"/>
              </a:solidFill>
              <a:effectLst/>
              <a:latin typeface="Consolas" panose="020B0609020204030204" pitchFamily="49" charset="0"/>
            </a:endParaRPr>
          </a:p>
          <a:p>
            <a:pPr>
              <a:lnSpc>
                <a:spcPct val="200000"/>
              </a:lnSpc>
            </a:pPr>
            <a:r>
              <a:rPr lang="en-US" sz="2000" b="0" dirty="0">
                <a:solidFill>
                  <a:srgbClr val="CCCCCC"/>
                </a:solidFill>
                <a:effectLst/>
                <a:latin typeface="Consolas" panose="020B0609020204030204" pitchFamily="49" charset="0"/>
              </a:rPr>
              <a:t>        </a:t>
            </a: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source</a:t>
            </a:r>
            <a:r>
              <a:rPr lang="en-US" sz="2000" b="0" dirty="0">
                <a:solidFill>
                  <a:srgbClr val="CCCCCC"/>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src</a:t>
            </a:r>
            <a:r>
              <a:rPr lang="en-US" sz="2000" b="0" dirty="0">
                <a:solidFill>
                  <a:srgbClr val="CCCCCC"/>
                </a:solidFill>
                <a:effectLst/>
                <a:latin typeface="Consolas" panose="020B0609020204030204" pitchFamily="49" charset="0"/>
              </a:rPr>
              <a:t>=</a:t>
            </a:r>
            <a:r>
              <a:rPr lang="en-US" sz="2000" b="0" dirty="0">
                <a:solidFill>
                  <a:srgbClr val="CE9178"/>
                </a:solidFill>
                <a:effectLst/>
                <a:latin typeface="Consolas" panose="020B0609020204030204" pitchFamily="49" charset="0"/>
              </a:rPr>
              <a:t>"beautiful.mp4"</a:t>
            </a:r>
            <a:r>
              <a:rPr lang="en-US" sz="2000" b="0" dirty="0">
                <a:solidFill>
                  <a:srgbClr val="CCCCCC"/>
                </a:solidFill>
                <a:effectLst/>
                <a:latin typeface="Consolas" panose="020B0609020204030204" pitchFamily="49" charset="0"/>
              </a:rPr>
              <a:t> </a:t>
            </a:r>
            <a:r>
              <a:rPr lang="en-US" sz="2000" b="0" dirty="0">
                <a:solidFill>
                  <a:srgbClr val="9CDCFE"/>
                </a:solidFill>
                <a:effectLst/>
                <a:latin typeface="Consolas" panose="020B0609020204030204" pitchFamily="49" charset="0"/>
              </a:rPr>
              <a:t>type</a:t>
            </a:r>
            <a:r>
              <a:rPr lang="en-US" sz="2000" b="0" dirty="0">
                <a:solidFill>
                  <a:srgbClr val="CCCCCC"/>
                </a:solidFill>
                <a:effectLst/>
                <a:latin typeface="Consolas" panose="020B0609020204030204" pitchFamily="49" charset="0"/>
              </a:rPr>
              <a:t>=</a:t>
            </a:r>
            <a:r>
              <a:rPr lang="en-US" sz="2000" b="0" dirty="0">
                <a:solidFill>
                  <a:srgbClr val="CE9178"/>
                </a:solidFill>
                <a:effectLst/>
                <a:latin typeface="Consolas" panose="020B0609020204030204" pitchFamily="49" charset="0"/>
              </a:rPr>
              <a:t>"video/mp4"</a:t>
            </a:r>
            <a:r>
              <a:rPr lang="en-US" sz="2000" b="0" dirty="0">
                <a:solidFill>
                  <a:srgbClr val="808080"/>
                </a:solidFill>
                <a:effectLst/>
                <a:latin typeface="Consolas" panose="020B0609020204030204" pitchFamily="49" charset="0"/>
              </a:rPr>
              <a:t>&gt;</a:t>
            </a:r>
            <a:endParaRPr lang="en-US" sz="2000" b="0" dirty="0">
              <a:solidFill>
                <a:srgbClr val="CCCCCC"/>
              </a:solidFill>
              <a:effectLst/>
              <a:latin typeface="Consolas" panose="020B0609020204030204" pitchFamily="49" charset="0"/>
            </a:endParaRPr>
          </a:p>
          <a:p>
            <a:pPr>
              <a:lnSpc>
                <a:spcPct val="200000"/>
              </a:lnSpc>
            </a:pPr>
            <a:r>
              <a:rPr lang="en-US" sz="2000" b="0" dirty="0">
                <a:solidFill>
                  <a:srgbClr val="CCCCCC"/>
                </a:solidFill>
                <a:effectLst/>
                <a:latin typeface="Consolas" panose="020B0609020204030204" pitchFamily="49" charset="0"/>
              </a:rPr>
              <a:t>        </a:t>
            </a: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source</a:t>
            </a:r>
            <a:r>
              <a:rPr lang="en-US" sz="2000" b="0" dirty="0">
                <a:solidFill>
                  <a:srgbClr val="CCCCCC"/>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src</a:t>
            </a:r>
            <a:r>
              <a:rPr lang="en-US" sz="2000" b="0" dirty="0">
                <a:solidFill>
                  <a:srgbClr val="CCCCCC"/>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err="1">
                <a:solidFill>
                  <a:srgbClr val="CE9178"/>
                </a:solidFill>
                <a:effectLst/>
                <a:latin typeface="Consolas" panose="020B0609020204030204" pitchFamily="49" charset="0"/>
              </a:rPr>
              <a:t>beautiful.mkv</a:t>
            </a:r>
            <a:r>
              <a:rPr lang="en-US" sz="2000" b="0" dirty="0">
                <a:solidFill>
                  <a:srgbClr val="CE9178"/>
                </a:solidFill>
                <a:effectLst/>
                <a:latin typeface="Consolas" panose="020B0609020204030204" pitchFamily="49" charset="0"/>
              </a:rPr>
              <a:t>"</a:t>
            </a:r>
            <a:r>
              <a:rPr lang="en-US" sz="2000" b="0" dirty="0">
                <a:solidFill>
                  <a:srgbClr val="CCCCCC"/>
                </a:solidFill>
                <a:effectLst/>
                <a:latin typeface="Consolas" panose="020B0609020204030204" pitchFamily="49" charset="0"/>
              </a:rPr>
              <a:t> </a:t>
            </a:r>
            <a:r>
              <a:rPr lang="en-US" sz="2000" b="0" dirty="0">
                <a:solidFill>
                  <a:srgbClr val="9CDCFE"/>
                </a:solidFill>
                <a:effectLst/>
                <a:latin typeface="Consolas" panose="020B0609020204030204" pitchFamily="49" charset="0"/>
              </a:rPr>
              <a:t>type</a:t>
            </a:r>
            <a:r>
              <a:rPr lang="en-US" sz="2000" b="0" dirty="0">
                <a:solidFill>
                  <a:srgbClr val="CCCCCC"/>
                </a:solidFill>
                <a:effectLst/>
                <a:latin typeface="Consolas" panose="020B0609020204030204" pitchFamily="49" charset="0"/>
              </a:rPr>
              <a:t>=</a:t>
            </a:r>
            <a:r>
              <a:rPr lang="en-US" sz="2000" b="0" dirty="0">
                <a:solidFill>
                  <a:srgbClr val="CE9178"/>
                </a:solidFill>
                <a:effectLst/>
                <a:latin typeface="Consolas" panose="020B0609020204030204" pitchFamily="49" charset="0"/>
              </a:rPr>
              <a:t>"video/</a:t>
            </a:r>
            <a:r>
              <a:rPr lang="en-US" sz="2000" b="0" dirty="0" err="1">
                <a:solidFill>
                  <a:srgbClr val="CE9178"/>
                </a:solidFill>
                <a:effectLst/>
                <a:latin typeface="Consolas" panose="020B0609020204030204" pitchFamily="49" charset="0"/>
              </a:rPr>
              <a:t>mkv</a:t>
            </a:r>
            <a:r>
              <a:rPr lang="en-US" sz="2000" b="0" dirty="0">
                <a:solidFill>
                  <a:srgbClr val="CE9178"/>
                </a:solidFill>
                <a:effectLst/>
                <a:latin typeface="Consolas" panose="020B0609020204030204" pitchFamily="49" charset="0"/>
              </a:rPr>
              <a:t>"</a:t>
            </a:r>
            <a:r>
              <a:rPr lang="en-US" sz="2000" b="0" dirty="0">
                <a:solidFill>
                  <a:srgbClr val="808080"/>
                </a:solidFill>
                <a:effectLst/>
                <a:latin typeface="Consolas" panose="020B0609020204030204" pitchFamily="49" charset="0"/>
              </a:rPr>
              <a:t>&gt;</a:t>
            </a:r>
            <a:endParaRPr lang="en-US" sz="2000" b="0" dirty="0">
              <a:solidFill>
                <a:srgbClr val="CCCCCC"/>
              </a:solidFill>
              <a:effectLst/>
              <a:latin typeface="Consolas" panose="020B0609020204030204" pitchFamily="49" charset="0"/>
            </a:endParaRPr>
          </a:p>
          <a:p>
            <a:r>
              <a:rPr lang="en-US" sz="2000" b="0" dirty="0">
                <a:solidFill>
                  <a:srgbClr val="CCCCCC"/>
                </a:solidFill>
                <a:effectLst/>
                <a:latin typeface="Consolas" panose="020B0609020204030204" pitchFamily="49" charset="0"/>
              </a:rPr>
              <a:t>        </a:t>
            </a: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track</a:t>
            </a:r>
            <a:r>
              <a:rPr lang="en-US" sz="2000" b="0" dirty="0">
                <a:solidFill>
                  <a:srgbClr val="CCCCCC"/>
                </a:solidFill>
                <a:effectLst/>
                <a:latin typeface="Consolas" panose="020B0609020204030204" pitchFamily="49" charset="0"/>
              </a:rPr>
              <a:t> </a:t>
            </a:r>
            <a:r>
              <a:rPr lang="en-US" sz="2000" b="0" dirty="0">
                <a:solidFill>
                  <a:srgbClr val="9CDCFE"/>
                </a:solidFill>
                <a:effectLst/>
                <a:latin typeface="Consolas" panose="020B0609020204030204" pitchFamily="49" charset="0"/>
              </a:rPr>
              <a:t>label</a:t>
            </a:r>
            <a:r>
              <a:rPr lang="en-US" sz="2000" b="0" dirty="0">
                <a:solidFill>
                  <a:srgbClr val="CCCCCC"/>
                </a:solidFill>
                <a:effectLst/>
                <a:latin typeface="Consolas" panose="020B0609020204030204" pitchFamily="49" charset="0"/>
              </a:rPr>
              <a:t>=</a:t>
            </a:r>
            <a:r>
              <a:rPr lang="en-US" sz="2000" b="0" dirty="0">
                <a:solidFill>
                  <a:srgbClr val="CE9178"/>
                </a:solidFill>
                <a:effectLst/>
                <a:latin typeface="Consolas" panose="020B0609020204030204" pitchFamily="49" charset="0"/>
              </a:rPr>
              <a:t>"English"</a:t>
            </a:r>
            <a:r>
              <a:rPr lang="en-US" sz="2000" b="0" dirty="0">
                <a:solidFill>
                  <a:srgbClr val="CCCCCC"/>
                </a:solidFill>
                <a:effectLst/>
                <a:latin typeface="Consolas" panose="020B0609020204030204" pitchFamily="49" charset="0"/>
              </a:rPr>
              <a:t> </a:t>
            </a:r>
            <a:r>
              <a:rPr lang="en-US" sz="2000" b="0" dirty="0">
                <a:solidFill>
                  <a:srgbClr val="9CDCFE"/>
                </a:solidFill>
                <a:effectLst/>
                <a:latin typeface="Consolas" panose="020B0609020204030204" pitchFamily="49" charset="0"/>
              </a:rPr>
              <a:t>kind</a:t>
            </a:r>
            <a:r>
              <a:rPr lang="en-US" sz="2000" b="0" dirty="0">
                <a:solidFill>
                  <a:srgbClr val="CCCCCC"/>
                </a:solidFill>
                <a:effectLst/>
                <a:latin typeface="Consolas" panose="020B0609020204030204" pitchFamily="49" charset="0"/>
              </a:rPr>
              <a:t>=</a:t>
            </a:r>
            <a:r>
              <a:rPr lang="en-US" sz="2000" b="0" dirty="0">
                <a:solidFill>
                  <a:srgbClr val="CE9178"/>
                </a:solidFill>
                <a:effectLst/>
                <a:latin typeface="Consolas" panose="020B0609020204030204" pitchFamily="49" charset="0"/>
              </a:rPr>
              <a:t>"subtitles"</a:t>
            </a:r>
            <a:r>
              <a:rPr lang="en-US" sz="2000" b="0" dirty="0">
                <a:solidFill>
                  <a:srgbClr val="CCCCCC"/>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src</a:t>
            </a:r>
            <a:r>
              <a:rPr lang="en-US" sz="2000" b="0" dirty="0">
                <a:solidFill>
                  <a:srgbClr val="CCCCCC"/>
                </a:solidFill>
                <a:effectLst/>
                <a:latin typeface="Consolas" panose="020B0609020204030204" pitchFamily="49" charset="0"/>
              </a:rPr>
              <a:t>=</a:t>
            </a:r>
            <a:r>
              <a:rPr lang="en-US" sz="2000" b="0" dirty="0">
                <a:solidFill>
                  <a:srgbClr val="CE9178"/>
                </a:solidFill>
                <a:effectLst/>
                <a:latin typeface="Consolas" panose="020B0609020204030204" pitchFamily="49" charset="0"/>
              </a:rPr>
              <a:t>"subtitles-</a:t>
            </a:r>
            <a:r>
              <a:rPr lang="en-US" sz="2000" b="0" dirty="0" err="1">
                <a:solidFill>
                  <a:srgbClr val="CE9178"/>
                </a:solidFill>
                <a:effectLst/>
                <a:latin typeface="Consolas" panose="020B0609020204030204" pitchFamily="49" charset="0"/>
              </a:rPr>
              <a:t>en.vtt</a:t>
            </a:r>
            <a:r>
              <a:rPr lang="en-US" sz="2000" b="0" dirty="0">
                <a:solidFill>
                  <a:srgbClr val="CE9178"/>
                </a:solidFill>
                <a:effectLst/>
                <a:latin typeface="Consolas" panose="020B0609020204030204" pitchFamily="49" charset="0"/>
              </a:rPr>
              <a:t>"</a:t>
            </a:r>
            <a:r>
              <a:rPr lang="en-US" sz="2000" b="0" dirty="0">
                <a:solidFill>
                  <a:srgbClr val="CCCCCC"/>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srclang</a:t>
            </a:r>
            <a:r>
              <a:rPr lang="en-US" sz="2000" b="0" dirty="0">
                <a:solidFill>
                  <a:srgbClr val="CCCCCC"/>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err="1">
                <a:solidFill>
                  <a:srgbClr val="CE9178"/>
                </a:solidFill>
                <a:effectLst/>
                <a:latin typeface="Consolas" panose="020B0609020204030204" pitchFamily="49" charset="0"/>
              </a:rPr>
              <a:t>en</a:t>
            </a:r>
            <a:r>
              <a:rPr lang="en-US" sz="2000" b="0" dirty="0">
                <a:solidFill>
                  <a:srgbClr val="CE9178"/>
                </a:solidFill>
                <a:effectLst/>
                <a:latin typeface="Consolas" panose="020B0609020204030204" pitchFamily="49" charset="0"/>
              </a:rPr>
              <a:t>"</a:t>
            </a:r>
            <a:r>
              <a:rPr lang="en-US" sz="2000" b="0" dirty="0">
                <a:solidFill>
                  <a:srgbClr val="CCCCCC"/>
                </a:solidFill>
                <a:effectLst/>
                <a:latin typeface="Consolas" panose="020B0609020204030204" pitchFamily="49" charset="0"/>
              </a:rPr>
              <a:t>  </a:t>
            </a:r>
          </a:p>
          <a:p>
            <a:r>
              <a:rPr lang="en-US" sz="2000" dirty="0">
                <a:solidFill>
                  <a:srgbClr val="CCCCCC"/>
                </a:solidFill>
                <a:latin typeface="Consolas" panose="020B0609020204030204" pitchFamily="49" charset="0"/>
              </a:rPr>
              <a:t>                                                                                </a:t>
            </a:r>
            <a:r>
              <a:rPr lang="en-US" sz="2000" b="0" dirty="0">
                <a:solidFill>
                  <a:srgbClr val="9CDCFE"/>
                </a:solidFill>
                <a:effectLst/>
                <a:latin typeface="Consolas" panose="020B0609020204030204" pitchFamily="49" charset="0"/>
              </a:rPr>
              <a:t>default</a:t>
            </a:r>
            <a:r>
              <a:rPr lang="en-US" sz="2000" b="0" dirty="0">
                <a:solidFill>
                  <a:srgbClr val="808080"/>
                </a:solidFill>
                <a:effectLst/>
                <a:latin typeface="Consolas" panose="020B0609020204030204" pitchFamily="49" charset="0"/>
              </a:rPr>
              <a:t>&gt;</a:t>
            </a:r>
            <a:endParaRPr lang="en-US" sz="2000" b="0" dirty="0">
              <a:solidFill>
                <a:srgbClr val="CCCCCC"/>
              </a:solidFill>
              <a:effectLst/>
              <a:latin typeface="Consolas" panose="020B0609020204030204" pitchFamily="49" charset="0"/>
            </a:endParaRPr>
          </a:p>
          <a:p>
            <a:pPr>
              <a:lnSpc>
                <a:spcPct val="200000"/>
              </a:lnSpc>
            </a:pPr>
            <a:r>
              <a:rPr lang="en-US" sz="2000" b="0" dirty="0">
                <a:solidFill>
                  <a:srgbClr val="CCCCCC"/>
                </a:solidFill>
                <a:effectLst/>
                <a:latin typeface="Consolas" panose="020B0609020204030204" pitchFamily="49" charset="0"/>
              </a:rPr>
              <a:t>        </a:t>
            </a: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track</a:t>
            </a:r>
            <a:r>
              <a:rPr lang="en-US" sz="2000" b="0" dirty="0">
                <a:solidFill>
                  <a:srgbClr val="CCCCCC"/>
                </a:solidFill>
                <a:effectLst/>
                <a:latin typeface="Consolas" panose="020B0609020204030204" pitchFamily="49" charset="0"/>
              </a:rPr>
              <a:t> </a:t>
            </a:r>
            <a:r>
              <a:rPr lang="en-US" sz="2000" b="0" dirty="0">
                <a:solidFill>
                  <a:srgbClr val="9CDCFE"/>
                </a:solidFill>
                <a:effectLst/>
                <a:latin typeface="Consolas" panose="020B0609020204030204" pitchFamily="49" charset="0"/>
              </a:rPr>
              <a:t>label</a:t>
            </a:r>
            <a:r>
              <a:rPr lang="en-US" sz="2000" b="0" dirty="0">
                <a:solidFill>
                  <a:srgbClr val="CCCCCC"/>
                </a:solidFill>
                <a:effectLst/>
                <a:latin typeface="Consolas" panose="020B0609020204030204" pitchFamily="49" charset="0"/>
              </a:rPr>
              <a:t>=</a:t>
            </a:r>
            <a:r>
              <a:rPr lang="en-US" sz="2000" b="0" dirty="0">
                <a:solidFill>
                  <a:srgbClr val="CE9178"/>
                </a:solidFill>
                <a:effectLst/>
                <a:latin typeface="Consolas" panose="020B0609020204030204" pitchFamily="49" charset="0"/>
              </a:rPr>
              <a:t>"Spanish"</a:t>
            </a:r>
            <a:r>
              <a:rPr lang="en-US" sz="2000" b="0" dirty="0">
                <a:solidFill>
                  <a:srgbClr val="CCCCCC"/>
                </a:solidFill>
                <a:effectLst/>
                <a:latin typeface="Consolas" panose="020B0609020204030204" pitchFamily="49" charset="0"/>
              </a:rPr>
              <a:t> </a:t>
            </a:r>
            <a:r>
              <a:rPr lang="en-US" sz="2000" b="0" dirty="0">
                <a:solidFill>
                  <a:srgbClr val="9CDCFE"/>
                </a:solidFill>
                <a:effectLst/>
                <a:latin typeface="Consolas" panose="020B0609020204030204" pitchFamily="49" charset="0"/>
              </a:rPr>
              <a:t>kind</a:t>
            </a:r>
            <a:r>
              <a:rPr lang="en-US" sz="2000" b="0" dirty="0">
                <a:solidFill>
                  <a:srgbClr val="CCCCCC"/>
                </a:solidFill>
                <a:effectLst/>
                <a:latin typeface="Consolas" panose="020B0609020204030204" pitchFamily="49" charset="0"/>
              </a:rPr>
              <a:t>=</a:t>
            </a:r>
            <a:r>
              <a:rPr lang="en-US" sz="2000" b="0" dirty="0">
                <a:solidFill>
                  <a:srgbClr val="CE9178"/>
                </a:solidFill>
                <a:effectLst/>
                <a:latin typeface="Consolas" panose="020B0609020204030204" pitchFamily="49" charset="0"/>
              </a:rPr>
              <a:t>"subtitles"</a:t>
            </a:r>
            <a:r>
              <a:rPr lang="en-US" sz="2000" b="0" dirty="0">
                <a:solidFill>
                  <a:srgbClr val="CCCCCC"/>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src</a:t>
            </a:r>
            <a:r>
              <a:rPr lang="en-US" sz="2000" b="0" dirty="0">
                <a:solidFill>
                  <a:srgbClr val="CCCCCC"/>
                </a:solidFill>
                <a:effectLst/>
                <a:latin typeface="Consolas" panose="020B0609020204030204" pitchFamily="49" charset="0"/>
              </a:rPr>
              <a:t>=</a:t>
            </a:r>
            <a:r>
              <a:rPr lang="en-US" sz="2000" b="0" dirty="0">
                <a:solidFill>
                  <a:srgbClr val="CE9178"/>
                </a:solidFill>
                <a:effectLst/>
                <a:latin typeface="Consolas" panose="020B0609020204030204" pitchFamily="49" charset="0"/>
              </a:rPr>
              <a:t>"subtitles-</a:t>
            </a:r>
            <a:r>
              <a:rPr lang="en-US" sz="2000" b="0" dirty="0" err="1">
                <a:solidFill>
                  <a:srgbClr val="CE9178"/>
                </a:solidFill>
                <a:effectLst/>
                <a:latin typeface="Consolas" panose="020B0609020204030204" pitchFamily="49" charset="0"/>
              </a:rPr>
              <a:t>es.vtt</a:t>
            </a:r>
            <a:r>
              <a:rPr lang="en-US" sz="2000" b="0" dirty="0">
                <a:solidFill>
                  <a:srgbClr val="CE9178"/>
                </a:solidFill>
                <a:effectLst/>
                <a:latin typeface="Consolas" panose="020B0609020204030204" pitchFamily="49" charset="0"/>
              </a:rPr>
              <a:t>"</a:t>
            </a:r>
            <a:r>
              <a:rPr lang="en-US" sz="2000" b="0" dirty="0">
                <a:solidFill>
                  <a:srgbClr val="CCCCCC"/>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srclang</a:t>
            </a:r>
            <a:r>
              <a:rPr lang="en-US" sz="2000" b="0" dirty="0">
                <a:solidFill>
                  <a:srgbClr val="CCCCCC"/>
                </a:solidFill>
                <a:effectLst/>
                <a:latin typeface="Consolas" panose="020B0609020204030204" pitchFamily="49" charset="0"/>
              </a:rPr>
              <a:t>=</a:t>
            </a:r>
            <a:r>
              <a:rPr lang="en-US" sz="2000" b="0" dirty="0">
                <a:solidFill>
                  <a:srgbClr val="CE9178"/>
                </a:solidFill>
                <a:effectLst/>
                <a:latin typeface="Consolas" panose="020B0609020204030204" pitchFamily="49" charset="0"/>
              </a:rPr>
              <a:t>"es"</a:t>
            </a:r>
            <a:r>
              <a:rPr lang="en-US" sz="2000" b="0" dirty="0">
                <a:solidFill>
                  <a:srgbClr val="808080"/>
                </a:solidFill>
                <a:effectLst/>
                <a:latin typeface="Consolas" panose="020B0609020204030204" pitchFamily="49" charset="0"/>
              </a:rPr>
              <a:t>&gt;</a:t>
            </a:r>
            <a:endParaRPr lang="en-US" sz="2000" b="0" dirty="0">
              <a:solidFill>
                <a:srgbClr val="CCCCCC"/>
              </a:solidFill>
              <a:effectLst/>
              <a:latin typeface="Consolas" panose="020B0609020204030204" pitchFamily="49" charset="0"/>
            </a:endParaRPr>
          </a:p>
          <a:p>
            <a:pPr>
              <a:lnSpc>
                <a:spcPct val="200000"/>
              </a:lnSpc>
            </a:pPr>
            <a:r>
              <a:rPr lang="en-US" sz="2000" b="0" dirty="0">
                <a:solidFill>
                  <a:srgbClr val="CCCCCC"/>
                </a:solidFill>
                <a:effectLst/>
                <a:latin typeface="Consolas" panose="020B0609020204030204" pitchFamily="49" charset="0"/>
              </a:rPr>
              <a:t>        your </a:t>
            </a:r>
            <a:r>
              <a:rPr lang="en-US" sz="2000" b="0" dirty="0" err="1">
                <a:solidFill>
                  <a:srgbClr val="CCCCCC"/>
                </a:solidFill>
                <a:effectLst/>
                <a:latin typeface="Consolas" panose="020B0609020204030204" pitchFamily="49" charset="0"/>
              </a:rPr>
              <a:t>brower</a:t>
            </a:r>
            <a:r>
              <a:rPr lang="en-US" sz="2000" b="0" dirty="0">
                <a:solidFill>
                  <a:srgbClr val="CCCCCC"/>
                </a:solidFill>
                <a:effectLst/>
                <a:latin typeface="Consolas" panose="020B0609020204030204" pitchFamily="49" charset="0"/>
              </a:rPr>
              <a:t> does not support this video format</a:t>
            </a:r>
          </a:p>
          <a:p>
            <a:pPr>
              <a:lnSpc>
                <a:spcPct val="200000"/>
              </a:lnSpc>
            </a:pPr>
            <a:r>
              <a:rPr lang="en-US" sz="2000" b="0" dirty="0">
                <a:solidFill>
                  <a:srgbClr val="CCCCCC"/>
                </a:solidFill>
                <a:effectLst/>
                <a:latin typeface="Consolas" panose="020B0609020204030204" pitchFamily="49" charset="0"/>
              </a:rPr>
              <a:t>    </a:t>
            </a: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video</a:t>
            </a:r>
            <a:r>
              <a:rPr lang="en-US" sz="2000" b="0" dirty="0">
                <a:solidFill>
                  <a:srgbClr val="808080"/>
                </a:solidFill>
                <a:effectLst/>
                <a:latin typeface="Consolas" panose="020B0609020204030204" pitchFamily="49" charset="0"/>
              </a:rPr>
              <a:t>&gt;</a:t>
            </a:r>
            <a:endParaRPr lang="en-US" sz="20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20364830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ark blue background with white lines&#10;&#10;Description automatically generated">
            <a:extLst>
              <a:ext uri="{FF2B5EF4-FFF2-40B4-BE49-F238E27FC236}">
                <a16:creationId xmlns:a16="http://schemas.microsoft.com/office/drawing/2014/main" id="{6C4F6A12-0D8E-42A1-987E-380C74C06262}"/>
              </a:ext>
            </a:extLst>
          </p:cNvPr>
          <p:cNvPicPr>
            <a:picLocks noChangeAspect="1"/>
          </p:cNvPicPr>
          <p:nvPr/>
        </p:nvPicPr>
        <p:blipFill rotWithShape="1">
          <a:blip r:embed="rId2">
            <a:extLst>
              <a:ext uri="{28A0092B-C50C-407E-A947-70E740481C1C}">
                <a14:useLocalDpi xmlns:a14="http://schemas.microsoft.com/office/drawing/2010/main" val="0"/>
              </a:ext>
            </a:extLst>
          </a:blip>
          <a:srcRect t="8142" b="7287"/>
          <a:stretch/>
        </p:blipFill>
        <p:spPr>
          <a:xfrm>
            <a:off x="117494" y="1282"/>
            <a:ext cx="12191980" cy="6856718"/>
          </a:xfrm>
          <a:prstGeom prst="rect">
            <a:avLst/>
          </a:prstGeom>
        </p:spPr>
      </p:pic>
      <p:pic>
        <p:nvPicPr>
          <p:cNvPr id="7" name="Picture 6" descr="A blue logo with wings&#10;&#10;Description automatically generated">
            <a:extLst>
              <a:ext uri="{FF2B5EF4-FFF2-40B4-BE49-F238E27FC236}">
                <a16:creationId xmlns:a16="http://schemas.microsoft.com/office/drawing/2014/main" id="{54474696-61D6-4CA4-8166-707C5519DE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8625" y="87085"/>
            <a:ext cx="1110849" cy="914401"/>
          </a:xfrm>
          <a:prstGeom prst="rect">
            <a:avLst/>
          </a:prstGeom>
        </p:spPr>
      </p:pic>
      <p:sp>
        <p:nvSpPr>
          <p:cNvPr id="6" name="TextBox 5">
            <a:extLst>
              <a:ext uri="{FF2B5EF4-FFF2-40B4-BE49-F238E27FC236}">
                <a16:creationId xmlns:a16="http://schemas.microsoft.com/office/drawing/2014/main" id="{BD0175FA-9EC7-402A-9C33-E6B273F9C773}"/>
              </a:ext>
            </a:extLst>
          </p:cNvPr>
          <p:cNvSpPr txBox="1"/>
          <p:nvPr/>
        </p:nvSpPr>
        <p:spPr>
          <a:xfrm>
            <a:off x="-300374" y="87085"/>
            <a:ext cx="12374880" cy="5016758"/>
          </a:xfrm>
          <a:prstGeom prst="rect">
            <a:avLst/>
          </a:prstGeom>
          <a:noFill/>
        </p:spPr>
        <p:txBody>
          <a:bodyPr wrap="square">
            <a:spAutoFit/>
          </a:bodyPr>
          <a:lstStyle/>
          <a:p>
            <a:pPr algn="ctr"/>
            <a:r>
              <a:rPr lang="en-US" sz="3200" b="0" dirty="0">
                <a:solidFill>
                  <a:srgbClr val="CCCCCC"/>
                </a:solidFill>
                <a:effectLst/>
                <a:latin typeface="Georgia Pro Black" panose="02040A02050405020203" pitchFamily="18" charset="0"/>
              </a:rPr>
              <a:t>    </a:t>
            </a:r>
            <a:r>
              <a:rPr lang="en-US" sz="3200" b="0" dirty="0" err="1">
                <a:solidFill>
                  <a:srgbClr val="CCCCCC"/>
                </a:solidFill>
                <a:effectLst/>
                <a:latin typeface="Georgia Pro Black" panose="02040A02050405020203" pitchFamily="18" charset="0"/>
              </a:rPr>
              <a:t>Embeded</a:t>
            </a:r>
            <a:r>
              <a:rPr lang="en-US" sz="3200" b="0" dirty="0">
                <a:solidFill>
                  <a:srgbClr val="CCCCCC"/>
                </a:solidFill>
                <a:effectLst/>
                <a:latin typeface="Georgia Pro Black" panose="02040A02050405020203" pitchFamily="18" charset="0"/>
              </a:rPr>
              <a:t> pdf</a:t>
            </a:r>
          </a:p>
          <a:p>
            <a:pPr>
              <a:lnSpc>
                <a:spcPct val="150000"/>
              </a:lnSpc>
            </a:pPr>
            <a:endParaRPr lang="en-US" sz="2000" b="0" dirty="0">
              <a:solidFill>
                <a:srgbClr val="CCCCCC"/>
              </a:solidFill>
              <a:effectLst/>
              <a:latin typeface="Consolas" panose="020B0609020204030204" pitchFamily="49" charset="0"/>
            </a:endParaRPr>
          </a:p>
          <a:p>
            <a:pPr>
              <a:lnSpc>
                <a:spcPct val="150000"/>
              </a:lnSpc>
            </a:pPr>
            <a:br>
              <a:rPr lang="en-US" sz="2000" b="0" dirty="0">
                <a:solidFill>
                  <a:srgbClr val="CCCCCC"/>
                </a:solidFill>
                <a:effectLst/>
                <a:latin typeface="Consolas" panose="020B0609020204030204" pitchFamily="49" charset="0"/>
              </a:rPr>
            </a:br>
            <a:r>
              <a:rPr lang="en-US" sz="2400" b="0" dirty="0">
                <a:solidFill>
                  <a:srgbClr val="CCCCCC"/>
                </a:solidFill>
                <a:effectLst/>
                <a:latin typeface="Consolas" panose="020B0609020204030204" pitchFamily="49" charset="0"/>
              </a:rPr>
              <a:t>    </a:t>
            </a:r>
            <a:r>
              <a:rPr lang="en-US" sz="2400" b="0" dirty="0">
                <a:solidFill>
                  <a:srgbClr val="808080"/>
                </a:solidFill>
                <a:effectLst/>
                <a:latin typeface="Consolas" panose="020B0609020204030204" pitchFamily="49" charset="0"/>
              </a:rPr>
              <a:t>&lt;</a:t>
            </a:r>
            <a:r>
              <a:rPr lang="en-US" sz="2400" b="0" dirty="0">
                <a:solidFill>
                  <a:srgbClr val="569CD6"/>
                </a:solidFill>
                <a:effectLst/>
                <a:latin typeface="Consolas" panose="020B0609020204030204" pitchFamily="49" charset="0"/>
              </a:rPr>
              <a:t>embed</a:t>
            </a:r>
            <a:r>
              <a:rPr lang="en-US" sz="2400" b="0" dirty="0">
                <a:solidFill>
                  <a:srgbClr val="CCCCCC"/>
                </a:solidFill>
                <a:effectLst/>
                <a:latin typeface="Consolas" panose="020B0609020204030204" pitchFamily="49" charset="0"/>
              </a:rPr>
              <a:t> </a:t>
            </a:r>
            <a:r>
              <a:rPr lang="en-US" sz="2400" b="0" dirty="0" err="1">
                <a:solidFill>
                  <a:srgbClr val="9CDCFE"/>
                </a:solidFill>
                <a:effectLst/>
                <a:latin typeface="Consolas" panose="020B0609020204030204" pitchFamily="49" charset="0"/>
              </a:rPr>
              <a:t>src</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"mansee.pdf"</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type</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"application/pdf"</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width</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height</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a:t>
            </a:r>
            <a:r>
              <a:rPr lang="en-US" sz="2400" b="0" dirty="0">
                <a:solidFill>
                  <a:srgbClr val="808080"/>
                </a:solidFill>
                <a:effectLst/>
                <a:latin typeface="Consolas" panose="020B0609020204030204" pitchFamily="49" charset="0"/>
              </a:rPr>
              <a:t>&gt;</a:t>
            </a:r>
            <a:endParaRPr lang="en-US" sz="2400" b="0" dirty="0">
              <a:solidFill>
                <a:srgbClr val="CCCCCC"/>
              </a:solidFill>
              <a:effectLst/>
              <a:latin typeface="Consolas" panose="020B0609020204030204" pitchFamily="49" charset="0"/>
            </a:endParaRPr>
          </a:p>
          <a:p>
            <a:endParaRPr lang="en-US" sz="2400" b="0" dirty="0">
              <a:solidFill>
                <a:srgbClr val="CCCCCC"/>
              </a:solidFill>
              <a:effectLst/>
              <a:latin typeface="Consolas" panose="020B0609020204030204" pitchFamily="49" charset="0"/>
            </a:endParaRPr>
          </a:p>
          <a:p>
            <a:br>
              <a:rPr lang="en-US" sz="2400" b="0" dirty="0">
                <a:solidFill>
                  <a:srgbClr val="CCCCCC"/>
                </a:solidFill>
                <a:effectLst/>
                <a:latin typeface="Consolas" panose="020B0609020204030204" pitchFamily="49" charset="0"/>
              </a:rPr>
            </a:br>
            <a:r>
              <a:rPr lang="en-US" sz="2400" b="0" dirty="0">
                <a:solidFill>
                  <a:srgbClr val="CCCCCC"/>
                </a:solidFill>
                <a:effectLst/>
                <a:latin typeface="Consolas" panose="020B0609020204030204" pitchFamily="49" charset="0"/>
              </a:rPr>
              <a:t>    </a:t>
            </a:r>
            <a:r>
              <a:rPr lang="en-US" sz="2400" b="0" dirty="0">
                <a:solidFill>
                  <a:srgbClr val="808080"/>
                </a:solidFill>
                <a:effectLst/>
                <a:latin typeface="Consolas" panose="020B0609020204030204" pitchFamily="49" charset="0"/>
              </a:rPr>
              <a:t>&lt;</a:t>
            </a:r>
            <a:r>
              <a:rPr lang="en-US" sz="2400" b="0" dirty="0">
                <a:solidFill>
                  <a:srgbClr val="569CD6"/>
                </a:solidFill>
                <a:effectLst/>
                <a:latin typeface="Consolas" panose="020B0609020204030204" pitchFamily="49" charset="0"/>
              </a:rPr>
              <a:t>iframe</a:t>
            </a:r>
            <a:r>
              <a:rPr lang="en-US" sz="2400" b="0" dirty="0">
                <a:solidFill>
                  <a:srgbClr val="CCCCCC"/>
                </a:solidFill>
                <a:effectLst/>
                <a:latin typeface="Consolas" panose="020B0609020204030204" pitchFamily="49" charset="0"/>
              </a:rPr>
              <a:t> </a:t>
            </a:r>
            <a:r>
              <a:rPr lang="en-US" sz="2400" b="0" dirty="0" err="1">
                <a:solidFill>
                  <a:srgbClr val="9CDCFE"/>
                </a:solidFill>
                <a:effectLst/>
                <a:latin typeface="Consolas" panose="020B0609020204030204" pitchFamily="49" charset="0"/>
              </a:rPr>
              <a:t>src</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"mansee.pdf"</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frameborder</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"0"</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width</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height</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a:t>
            </a:r>
            <a:r>
              <a:rPr lang="en-US" sz="2400" b="0" dirty="0">
                <a:solidFill>
                  <a:srgbClr val="808080"/>
                </a:solidFill>
                <a:effectLst/>
                <a:latin typeface="Consolas" panose="020B0609020204030204" pitchFamily="49" charset="0"/>
              </a:rPr>
              <a:t>&gt;   </a:t>
            </a:r>
          </a:p>
          <a:p>
            <a:r>
              <a:rPr lang="en-US" sz="2400" dirty="0">
                <a:solidFill>
                  <a:srgbClr val="808080"/>
                </a:solidFill>
                <a:latin typeface="Consolas" panose="020B0609020204030204" pitchFamily="49" charset="0"/>
              </a:rPr>
              <a:t>    </a:t>
            </a:r>
            <a:r>
              <a:rPr lang="en-US" sz="2400" b="0" dirty="0">
                <a:solidFill>
                  <a:srgbClr val="808080"/>
                </a:solidFill>
                <a:effectLst/>
                <a:latin typeface="Consolas" panose="020B0609020204030204" pitchFamily="49" charset="0"/>
              </a:rPr>
              <a:t>&lt;/</a:t>
            </a:r>
            <a:r>
              <a:rPr lang="en-US" sz="2400" b="0" dirty="0">
                <a:solidFill>
                  <a:srgbClr val="569CD6"/>
                </a:solidFill>
                <a:effectLst/>
                <a:latin typeface="Consolas" panose="020B0609020204030204" pitchFamily="49" charset="0"/>
              </a:rPr>
              <a:t>iframe</a:t>
            </a:r>
            <a:r>
              <a:rPr lang="en-US" sz="2400" b="0" dirty="0">
                <a:solidFill>
                  <a:srgbClr val="808080"/>
                </a:solidFill>
                <a:effectLst/>
                <a:latin typeface="Consolas" panose="020B0609020204030204" pitchFamily="49" charset="0"/>
              </a:rPr>
              <a:t>&gt;</a:t>
            </a:r>
            <a:endParaRPr lang="en-US" sz="2400" b="0" dirty="0">
              <a:solidFill>
                <a:srgbClr val="CCCCCC"/>
              </a:solidFill>
              <a:effectLst/>
              <a:latin typeface="Consolas" panose="020B0609020204030204" pitchFamily="49" charset="0"/>
            </a:endParaRPr>
          </a:p>
          <a:p>
            <a:endParaRPr lang="en-US" sz="2400" b="0" dirty="0">
              <a:solidFill>
                <a:srgbClr val="CCCCCC"/>
              </a:solidFill>
              <a:effectLst/>
              <a:latin typeface="Consolas" panose="020B0609020204030204" pitchFamily="49" charset="0"/>
            </a:endParaRPr>
          </a:p>
          <a:p>
            <a:br>
              <a:rPr lang="en-US" sz="2400" b="0" dirty="0">
                <a:solidFill>
                  <a:srgbClr val="CCCCCC"/>
                </a:solidFill>
                <a:effectLst/>
                <a:latin typeface="Consolas" panose="020B0609020204030204" pitchFamily="49" charset="0"/>
              </a:rPr>
            </a:br>
            <a:r>
              <a:rPr lang="en-US" sz="2400" b="0" dirty="0">
                <a:solidFill>
                  <a:srgbClr val="CCCCCC"/>
                </a:solidFill>
                <a:effectLst/>
                <a:latin typeface="Consolas" panose="020B0609020204030204" pitchFamily="49" charset="0"/>
              </a:rPr>
              <a:t>    </a:t>
            </a:r>
            <a:r>
              <a:rPr lang="en-US" sz="2400" b="0" dirty="0">
                <a:solidFill>
                  <a:srgbClr val="808080"/>
                </a:solidFill>
                <a:effectLst/>
                <a:latin typeface="Consolas" panose="020B0609020204030204" pitchFamily="49" charset="0"/>
              </a:rPr>
              <a:t>&lt;</a:t>
            </a:r>
            <a:r>
              <a:rPr lang="en-US" sz="2400" b="0" dirty="0">
                <a:solidFill>
                  <a:srgbClr val="569CD6"/>
                </a:solidFill>
                <a:effectLst/>
                <a:latin typeface="Consolas" panose="020B0609020204030204" pitchFamily="49" charset="0"/>
              </a:rPr>
              <a:t>object</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data</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"mansee.pdf"</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type</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"application/pdf"</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width</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a:t>
            </a:r>
            <a:r>
              <a:rPr lang="en-US" sz="2400" b="0" dirty="0">
                <a:solidFill>
                  <a:srgbClr val="9CDCFE"/>
                </a:solidFill>
                <a:effectLst/>
                <a:latin typeface="Consolas" panose="020B0609020204030204" pitchFamily="49" charset="0"/>
              </a:rPr>
              <a:t>height</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a:t>
            </a:r>
            <a:r>
              <a:rPr lang="en-US" sz="2400" b="0" dirty="0">
                <a:solidFill>
                  <a:srgbClr val="808080"/>
                </a:solidFill>
                <a:effectLst/>
                <a:latin typeface="Consolas" panose="020B0609020204030204" pitchFamily="49" charset="0"/>
              </a:rPr>
              <a:t>&gt;   </a:t>
            </a:r>
          </a:p>
          <a:p>
            <a:r>
              <a:rPr lang="en-US" sz="2400" dirty="0">
                <a:solidFill>
                  <a:srgbClr val="808080"/>
                </a:solidFill>
                <a:latin typeface="Consolas" panose="020B0609020204030204" pitchFamily="49" charset="0"/>
              </a:rPr>
              <a:t>    </a:t>
            </a:r>
            <a:r>
              <a:rPr lang="en-US" sz="2400" b="0" dirty="0">
                <a:solidFill>
                  <a:srgbClr val="808080"/>
                </a:solidFill>
                <a:effectLst/>
                <a:latin typeface="Consolas" panose="020B0609020204030204" pitchFamily="49" charset="0"/>
              </a:rPr>
              <a:t>&lt;/</a:t>
            </a:r>
            <a:r>
              <a:rPr lang="en-US" sz="2400" b="0" dirty="0">
                <a:solidFill>
                  <a:srgbClr val="569CD6"/>
                </a:solidFill>
                <a:effectLst/>
                <a:latin typeface="Consolas" panose="020B0609020204030204" pitchFamily="49" charset="0"/>
              </a:rPr>
              <a:t>object</a:t>
            </a:r>
            <a:r>
              <a:rPr lang="en-US" sz="2000" b="0" dirty="0">
                <a:solidFill>
                  <a:srgbClr val="808080"/>
                </a:solidFill>
                <a:effectLst/>
                <a:latin typeface="Consolas" panose="020B0609020204030204" pitchFamily="49" charset="0"/>
              </a:rPr>
              <a:t>&gt;</a:t>
            </a:r>
            <a:endParaRPr lang="en-US" sz="20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146219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ark blue background with white lines&#10;&#10;Description automatically generated">
            <a:extLst>
              <a:ext uri="{FF2B5EF4-FFF2-40B4-BE49-F238E27FC236}">
                <a16:creationId xmlns:a16="http://schemas.microsoft.com/office/drawing/2014/main" id="{6C4F6A12-0D8E-42A1-987E-380C74C06262}"/>
              </a:ext>
            </a:extLst>
          </p:cNvPr>
          <p:cNvPicPr>
            <a:picLocks noChangeAspect="1"/>
          </p:cNvPicPr>
          <p:nvPr/>
        </p:nvPicPr>
        <p:blipFill rotWithShape="1">
          <a:blip r:embed="rId2">
            <a:extLst>
              <a:ext uri="{28A0092B-C50C-407E-A947-70E740481C1C}">
                <a14:useLocalDpi xmlns:a14="http://schemas.microsoft.com/office/drawing/2010/main" val="0"/>
              </a:ext>
            </a:extLst>
          </a:blip>
          <a:srcRect t="8142" b="7287"/>
          <a:stretch/>
        </p:blipFill>
        <p:spPr>
          <a:xfrm>
            <a:off x="20" y="1282"/>
            <a:ext cx="12191980" cy="6856718"/>
          </a:xfrm>
          <a:prstGeom prst="rect">
            <a:avLst/>
          </a:prstGeom>
        </p:spPr>
      </p:pic>
      <p:pic>
        <p:nvPicPr>
          <p:cNvPr id="7" name="Picture 6" descr="A blue logo with wings&#10;&#10;Description automatically generated">
            <a:extLst>
              <a:ext uri="{FF2B5EF4-FFF2-40B4-BE49-F238E27FC236}">
                <a16:creationId xmlns:a16="http://schemas.microsoft.com/office/drawing/2014/main" id="{54474696-61D6-4CA4-8166-707C5519DE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8625" y="87085"/>
            <a:ext cx="1110849" cy="914401"/>
          </a:xfrm>
          <a:prstGeom prst="rect">
            <a:avLst/>
          </a:prstGeom>
        </p:spPr>
      </p:pic>
      <p:sp>
        <p:nvSpPr>
          <p:cNvPr id="6" name="TextBox 5">
            <a:extLst>
              <a:ext uri="{FF2B5EF4-FFF2-40B4-BE49-F238E27FC236}">
                <a16:creationId xmlns:a16="http://schemas.microsoft.com/office/drawing/2014/main" id="{87633C8A-9E86-42F8-AB4E-BD17750726F5}"/>
              </a:ext>
            </a:extLst>
          </p:cNvPr>
          <p:cNvSpPr txBox="1"/>
          <p:nvPr/>
        </p:nvSpPr>
        <p:spPr>
          <a:xfrm>
            <a:off x="0" y="0"/>
            <a:ext cx="11877040" cy="5416868"/>
          </a:xfrm>
          <a:prstGeom prst="rect">
            <a:avLst/>
          </a:prstGeom>
          <a:noFill/>
        </p:spPr>
        <p:txBody>
          <a:bodyPr wrap="square">
            <a:spAutoFit/>
          </a:bodyPr>
          <a:lstStyle/>
          <a:p>
            <a:pPr algn="ctr"/>
            <a:r>
              <a:rPr lang="en-US" sz="2800" b="0" dirty="0">
                <a:solidFill>
                  <a:srgbClr val="CCCCCC"/>
                </a:solidFill>
                <a:effectLst/>
                <a:latin typeface="Georgia Pro Black" panose="02040A02050405020203" pitchFamily="18" charset="0"/>
              </a:rPr>
              <a:t>  </a:t>
            </a:r>
            <a:r>
              <a:rPr lang="en-US" sz="2800" b="0" dirty="0" err="1">
                <a:solidFill>
                  <a:srgbClr val="CCCCCC"/>
                </a:solidFill>
                <a:effectLst/>
                <a:latin typeface="Georgia Pro Black" panose="02040A02050405020203" pitchFamily="18" charset="0"/>
              </a:rPr>
              <a:t>embeded</a:t>
            </a:r>
            <a:r>
              <a:rPr lang="en-US" sz="2800" b="0" dirty="0">
                <a:solidFill>
                  <a:srgbClr val="CCCCCC"/>
                </a:solidFill>
                <a:effectLst/>
                <a:latin typeface="Georgia Pro Black" panose="02040A02050405020203" pitchFamily="18" charset="0"/>
              </a:rPr>
              <a:t> </a:t>
            </a:r>
            <a:r>
              <a:rPr lang="en-US" sz="2800" b="0" dirty="0" err="1">
                <a:solidFill>
                  <a:srgbClr val="CCCCCC"/>
                </a:solidFill>
                <a:effectLst/>
                <a:latin typeface="Georgia Pro Black" panose="02040A02050405020203" pitchFamily="18" charset="0"/>
              </a:rPr>
              <a:t>youtube</a:t>
            </a:r>
            <a:r>
              <a:rPr lang="en-US" sz="2800" b="0" dirty="0">
                <a:solidFill>
                  <a:srgbClr val="CCCCCC"/>
                </a:solidFill>
                <a:effectLst/>
                <a:latin typeface="Georgia Pro Black" panose="02040A02050405020203" pitchFamily="18" charset="0"/>
              </a:rPr>
              <a:t> video</a:t>
            </a:r>
          </a:p>
          <a:p>
            <a:pPr marL="342900" indent="-342900">
              <a:lnSpc>
                <a:spcPct val="200000"/>
              </a:lnSpc>
              <a:buFont typeface="Wingdings" panose="05000000000000000000" pitchFamily="2" charset="2"/>
              <a:buChar char="Ø"/>
            </a:pPr>
            <a:r>
              <a:rPr lang="en-US" sz="2400" b="0" dirty="0">
                <a:solidFill>
                  <a:srgbClr val="FFFF00"/>
                </a:solidFill>
                <a:effectLst/>
                <a:latin typeface="Consolas" panose="020B0609020204030204" pitchFamily="49" charset="0"/>
              </a:rPr>
              <a:t>    go on </a:t>
            </a:r>
            <a:r>
              <a:rPr lang="en-US" sz="2400" b="0" dirty="0" err="1">
                <a:solidFill>
                  <a:srgbClr val="FFFF00"/>
                </a:solidFill>
                <a:effectLst/>
                <a:latin typeface="Consolas" panose="020B0609020204030204" pitchFamily="49" charset="0"/>
              </a:rPr>
              <a:t>youtube</a:t>
            </a:r>
            <a:endParaRPr lang="en-US" sz="2400" b="0" dirty="0">
              <a:solidFill>
                <a:srgbClr val="FFFF00"/>
              </a:solidFill>
              <a:effectLst/>
              <a:latin typeface="Consolas" panose="020B0609020204030204" pitchFamily="49" charset="0"/>
            </a:endParaRPr>
          </a:p>
          <a:p>
            <a:pPr marL="342900" indent="-342900">
              <a:lnSpc>
                <a:spcPct val="200000"/>
              </a:lnSpc>
              <a:buFont typeface="Wingdings" panose="05000000000000000000" pitchFamily="2" charset="2"/>
              <a:buChar char="Ø"/>
            </a:pPr>
            <a:r>
              <a:rPr lang="en-US" sz="2400" b="0" dirty="0">
                <a:solidFill>
                  <a:srgbClr val="FFFF00"/>
                </a:solidFill>
                <a:effectLst/>
                <a:latin typeface="Consolas" panose="020B0609020204030204" pitchFamily="49" charset="0"/>
              </a:rPr>
              <a:t>    open video</a:t>
            </a:r>
          </a:p>
          <a:p>
            <a:pPr marL="342900" indent="-342900">
              <a:lnSpc>
                <a:spcPct val="200000"/>
              </a:lnSpc>
              <a:buFont typeface="Wingdings" panose="05000000000000000000" pitchFamily="2" charset="2"/>
              <a:buChar char="Ø"/>
            </a:pPr>
            <a:r>
              <a:rPr lang="en-US" sz="2400" b="0" dirty="0">
                <a:solidFill>
                  <a:srgbClr val="FFFF00"/>
                </a:solidFill>
                <a:effectLst/>
                <a:latin typeface="Consolas" panose="020B0609020204030204" pitchFamily="49" charset="0"/>
              </a:rPr>
              <a:t>    share then </a:t>
            </a:r>
            <a:r>
              <a:rPr lang="en-US" sz="2400" b="0" dirty="0" err="1">
                <a:solidFill>
                  <a:srgbClr val="FFFF00"/>
                </a:solidFill>
                <a:effectLst/>
                <a:latin typeface="Consolas" panose="020B0609020204030204" pitchFamily="49" charset="0"/>
              </a:rPr>
              <a:t>enbeded</a:t>
            </a:r>
            <a:r>
              <a:rPr lang="en-US" sz="2400" b="0" dirty="0">
                <a:solidFill>
                  <a:srgbClr val="FFFF00"/>
                </a:solidFill>
                <a:effectLst/>
                <a:latin typeface="Consolas" panose="020B0609020204030204" pitchFamily="49" charset="0"/>
              </a:rPr>
              <a:t> then copy all link and paste</a:t>
            </a:r>
          </a:p>
          <a:p>
            <a:pPr marL="342900" indent="-342900">
              <a:lnSpc>
                <a:spcPct val="200000"/>
              </a:lnSpc>
              <a:buFont typeface="Wingdings" panose="05000000000000000000" pitchFamily="2" charset="2"/>
              <a:buChar char="Ø"/>
            </a:pPr>
            <a:endParaRPr lang="en-US" sz="2400" b="0" dirty="0">
              <a:solidFill>
                <a:srgbClr val="FFFF00"/>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iframe</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width</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"560"</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height</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"315"</a:t>
            </a:r>
            <a:r>
              <a:rPr lang="en-US" b="0" dirty="0">
                <a:solidFill>
                  <a:srgbClr val="CCCCCC"/>
                </a:solidFill>
                <a:effectLst/>
                <a:latin typeface="Consolas" panose="020B0609020204030204" pitchFamily="49" charset="0"/>
              </a:rPr>
              <a:t>  </a:t>
            </a:r>
          </a:p>
          <a:p>
            <a:r>
              <a:rPr lang="en-US" dirty="0">
                <a:solidFill>
                  <a:srgbClr val="CCCCCC"/>
                </a:solidFill>
                <a:latin typeface="Consolas" panose="020B0609020204030204" pitchFamily="49" charset="0"/>
              </a:rPr>
              <a:t>                        </a:t>
            </a:r>
            <a:r>
              <a:rPr lang="en-US" b="0" dirty="0" err="1">
                <a:solidFill>
                  <a:srgbClr val="9CDCFE"/>
                </a:solidFill>
                <a:effectLst/>
                <a:latin typeface="Consolas" panose="020B0609020204030204" pitchFamily="49" charset="0"/>
              </a:rPr>
              <a:t>src</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"https://www.youtube.com/embed/OkJdnxuvYjA?si=sswyW70yk9MJ8sdQ"</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title</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"YouTube video player"</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frameborder</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"0"</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allow</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"accelerometer; </a:t>
            </a:r>
            <a:r>
              <a:rPr lang="en-US" b="0" dirty="0" err="1">
                <a:solidFill>
                  <a:srgbClr val="CE9178"/>
                </a:solidFill>
                <a:effectLst/>
                <a:latin typeface="Consolas" panose="020B0609020204030204" pitchFamily="49" charset="0"/>
              </a:rPr>
              <a:t>autoplay</a:t>
            </a:r>
            <a:r>
              <a:rPr lang="en-US" b="0" dirty="0">
                <a:solidFill>
                  <a:srgbClr val="CE9178"/>
                </a:solidFill>
                <a:effectLst/>
                <a:latin typeface="Consolas" panose="020B0609020204030204" pitchFamily="49" charset="0"/>
              </a:rPr>
              <a:t>; clipboard-write; encrypted-media; gyroscope; picture- </a:t>
            </a:r>
          </a:p>
          <a:p>
            <a:r>
              <a:rPr lang="en-US" dirty="0">
                <a:solidFill>
                  <a:srgbClr val="CE9178"/>
                </a:solidFill>
                <a:latin typeface="Consolas" panose="020B0609020204030204" pitchFamily="49" charset="0"/>
              </a:rPr>
              <a:t>                                                                   </a:t>
            </a:r>
            <a:r>
              <a:rPr lang="en-US" b="0" dirty="0">
                <a:solidFill>
                  <a:srgbClr val="CE9178"/>
                </a:solidFill>
                <a:effectLst/>
                <a:latin typeface="Consolas" panose="020B0609020204030204" pitchFamily="49" charset="0"/>
              </a:rPr>
              <a:t>in-picture; web-share"</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allowfullscreen</a:t>
            </a:r>
            <a:r>
              <a:rPr lang="en-US" b="0" dirty="0">
                <a:solidFill>
                  <a:srgbClr val="808080"/>
                </a:solidFill>
                <a:effectLst/>
                <a:latin typeface="Consolas" panose="020B0609020204030204" pitchFamily="49" charset="0"/>
              </a:rPr>
              <a:t>&gt;</a:t>
            </a:r>
          </a:p>
          <a:p>
            <a:r>
              <a:rPr lang="en-US" dirty="0">
                <a:solidFill>
                  <a:srgbClr val="808080"/>
                </a:solidFill>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iframe</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2408368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ark blue background with white lines&#10;&#10;Description automatically generated">
            <a:extLst>
              <a:ext uri="{FF2B5EF4-FFF2-40B4-BE49-F238E27FC236}">
                <a16:creationId xmlns:a16="http://schemas.microsoft.com/office/drawing/2014/main" id="{6C4F6A12-0D8E-42A1-987E-380C74C06262}"/>
              </a:ext>
            </a:extLst>
          </p:cNvPr>
          <p:cNvPicPr>
            <a:picLocks noChangeAspect="1"/>
          </p:cNvPicPr>
          <p:nvPr/>
        </p:nvPicPr>
        <p:blipFill rotWithShape="1">
          <a:blip r:embed="rId2">
            <a:extLst>
              <a:ext uri="{28A0092B-C50C-407E-A947-70E740481C1C}">
                <a14:useLocalDpi xmlns:a14="http://schemas.microsoft.com/office/drawing/2010/main" val="0"/>
              </a:ext>
            </a:extLst>
          </a:blip>
          <a:srcRect t="8142" b="7287"/>
          <a:stretch/>
        </p:blipFill>
        <p:spPr>
          <a:xfrm>
            <a:off x="20" y="1282"/>
            <a:ext cx="12191980" cy="6856718"/>
          </a:xfrm>
          <a:prstGeom prst="rect">
            <a:avLst/>
          </a:prstGeom>
        </p:spPr>
      </p:pic>
      <p:pic>
        <p:nvPicPr>
          <p:cNvPr id="7" name="Picture 6" descr="A blue logo with wings&#10;&#10;Description automatically generated">
            <a:extLst>
              <a:ext uri="{FF2B5EF4-FFF2-40B4-BE49-F238E27FC236}">
                <a16:creationId xmlns:a16="http://schemas.microsoft.com/office/drawing/2014/main" id="{54474696-61D6-4CA4-8166-707C5519DE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8625" y="87085"/>
            <a:ext cx="1110849" cy="914401"/>
          </a:xfrm>
          <a:prstGeom prst="rect">
            <a:avLst/>
          </a:prstGeom>
        </p:spPr>
      </p:pic>
      <p:sp>
        <p:nvSpPr>
          <p:cNvPr id="6" name="TextBox 5">
            <a:extLst>
              <a:ext uri="{FF2B5EF4-FFF2-40B4-BE49-F238E27FC236}">
                <a16:creationId xmlns:a16="http://schemas.microsoft.com/office/drawing/2014/main" id="{B2087361-37C0-41A2-8BE9-3D4A5A09AF9D}"/>
              </a:ext>
            </a:extLst>
          </p:cNvPr>
          <p:cNvSpPr txBox="1"/>
          <p:nvPr/>
        </p:nvSpPr>
        <p:spPr>
          <a:xfrm>
            <a:off x="489857" y="751114"/>
            <a:ext cx="11702123" cy="7419660"/>
          </a:xfrm>
          <a:prstGeom prst="rect">
            <a:avLst/>
          </a:prstGeom>
          <a:noFill/>
        </p:spPr>
        <p:txBody>
          <a:bodyPr wrap="square">
            <a:spAutoFit/>
          </a:bodyPr>
          <a:lstStyle/>
          <a:p>
            <a:pPr>
              <a:lnSpc>
                <a:spcPct val="150000"/>
              </a:lnSpc>
            </a:pPr>
            <a:r>
              <a:rPr lang="en-US" sz="2400" b="0" dirty="0">
                <a:solidFill>
                  <a:srgbClr val="808080"/>
                </a:solidFill>
                <a:effectLst/>
                <a:latin typeface="Consolas" panose="020B0609020204030204" pitchFamily="49" charset="0"/>
              </a:rPr>
              <a:t>&lt;!</a:t>
            </a:r>
            <a:r>
              <a:rPr lang="en-US" sz="2400" b="0" dirty="0">
                <a:solidFill>
                  <a:srgbClr val="569CD6"/>
                </a:solidFill>
                <a:effectLst/>
                <a:latin typeface="Consolas" panose="020B0609020204030204" pitchFamily="49" charset="0"/>
              </a:rPr>
              <a:t>DOCTYPE</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html</a:t>
            </a:r>
            <a:r>
              <a:rPr lang="en-US" sz="2400" b="0" dirty="0">
                <a:solidFill>
                  <a:srgbClr val="808080"/>
                </a:solidFill>
                <a:effectLst/>
                <a:latin typeface="Consolas" panose="020B0609020204030204" pitchFamily="49" charset="0"/>
              </a:rPr>
              <a:t>&gt;</a:t>
            </a:r>
            <a:endParaRPr lang="en-US" sz="2400" b="0" dirty="0">
              <a:solidFill>
                <a:srgbClr val="CCCCCC"/>
              </a:solidFill>
              <a:effectLst/>
              <a:latin typeface="Consolas" panose="020B0609020204030204" pitchFamily="49" charset="0"/>
            </a:endParaRPr>
          </a:p>
          <a:p>
            <a:pPr>
              <a:lnSpc>
                <a:spcPct val="150000"/>
              </a:lnSpc>
            </a:pPr>
            <a:r>
              <a:rPr lang="en-US" sz="2400" b="0" dirty="0">
                <a:solidFill>
                  <a:srgbClr val="808080"/>
                </a:solidFill>
                <a:effectLst/>
                <a:latin typeface="Consolas" panose="020B0609020204030204" pitchFamily="49" charset="0"/>
              </a:rPr>
              <a:t>&lt;</a:t>
            </a:r>
            <a:r>
              <a:rPr lang="en-US" sz="2400" b="0" dirty="0">
                <a:solidFill>
                  <a:srgbClr val="569CD6"/>
                </a:solidFill>
                <a:effectLst/>
                <a:latin typeface="Consolas" panose="020B0609020204030204" pitchFamily="49" charset="0"/>
              </a:rPr>
              <a:t>html</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lang</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a:t>
            </a:r>
            <a:r>
              <a:rPr lang="en-US" sz="2400" b="0" dirty="0" err="1">
                <a:solidFill>
                  <a:srgbClr val="CE9178"/>
                </a:solidFill>
                <a:effectLst/>
                <a:latin typeface="Consolas" panose="020B0609020204030204" pitchFamily="49" charset="0"/>
              </a:rPr>
              <a:t>en</a:t>
            </a:r>
            <a:r>
              <a:rPr lang="en-US" sz="2400" b="0" dirty="0">
                <a:solidFill>
                  <a:srgbClr val="CE9178"/>
                </a:solidFill>
                <a:effectLst/>
                <a:latin typeface="Consolas" panose="020B0609020204030204" pitchFamily="49" charset="0"/>
              </a:rPr>
              <a:t>"</a:t>
            </a:r>
            <a:r>
              <a:rPr lang="en-US" sz="2400" b="0" dirty="0">
                <a:solidFill>
                  <a:srgbClr val="808080"/>
                </a:solidFill>
                <a:effectLst/>
                <a:latin typeface="Consolas" panose="020B0609020204030204" pitchFamily="49" charset="0"/>
              </a:rPr>
              <a:t>&gt;   </a:t>
            </a:r>
            <a:r>
              <a:rPr lang="en-US" sz="2400" b="0" dirty="0">
                <a:solidFill>
                  <a:srgbClr val="6A9955"/>
                </a:solidFill>
                <a:effectLst/>
                <a:latin typeface="Consolas" panose="020B0609020204030204" pitchFamily="49" charset="0"/>
              </a:rPr>
              <a:t>&lt;!-- for </a:t>
            </a:r>
            <a:r>
              <a:rPr lang="en-US" sz="2400" b="0" dirty="0" err="1">
                <a:solidFill>
                  <a:srgbClr val="6A9955"/>
                </a:solidFill>
                <a:effectLst/>
                <a:latin typeface="Consolas" panose="020B0609020204030204" pitchFamily="49" charset="0"/>
              </a:rPr>
              <a:t>hindi</a:t>
            </a:r>
            <a:r>
              <a:rPr lang="en-US" sz="2400" b="0" dirty="0">
                <a:solidFill>
                  <a:srgbClr val="6A9955"/>
                </a:solidFill>
                <a:effectLst/>
                <a:latin typeface="Consolas" panose="020B0609020204030204" pitchFamily="49" charset="0"/>
              </a:rPr>
              <a:t>  lang="Hi" --&gt;</a:t>
            </a:r>
            <a:endParaRPr lang="en-US" sz="2400" b="0" dirty="0">
              <a:solidFill>
                <a:srgbClr val="CCCCCC"/>
              </a:solidFill>
              <a:effectLst/>
              <a:latin typeface="Consolas" panose="020B0609020204030204" pitchFamily="49" charset="0"/>
            </a:endParaRPr>
          </a:p>
          <a:p>
            <a:pPr>
              <a:lnSpc>
                <a:spcPct val="150000"/>
              </a:lnSpc>
            </a:pPr>
            <a:r>
              <a:rPr lang="en-US" sz="2400" b="0" dirty="0">
                <a:solidFill>
                  <a:srgbClr val="808080"/>
                </a:solidFill>
                <a:effectLst/>
                <a:latin typeface="Consolas" panose="020B0609020204030204" pitchFamily="49" charset="0"/>
              </a:rPr>
              <a:t>&lt;</a:t>
            </a:r>
            <a:r>
              <a:rPr lang="en-US" sz="2400" b="0" dirty="0">
                <a:solidFill>
                  <a:srgbClr val="569CD6"/>
                </a:solidFill>
                <a:effectLst/>
                <a:latin typeface="Consolas" panose="020B0609020204030204" pitchFamily="49" charset="0"/>
              </a:rPr>
              <a:t>head</a:t>
            </a:r>
            <a:r>
              <a:rPr lang="en-US" sz="2400" b="0" dirty="0">
                <a:solidFill>
                  <a:srgbClr val="808080"/>
                </a:solidFill>
                <a:effectLst/>
                <a:latin typeface="Consolas" panose="020B0609020204030204" pitchFamily="49" charset="0"/>
              </a:rPr>
              <a:t>&gt;</a:t>
            </a:r>
            <a:endParaRPr lang="en-US" sz="2400" b="0" dirty="0">
              <a:solidFill>
                <a:srgbClr val="CCCCCC"/>
              </a:solidFill>
              <a:effectLst/>
              <a:latin typeface="Consolas" panose="020B0609020204030204" pitchFamily="49" charset="0"/>
            </a:endParaRPr>
          </a:p>
          <a:p>
            <a:pPr>
              <a:lnSpc>
                <a:spcPct val="150000"/>
              </a:lnSpc>
            </a:pPr>
            <a:r>
              <a:rPr lang="en-US" sz="2400" b="0" dirty="0">
                <a:solidFill>
                  <a:srgbClr val="CCCCCC"/>
                </a:solidFill>
                <a:effectLst/>
                <a:latin typeface="Consolas" panose="020B0609020204030204" pitchFamily="49" charset="0"/>
              </a:rPr>
              <a:t>    </a:t>
            </a:r>
            <a:r>
              <a:rPr lang="en-US" sz="2400" b="0" dirty="0">
                <a:solidFill>
                  <a:srgbClr val="808080"/>
                </a:solidFill>
                <a:effectLst/>
                <a:latin typeface="Consolas" panose="020B0609020204030204" pitchFamily="49" charset="0"/>
              </a:rPr>
              <a:t>&lt;</a:t>
            </a:r>
            <a:r>
              <a:rPr lang="en-US" sz="2400" b="0" dirty="0">
                <a:solidFill>
                  <a:srgbClr val="569CD6"/>
                </a:solidFill>
                <a:effectLst/>
                <a:latin typeface="Consolas" panose="020B0609020204030204" pitchFamily="49" charset="0"/>
              </a:rPr>
              <a:t>meta</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charset</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"UTF-8"</a:t>
            </a:r>
            <a:r>
              <a:rPr lang="en-US" sz="2400" b="0" dirty="0">
                <a:solidFill>
                  <a:srgbClr val="808080"/>
                </a:solidFill>
                <a:effectLst/>
                <a:latin typeface="Consolas" panose="020B0609020204030204" pitchFamily="49" charset="0"/>
              </a:rPr>
              <a:t>&gt;</a:t>
            </a:r>
            <a:endParaRPr lang="en-US" sz="2400" b="0" dirty="0">
              <a:solidFill>
                <a:srgbClr val="CCCCCC"/>
              </a:solidFill>
              <a:effectLst/>
              <a:latin typeface="Consolas" panose="020B0609020204030204" pitchFamily="49" charset="0"/>
            </a:endParaRPr>
          </a:p>
          <a:p>
            <a:r>
              <a:rPr lang="en-US" sz="2400" b="0" dirty="0">
                <a:solidFill>
                  <a:srgbClr val="CCCCCC"/>
                </a:solidFill>
                <a:effectLst/>
                <a:latin typeface="Consolas" panose="020B0609020204030204" pitchFamily="49" charset="0"/>
              </a:rPr>
              <a:t>    </a:t>
            </a:r>
            <a:r>
              <a:rPr lang="en-US" sz="2400" b="0" dirty="0">
                <a:solidFill>
                  <a:srgbClr val="808080"/>
                </a:solidFill>
                <a:effectLst/>
                <a:latin typeface="Consolas" panose="020B0609020204030204" pitchFamily="49" charset="0"/>
              </a:rPr>
              <a:t>&lt;</a:t>
            </a:r>
            <a:r>
              <a:rPr lang="en-US" sz="2400" b="0" dirty="0">
                <a:solidFill>
                  <a:srgbClr val="569CD6"/>
                </a:solidFill>
                <a:effectLst/>
                <a:latin typeface="Consolas" panose="020B0609020204030204" pitchFamily="49" charset="0"/>
              </a:rPr>
              <a:t>meta</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name</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"viewport"</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content</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"width=device-width, initial- </a:t>
            </a:r>
          </a:p>
          <a:p>
            <a:r>
              <a:rPr lang="en-US" sz="2400" dirty="0">
                <a:solidFill>
                  <a:srgbClr val="CE9178"/>
                </a:solidFill>
                <a:latin typeface="Consolas" panose="020B0609020204030204" pitchFamily="49" charset="0"/>
              </a:rPr>
              <a:t>                                                         </a:t>
            </a:r>
            <a:r>
              <a:rPr lang="en-US" sz="2400" b="0" dirty="0">
                <a:solidFill>
                  <a:srgbClr val="CE9178"/>
                </a:solidFill>
                <a:effectLst/>
                <a:latin typeface="Consolas" panose="020B0609020204030204" pitchFamily="49" charset="0"/>
              </a:rPr>
              <a:t>scale=1.0"</a:t>
            </a:r>
            <a:r>
              <a:rPr lang="en-US" sz="2400" b="0" dirty="0">
                <a:solidFill>
                  <a:srgbClr val="808080"/>
                </a:solidFill>
                <a:effectLst/>
                <a:latin typeface="Consolas" panose="020B0609020204030204" pitchFamily="49" charset="0"/>
              </a:rPr>
              <a:t>&gt;</a:t>
            </a:r>
            <a:endParaRPr lang="en-US" sz="2400" b="0" dirty="0">
              <a:solidFill>
                <a:srgbClr val="CCCCCC"/>
              </a:solidFill>
              <a:effectLst/>
              <a:latin typeface="Consolas" panose="020B0609020204030204" pitchFamily="49" charset="0"/>
            </a:endParaRPr>
          </a:p>
          <a:p>
            <a:pPr>
              <a:lnSpc>
                <a:spcPct val="150000"/>
              </a:lnSpc>
            </a:pPr>
            <a:r>
              <a:rPr lang="en-US" sz="2400" b="0" dirty="0">
                <a:solidFill>
                  <a:srgbClr val="CCCCCC"/>
                </a:solidFill>
                <a:effectLst/>
                <a:latin typeface="Consolas" panose="020B0609020204030204" pitchFamily="49" charset="0"/>
              </a:rPr>
              <a:t>    </a:t>
            </a:r>
            <a:r>
              <a:rPr lang="en-US" sz="2400" b="0" dirty="0">
                <a:solidFill>
                  <a:srgbClr val="808080"/>
                </a:solidFill>
                <a:effectLst/>
                <a:latin typeface="Consolas" panose="020B0609020204030204" pitchFamily="49" charset="0"/>
              </a:rPr>
              <a:t>&lt;</a:t>
            </a:r>
            <a:r>
              <a:rPr lang="en-US" sz="2400" b="0" dirty="0">
                <a:solidFill>
                  <a:srgbClr val="569CD6"/>
                </a:solidFill>
                <a:effectLst/>
                <a:latin typeface="Consolas" panose="020B0609020204030204" pitchFamily="49" charset="0"/>
              </a:rPr>
              <a:t>title</a:t>
            </a:r>
            <a:r>
              <a:rPr lang="en-US" sz="2400" b="0" dirty="0">
                <a:solidFill>
                  <a:srgbClr val="808080"/>
                </a:solidFill>
                <a:effectLst/>
                <a:latin typeface="Consolas" panose="020B0609020204030204" pitchFamily="49" charset="0"/>
              </a:rPr>
              <a:t>&gt;</a:t>
            </a:r>
            <a:r>
              <a:rPr lang="en-US" sz="2400" b="0" dirty="0">
                <a:solidFill>
                  <a:srgbClr val="CCCCCC"/>
                </a:solidFill>
                <a:effectLst/>
                <a:latin typeface="Consolas" panose="020B0609020204030204" pitchFamily="49" charset="0"/>
              </a:rPr>
              <a:t>Structure</a:t>
            </a:r>
            <a:r>
              <a:rPr lang="en-US" sz="2400" b="0" dirty="0">
                <a:solidFill>
                  <a:srgbClr val="808080"/>
                </a:solidFill>
                <a:effectLst/>
                <a:latin typeface="Consolas" panose="020B0609020204030204" pitchFamily="49" charset="0"/>
              </a:rPr>
              <a:t>&lt;/</a:t>
            </a:r>
            <a:r>
              <a:rPr lang="en-US" sz="2400" b="0" dirty="0">
                <a:solidFill>
                  <a:srgbClr val="569CD6"/>
                </a:solidFill>
                <a:effectLst/>
                <a:latin typeface="Consolas" panose="020B0609020204030204" pitchFamily="49" charset="0"/>
              </a:rPr>
              <a:t>title</a:t>
            </a:r>
            <a:r>
              <a:rPr lang="en-US" sz="2400" b="0" dirty="0">
                <a:solidFill>
                  <a:srgbClr val="808080"/>
                </a:solidFill>
                <a:effectLst/>
                <a:latin typeface="Consolas" panose="020B0609020204030204" pitchFamily="49" charset="0"/>
              </a:rPr>
              <a:t>&gt;</a:t>
            </a:r>
            <a:endParaRPr lang="en-US" sz="2400" b="0" dirty="0">
              <a:solidFill>
                <a:srgbClr val="CCCCCC"/>
              </a:solidFill>
              <a:effectLst/>
              <a:latin typeface="Consolas" panose="020B0609020204030204" pitchFamily="49" charset="0"/>
            </a:endParaRPr>
          </a:p>
          <a:p>
            <a:pPr>
              <a:lnSpc>
                <a:spcPct val="150000"/>
              </a:lnSpc>
            </a:pPr>
            <a:r>
              <a:rPr lang="en-US" sz="2400" b="0" dirty="0">
                <a:solidFill>
                  <a:srgbClr val="808080"/>
                </a:solidFill>
                <a:effectLst/>
                <a:latin typeface="Consolas" panose="020B0609020204030204" pitchFamily="49" charset="0"/>
              </a:rPr>
              <a:t>&lt;/</a:t>
            </a:r>
            <a:r>
              <a:rPr lang="en-US" sz="2400" b="0" dirty="0">
                <a:solidFill>
                  <a:srgbClr val="569CD6"/>
                </a:solidFill>
                <a:effectLst/>
                <a:latin typeface="Consolas" panose="020B0609020204030204" pitchFamily="49" charset="0"/>
              </a:rPr>
              <a:t>head</a:t>
            </a:r>
            <a:r>
              <a:rPr lang="en-US" sz="2400" b="0" dirty="0">
                <a:solidFill>
                  <a:srgbClr val="808080"/>
                </a:solidFill>
                <a:effectLst/>
                <a:latin typeface="Consolas" panose="020B0609020204030204" pitchFamily="49" charset="0"/>
              </a:rPr>
              <a:t>&gt;</a:t>
            </a:r>
            <a:endParaRPr lang="en-US" sz="2400" b="0" dirty="0">
              <a:solidFill>
                <a:srgbClr val="CCCCCC"/>
              </a:solidFill>
              <a:effectLst/>
              <a:latin typeface="Consolas" panose="020B0609020204030204" pitchFamily="49" charset="0"/>
            </a:endParaRPr>
          </a:p>
          <a:p>
            <a:pPr>
              <a:lnSpc>
                <a:spcPct val="150000"/>
              </a:lnSpc>
            </a:pPr>
            <a:r>
              <a:rPr lang="en-US" sz="2400" b="0" dirty="0">
                <a:solidFill>
                  <a:srgbClr val="808080"/>
                </a:solidFill>
                <a:effectLst/>
                <a:latin typeface="Consolas" panose="020B0609020204030204" pitchFamily="49" charset="0"/>
              </a:rPr>
              <a:t>&lt;</a:t>
            </a:r>
            <a:r>
              <a:rPr lang="en-US" sz="2400" b="0" dirty="0">
                <a:solidFill>
                  <a:srgbClr val="569CD6"/>
                </a:solidFill>
                <a:effectLst/>
                <a:latin typeface="Consolas" panose="020B0609020204030204" pitchFamily="49" charset="0"/>
              </a:rPr>
              <a:t>body</a:t>
            </a:r>
            <a:r>
              <a:rPr lang="en-US" sz="2400" b="0" dirty="0">
                <a:solidFill>
                  <a:srgbClr val="808080"/>
                </a:solidFill>
                <a:effectLst/>
                <a:latin typeface="Consolas" panose="020B0609020204030204" pitchFamily="49" charset="0"/>
              </a:rPr>
              <a:t>&gt;</a:t>
            </a:r>
            <a:endParaRPr lang="en-US" sz="2400" b="0" dirty="0">
              <a:solidFill>
                <a:srgbClr val="CCCCCC"/>
              </a:solidFill>
              <a:effectLst/>
              <a:latin typeface="Consolas" panose="020B0609020204030204" pitchFamily="49" charset="0"/>
            </a:endParaRPr>
          </a:p>
          <a:p>
            <a:pPr>
              <a:lnSpc>
                <a:spcPct val="150000"/>
              </a:lnSpc>
            </a:pPr>
            <a:r>
              <a:rPr lang="en-US" sz="2400" b="0" dirty="0">
                <a:solidFill>
                  <a:srgbClr val="CCCCCC"/>
                </a:solidFill>
                <a:effectLst/>
                <a:latin typeface="Consolas" panose="020B0609020204030204" pitchFamily="49" charset="0"/>
              </a:rPr>
              <a:t>    </a:t>
            </a:r>
          </a:p>
          <a:p>
            <a:pPr>
              <a:lnSpc>
                <a:spcPct val="150000"/>
              </a:lnSpc>
            </a:pPr>
            <a:endParaRPr lang="en-US" sz="2400" dirty="0">
              <a:solidFill>
                <a:srgbClr val="CCCCCC"/>
              </a:solidFill>
              <a:latin typeface="Consolas" panose="020B0609020204030204" pitchFamily="49" charset="0"/>
            </a:endParaRPr>
          </a:p>
          <a:p>
            <a:pPr>
              <a:lnSpc>
                <a:spcPct val="150000"/>
              </a:lnSpc>
            </a:pPr>
            <a:endParaRPr lang="en-US" sz="2400" b="0" dirty="0">
              <a:solidFill>
                <a:srgbClr val="CCCCCC"/>
              </a:solidFill>
              <a:effectLst/>
              <a:latin typeface="Consolas" panose="020B0609020204030204" pitchFamily="49" charset="0"/>
            </a:endParaRPr>
          </a:p>
          <a:p>
            <a:pPr>
              <a:lnSpc>
                <a:spcPct val="150000"/>
              </a:lnSpc>
            </a:pPr>
            <a:r>
              <a:rPr lang="en-US" sz="2400" b="0" dirty="0">
                <a:solidFill>
                  <a:srgbClr val="808080"/>
                </a:solidFill>
                <a:effectLst/>
                <a:latin typeface="Consolas" panose="020B0609020204030204" pitchFamily="49" charset="0"/>
              </a:rPr>
              <a:t>&lt;/</a:t>
            </a:r>
            <a:r>
              <a:rPr lang="en-US" sz="2400" b="0" dirty="0">
                <a:solidFill>
                  <a:srgbClr val="569CD6"/>
                </a:solidFill>
                <a:effectLst/>
                <a:latin typeface="Consolas" panose="020B0609020204030204" pitchFamily="49" charset="0"/>
              </a:rPr>
              <a:t>body</a:t>
            </a:r>
            <a:r>
              <a:rPr lang="en-US" sz="2400" b="0" dirty="0">
                <a:solidFill>
                  <a:srgbClr val="808080"/>
                </a:solidFill>
                <a:effectLst/>
                <a:latin typeface="Consolas" panose="020B0609020204030204" pitchFamily="49" charset="0"/>
              </a:rPr>
              <a:t>&gt;</a:t>
            </a:r>
            <a:endParaRPr lang="en-US" sz="2400" b="0" dirty="0">
              <a:solidFill>
                <a:srgbClr val="CCCCCC"/>
              </a:solidFill>
              <a:effectLst/>
              <a:latin typeface="Consolas" panose="020B0609020204030204" pitchFamily="49" charset="0"/>
            </a:endParaRPr>
          </a:p>
          <a:p>
            <a:pPr>
              <a:lnSpc>
                <a:spcPct val="150000"/>
              </a:lnSpc>
            </a:pPr>
            <a:r>
              <a:rPr lang="en-US" sz="2400" b="0" dirty="0">
                <a:solidFill>
                  <a:srgbClr val="808080"/>
                </a:solidFill>
                <a:effectLst/>
                <a:latin typeface="Consolas" panose="020B0609020204030204" pitchFamily="49" charset="0"/>
              </a:rPr>
              <a:t>&lt;/</a:t>
            </a:r>
            <a:r>
              <a:rPr lang="en-US" sz="2400" b="0" dirty="0">
                <a:solidFill>
                  <a:srgbClr val="569CD6"/>
                </a:solidFill>
                <a:effectLst/>
                <a:latin typeface="Consolas" panose="020B0609020204030204" pitchFamily="49" charset="0"/>
              </a:rPr>
              <a:t>html</a:t>
            </a:r>
            <a:r>
              <a:rPr lang="en-US" sz="2400" b="0" dirty="0">
                <a:solidFill>
                  <a:srgbClr val="808080"/>
                </a:solidFill>
                <a:effectLst/>
                <a:latin typeface="Consolas" panose="020B0609020204030204" pitchFamily="49" charset="0"/>
              </a:rPr>
              <a:t>&gt;</a:t>
            </a:r>
            <a:endParaRPr lang="en-US" sz="24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18319507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ark blue background with white lines&#10;&#10;Description automatically generated">
            <a:extLst>
              <a:ext uri="{FF2B5EF4-FFF2-40B4-BE49-F238E27FC236}">
                <a16:creationId xmlns:a16="http://schemas.microsoft.com/office/drawing/2014/main" id="{6C4F6A12-0D8E-42A1-987E-380C74C06262}"/>
              </a:ext>
            </a:extLst>
          </p:cNvPr>
          <p:cNvPicPr>
            <a:picLocks noChangeAspect="1"/>
          </p:cNvPicPr>
          <p:nvPr/>
        </p:nvPicPr>
        <p:blipFill rotWithShape="1">
          <a:blip r:embed="rId2">
            <a:extLst>
              <a:ext uri="{28A0092B-C50C-407E-A947-70E740481C1C}">
                <a14:useLocalDpi xmlns:a14="http://schemas.microsoft.com/office/drawing/2010/main" val="0"/>
              </a:ext>
            </a:extLst>
          </a:blip>
          <a:srcRect t="8142" b="7287"/>
          <a:stretch/>
        </p:blipFill>
        <p:spPr>
          <a:xfrm>
            <a:off x="20" y="1282"/>
            <a:ext cx="12191980" cy="6856718"/>
          </a:xfrm>
          <a:prstGeom prst="rect">
            <a:avLst/>
          </a:prstGeom>
        </p:spPr>
      </p:pic>
      <p:pic>
        <p:nvPicPr>
          <p:cNvPr id="7" name="Picture 6" descr="A blue logo with wings&#10;&#10;Description automatically generated">
            <a:extLst>
              <a:ext uri="{FF2B5EF4-FFF2-40B4-BE49-F238E27FC236}">
                <a16:creationId xmlns:a16="http://schemas.microsoft.com/office/drawing/2014/main" id="{54474696-61D6-4CA4-8166-707C5519DE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8625" y="87085"/>
            <a:ext cx="1110849" cy="914401"/>
          </a:xfrm>
          <a:prstGeom prst="rect">
            <a:avLst/>
          </a:prstGeom>
        </p:spPr>
      </p:pic>
      <p:sp>
        <p:nvSpPr>
          <p:cNvPr id="6" name="TextBox 5">
            <a:extLst>
              <a:ext uri="{FF2B5EF4-FFF2-40B4-BE49-F238E27FC236}">
                <a16:creationId xmlns:a16="http://schemas.microsoft.com/office/drawing/2014/main" id="{1F02751D-42B7-4370-8582-9B94B2C1C39C}"/>
              </a:ext>
            </a:extLst>
          </p:cNvPr>
          <p:cNvSpPr txBox="1"/>
          <p:nvPr/>
        </p:nvSpPr>
        <p:spPr>
          <a:xfrm>
            <a:off x="58757" y="0"/>
            <a:ext cx="12191980" cy="3961534"/>
          </a:xfrm>
          <a:prstGeom prst="rect">
            <a:avLst/>
          </a:prstGeom>
          <a:noFill/>
        </p:spPr>
        <p:txBody>
          <a:bodyPr wrap="square">
            <a:spAutoFit/>
          </a:bodyPr>
          <a:lstStyle/>
          <a:p>
            <a:pPr algn="ctr"/>
            <a:r>
              <a:rPr lang="en-US" sz="2800" b="0" dirty="0">
                <a:solidFill>
                  <a:srgbClr val="CCCCCC"/>
                </a:solidFill>
                <a:effectLst/>
                <a:latin typeface="Georgia Pro Black" panose="02040A02050405020203" pitchFamily="18" charset="0"/>
              </a:rPr>
              <a:t>    </a:t>
            </a:r>
            <a:r>
              <a:rPr lang="en-US" sz="2800" b="0" dirty="0" err="1">
                <a:solidFill>
                  <a:srgbClr val="CCCCCC"/>
                </a:solidFill>
                <a:effectLst/>
                <a:latin typeface="Georgia Pro Black" panose="02040A02050405020203" pitchFamily="18" charset="0"/>
              </a:rPr>
              <a:t>embeded</a:t>
            </a:r>
            <a:r>
              <a:rPr lang="en-US" sz="2800" b="0" dirty="0">
                <a:solidFill>
                  <a:srgbClr val="CCCCCC"/>
                </a:solidFill>
                <a:effectLst/>
                <a:latin typeface="Georgia Pro Black" panose="02040A02050405020203" pitchFamily="18" charset="0"/>
              </a:rPr>
              <a:t> google map</a:t>
            </a:r>
          </a:p>
          <a:p>
            <a:pPr algn="ctr"/>
            <a:endParaRPr lang="en-US" sz="2800" b="0" dirty="0">
              <a:solidFill>
                <a:srgbClr val="CCCCCC"/>
              </a:solidFill>
              <a:effectLst/>
              <a:latin typeface="Georgia Pro Black" panose="02040A02050405020203" pitchFamily="18" charset="0"/>
            </a:endParaRPr>
          </a:p>
          <a:p>
            <a:pPr>
              <a:lnSpc>
                <a:spcPct val="150000"/>
              </a:lnSpc>
            </a:pPr>
            <a:r>
              <a:rPr lang="en-US" b="0" dirty="0">
                <a:solidFill>
                  <a:srgbClr val="FFFF00"/>
                </a:solidFill>
                <a:effectLst/>
                <a:latin typeface="Consolas" panose="020B0609020204030204" pitchFamily="49" charset="0"/>
              </a:rPr>
              <a:t>    go on google map then share or </a:t>
            </a:r>
            <a:r>
              <a:rPr lang="en-US" b="0" dirty="0" err="1">
                <a:solidFill>
                  <a:srgbClr val="FFFF00"/>
                </a:solidFill>
                <a:effectLst/>
                <a:latin typeface="Consolas" panose="020B0609020204030204" pitchFamily="49" charset="0"/>
              </a:rPr>
              <a:t>embeded</a:t>
            </a:r>
            <a:r>
              <a:rPr lang="en-US" b="0" dirty="0">
                <a:solidFill>
                  <a:srgbClr val="FFFF00"/>
                </a:solidFill>
                <a:effectLst/>
                <a:latin typeface="Consolas" panose="020B0609020204030204" pitchFamily="49" charset="0"/>
              </a:rPr>
              <a:t> map then copy link</a:t>
            </a:r>
          </a:p>
          <a:p>
            <a:pPr>
              <a:lnSpc>
                <a:spcPct val="150000"/>
              </a:lnSpc>
            </a:pPr>
            <a:endParaRPr lang="en-US" b="0" dirty="0">
              <a:solidFill>
                <a:srgbClr val="FFFF00"/>
              </a:solidFill>
              <a:effectLst/>
              <a:latin typeface="Consolas" panose="020B0609020204030204" pitchFamily="49" charset="0"/>
            </a:endParaRPr>
          </a:p>
          <a:p>
            <a:pPr>
              <a:lnSpc>
                <a:spcPct val="150000"/>
              </a:lnSpc>
            </a:pPr>
            <a:r>
              <a:rPr lang="en-US" sz="1600" b="0" dirty="0">
                <a:solidFill>
                  <a:srgbClr val="CCCCCC"/>
                </a:solidFill>
                <a:effectLst/>
                <a:latin typeface="Consolas" panose="020B0609020204030204" pitchFamily="49" charset="0"/>
              </a:rPr>
              <a:t>    </a:t>
            </a:r>
            <a:r>
              <a:rPr lang="en-US" sz="1600" b="0" dirty="0">
                <a:solidFill>
                  <a:srgbClr val="808080"/>
                </a:solidFill>
                <a:effectLst/>
                <a:latin typeface="Consolas" panose="020B0609020204030204" pitchFamily="49" charset="0"/>
              </a:rPr>
              <a:t>&lt;</a:t>
            </a:r>
            <a:r>
              <a:rPr lang="en-US" sz="1600" b="0" dirty="0">
                <a:solidFill>
                  <a:srgbClr val="569CD6"/>
                </a:solidFill>
                <a:effectLst/>
                <a:latin typeface="Consolas" panose="020B0609020204030204" pitchFamily="49" charset="0"/>
              </a:rPr>
              <a:t>iframe</a:t>
            </a:r>
            <a:endParaRPr lang="en-US" sz="1600" b="0" dirty="0">
              <a:solidFill>
                <a:srgbClr val="CCCCCC"/>
              </a:solidFill>
              <a:effectLst/>
              <a:latin typeface="Consolas" panose="020B0609020204030204" pitchFamily="49" charset="0"/>
            </a:endParaRPr>
          </a:p>
          <a:p>
            <a:pPr>
              <a:lnSpc>
                <a:spcPct val="150000"/>
              </a:lnSpc>
            </a:pPr>
            <a:r>
              <a:rPr lang="en-US" sz="1600" b="0" dirty="0">
                <a:solidFill>
                  <a:srgbClr val="CCCCCC"/>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src</a:t>
            </a:r>
            <a:r>
              <a:rPr lang="en-US" sz="1600" b="0" dirty="0">
                <a:solidFill>
                  <a:srgbClr val="CCCCCC"/>
                </a:solidFill>
                <a:effectLst/>
                <a:latin typeface="Consolas" panose="020B0609020204030204" pitchFamily="49" charset="0"/>
              </a:rPr>
              <a:t>=</a:t>
            </a:r>
            <a:r>
              <a:rPr lang="en-US" sz="1600" b="0" dirty="0">
                <a:solidFill>
                  <a:srgbClr val="CE9178"/>
                </a:solidFill>
                <a:effectLst/>
                <a:latin typeface="Consolas" panose="020B0609020204030204" pitchFamily="49" charset="0"/>
              </a:rPr>
              <a:t>"https://www.google.com/maps/embed?pb=!1m10!1m8!1m3!1d1000.3051887872458!2d77.36159069174194!3d2 </a:t>
            </a:r>
          </a:p>
          <a:p>
            <a:pPr>
              <a:lnSpc>
                <a:spcPct val="150000"/>
              </a:lnSpc>
            </a:pPr>
            <a:r>
              <a:rPr lang="en-US" sz="1600" dirty="0">
                <a:solidFill>
                  <a:srgbClr val="CE9178"/>
                </a:solidFill>
                <a:latin typeface="Consolas" panose="020B0609020204030204" pitchFamily="49" charset="0"/>
              </a:rPr>
              <a:t>                </a:t>
            </a:r>
            <a:r>
              <a:rPr lang="en-US" sz="1600" b="0" dirty="0">
                <a:solidFill>
                  <a:srgbClr val="CE9178"/>
                </a:solidFill>
                <a:effectLst/>
                <a:latin typeface="Consolas" panose="020B0609020204030204" pitchFamily="49" charset="0"/>
              </a:rPr>
              <a:t>8.586469558636527!3m2!1i1024!2i768!4f13.1!5e0!3m2!1sen!2sin!4v1694109560594!5m2!1sen!2sin"</a:t>
            </a:r>
            <a:endParaRPr lang="en-US" sz="1600" b="0" dirty="0">
              <a:solidFill>
                <a:srgbClr val="CCCCCC"/>
              </a:solidFill>
              <a:effectLst/>
              <a:latin typeface="Consolas" panose="020B0609020204030204" pitchFamily="49" charset="0"/>
            </a:endParaRPr>
          </a:p>
          <a:p>
            <a:pPr>
              <a:lnSpc>
                <a:spcPct val="150000"/>
              </a:lnSpc>
            </a:pP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width</a:t>
            </a:r>
            <a:r>
              <a:rPr lang="en-US" sz="1600" b="0" dirty="0">
                <a:solidFill>
                  <a:srgbClr val="CCCCCC"/>
                </a:solidFill>
                <a:effectLst/>
                <a:latin typeface="Consolas" panose="020B0609020204030204" pitchFamily="49" charset="0"/>
              </a:rPr>
              <a:t>=</a:t>
            </a:r>
            <a:r>
              <a:rPr lang="en-US" sz="1600" b="0" dirty="0">
                <a:solidFill>
                  <a:srgbClr val="CE9178"/>
                </a:solidFill>
                <a:effectLst/>
                <a:latin typeface="Consolas" panose="020B0609020204030204" pitchFamily="49" charset="0"/>
              </a:rPr>
              <a:t>"600"</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height</a:t>
            </a:r>
            <a:r>
              <a:rPr lang="en-US" sz="1600" b="0" dirty="0">
                <a:solidFill>
                  <a:srgbClr val="CCCCCC"/>
                </a:solidFill>
                <a:effectLst/>
                <a:latin typeface="Consolas" panose="020B0609020204030204" pitchFamily="49" charset="0"/>
              </a:rPr>
              <a:t>=</a:t>
            </a:r>
            <a:r>
              <a:rPr lang="en-US" sz="1600" b="0" dirty="0">
                <a:solidFill>
                  <a:srgbClr val="CE9178"/>
                </a:solidFill>
                <a:effectLst/>
                <a:latin typeface="Consolas" panose="020B0609020204030204" pitchFamily="49" charset="0"/>
              </a:rPr>
              <a:t>"450"</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style</a:t>
            </a:r>
            <a:r>
              <a:rPr lang="en-US" sz="1600" b="0" dirty="0">
                <a:solidFill>
                  <a:srgbClr val="CCCCCC"/>
                </a:solidFill>
                <a:effectLst/>
                <a:latin typeface="Consolas" panose="020B0609020204030204" pitchFamily="49" charset="0"/>
              </a:rPr>
              <a:t>=</a:t>
            </a:r>
            <a:r>
              <a:rPr lang="en-US" sz="1600" b="0" dirty="0">
                <a:solidFill>
                  <a:srgbClr val="CE9178"/>
                </a:solidFill>
                <a:effectLst/>
                <a:latin typeface="Consolas" panose="020B0609020204030204" pitchFamily="49" charset="0"/>
              </a:rPr>
              <a:t>"border:0;"</a:t>
            </a:r>
            <a:r>
              <a:rPr lang="en-US" sz="1600" b="0" dirty="0">
                <a:solidFill>
                  <a:srgbClr val="CCCCCC"/>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allowfullscreen</a:t>
            </a:r>
            <a:r>
              <a:rPr lang="en-US" sz="1600" b="0" dirty="0">
                <a:solidFill>
                  <a:srgbClr val="CCCCCC"/>
                </a:solidFill>
                <a:effectLst/>
                <a:latin typeface="Consolas" panose="020B0609020204030204" pitchFamily="49" charset="0"/>
              </a:rPr>
              <a:t>=</a:t>
            </a:r>
            <a:r>
              <a:rPr lang="en-US" sz="1600" b="0" dirty="0">
                <a:solidFill>
                  <a:srgbClr val="CE9178"/>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loading</a:t>
            </a:r>
            <a:r>
              <a:rPr lang="en-US" sz="1600" b="0" dirty="0">
                <a:solidFill>
                  <a:srgbClr val="CCCCCC"/>
                </a:solidFill>
                <a:effectLst/>
                <a:latin typeface="Consolas" panose="020B0609020204030204" pitchFamily="49" charset="0"/>
              </a:rPr>
              <a:t>=</a:t>
            </a:r>
            <a:r>
              <a:rPr lang="en-US" sz="1600" b="0" dirty="0">
                <a:solidFill>
                  <a:srgbClr val="CE9178"/>
                </a:solidFill>
                <a:effectLst/>
                <a:latin typeface="Consolas" panose="020B0609020204030204" pitchFamily="49" charset="0"/>
              </a:rPr>
              <a:t>"lazy"</a:t>
            </a:r>
            <a:endParaRPr lang="en-US" sz="1600" b="0" dirty="0">
              <a:solidFill>
                <a:srgbClr val="CCCCCC"/>
              </a:solidFill>
              <a:effectLst/>
              <a:latin typeface="Consolas" panose="020B0609020204030204" pitchFamily="49" charset="0"/>
            </a:endParaRPr>
          </a:p>
          <a:p>
            <a:pPr>
              <a:lnSpc>
                <a:spcPct val="150000"/>
              </a:lnSpc>
            </a:pPr>
            <a:r>
              <a:rPr lang="en-US" sz="1600" b="0" dirty="0">
                <a:solidFill>
                  <a:srgbClr val="CCCCCC"/>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referrerpolicy</a:t>
            </a:r>
            <a:r>
              <a:rPr lang="en-US" sz="1600" b="0" dirty="0">
                <a:solidFill>
                  <a:srgbClr val="CCCCCC"/>
                </a:solidFill>
                <a:effectLst/>
                <a:latin typeface="Consolas" panose="020B0609020204030204" pitchFamily="49" charset="0"/>
              </a:rPr>
              <a:t>=</a:t>
            </a:r>
            <a:r>
              <a:rPr lang="en-US" sz="1600" b="0" dirty="0">
                <a:solidFill>
                  <a:srgbClr val="CE9178"/>
                </a:solidFill>
                <a:effectLst/>
                <a:latin typeface="Consolas" panose="020B0609020204030204" pitchFamily="49" charset="0"/>
              </a:rPr>
              <a:t>"no-referrer-when-downgrade"</a:t>
            </a:r>
            <a:r>
              <a:rPr lang="en-US" sz="1600" b="0" dirty="0">
                <a:solidFill>
                  <a:srgbClr val="808080"/>
                </a:solidFill>
                <a:effectLst/>
                <a:latin typeface="Consolas" panose="020B0609020204030204" pitchFamily="49" charset="0"/>
              </a:rPr>
              <a:t>&gt;</a:t>
            </a:r>
          </a:p>
          <a:p>
            <a:pPr>
              <a:lnSpc>
                <a:spcPct val="150000"/>
              </a:lnSpc>
            </a:pPr>
            <a:r>
              <a:rPr lang="en-US" sz="1600" dirty="0">
                <a:solidFill>
                  <a:srgbClr val="808080"/>
                </a:solidFill>
                <a:latin typeface="Consolas" panose="020B0609020204030204" pitchFamily="49" charset="0"/>
              </a:rPr>
              <a:t>    </a:t>
            </a:r>
            <a:r>
              <a:rPr lang="en-US" sz="1600" b="0" dirty="0">
                <a:solidFill>
                  <a:srgbClr val="808080"/>
                </a:solidFill>
                <a:effectLst/>
                <a:latin typeface="Consolas" panose="020B0609020204030204" pitchFamily="49" charset="0"/>
              </a:rPr>
              <a:t>&lt;/</a:t>
            </a:r>
            <a:r>
              <a:rPr lang="en-US" sz="1600" b="0" dirty="0">
                <a:solidFill>
                  <a:srgbClr val="569CD6"/>
                </a:solidFill>
                <a:effectLst/>
                <a:latin typeface="Consolas" panose="020B0609020204030204" pitchFamily="49" charset="0"/>
              </a:rPr>
              <a:t>iframe</a:t>
            </a:r>
            <a:r>
              <a:rPr lang="en-US" sz="1600" b="0" dirty="0">
                <a:solidFill>
                  <a:srgbClr val="808080"/>
                </a:solidFill>
                <a:effectLst/>
                <a:latin typeface="Consolas" panose="020B0609020204030204" pitchFamily="49" charset="0"/>
              </a:rPr>
              <a:t>&gt;</a:t>
            </a:r>
            <a:endParaRPr lang="en-US" sz="16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1219310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ark blue background with white lines&#10;&#10;Description automatically generated">
            <a:extLst>
              <a:ext uri="{FF2B5EF4-FFF2-40B4-BE49-F238E27FC236}">
                <a16:creationId xmlns:a16="http://schemas.microsoft.com/office/drawing/2014/main" id="{6C4F6A12-0D8E-42A1-987E-380C74C06262}"/>
              </a:ext>
            </a:extLst>
          </p:cNvPr>
          <p:cNvPicPr>
            <a:picLocks noChangeAspect="1"/>
          </p:cNvPicPr>
          <p:nvPr/>
        </p:nvPicPr>
        <p:blipFill rotWithShape="1">
          <a:blip r:embed="rId2">
            <a:extLst>
              <a:ext uri="{28A0092B-C50C-407E-A947-70E740481C1C}">
                <a14:useLocalDpi xmlns:a14="http://schemas.microsoft.com/office/drawing/2010/main" val="0"/>
              </a:ext>
            </a:extLst>
          </a:blip>
          <a:srcRect t="8142" b="7287"/>
          <a:stretch/>
        </p:blipFill>
        <p:spPr>
          <a:xfrm>
            <a:off x="20" y="1282"/>
            <a:ext cx="12191980" cy="6856718"/>
          </a:xfrm>
          <a:prstGeom prst="rect">
            <a:avLst/>
          </a:prstGeom>
        </p:spPr>
      </p:pic>
      <p:pic>
        <p:nvPicPr>
          <p:cNvPr id="7" name="Picture 6" descr="A blue logo with wings&#10;&#10;Description automatically generated">
            <a:extLst>
              <a:ext uri="{FF2B5EF4-FFF2-40B4-BE49-F238E27FC236}">
                <a16:creationId xmlns:a16="http://schemas.microsoft.com/office/drawing/2014/main" id="{54474696-61D6-4CA4-8166-707C5519DE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8625" y="87085"/>
            <a:ext cx="1110849" cy="914401"/>
          </a:xfrm>
          <a:prstGeom prst="rect">
            <a:avLst/>
          </a:prstGeom>
        </p:spPr>
      </p:pic>
      <p:sp>
        <p:nvSpPr>
          <p:cNvPr id="6" name="TextBox 5">
            <a:extLst>
              <a:ext uri="{FF2B5EF4-FFF2-40B4-BE49-F238E27FC236}">
                <a16:creationId xmlns:a16="http://schemas.microsoft.com/office/drawing/2014/main" id="{CB8ADF28-A89D-420B-AA35-CB5231AEFBDE}"/>
              </a:ext>
            </a:extLst>
          </p:cNvPr>
          <p:cNvSpPr txBox="1"/>
          <p:nvPr/>
        </p:nvSpPr>
        <p:spPr>
          <a:xfrm>
            <a:off x="-117454" y="168365"/>
            <a:ext cx="9779000" cy="3970318"/>
          </a:xfrm>
          <a:prstGeom prst="rect">
            <a:avLst/>
          </a:prstGeom>
          <a:noFill/>
        </p:spPr>
        <p:txBody>
          <a:bodyPr wrap="square">
            <a:spAutoFit/>
          </a:bodyPr>
          <a:lstStyle/>
          <a:p>
            <a:r>
              <a:rPr lang="en-US" b="1" dirty="0">
                <a:solidFill>
                  <a:srgbClr val="CCCCCC"/>
                </a:solidFill>
                <a:effectLst/>
                <a:latin typeface="Georgia Pro Black" panose="02040A02050405020203" pitchFamily="18" charset="0"/>
              </a:rPr>
              <a:t>  </a:t>
            </a:r>
            <a:r>
              <a:rPr lang="en-US" sz="2800" b="1" dirty="0">
                <a:solidFill>
                  <a:srgbClr val="CCCCCC"/>
                </a:solidFill>
                <a:effectLst/>
                <a:latin typeface="Georgia Pro Black" panose="02040A02050405020203" pitchFamily="18" charset="0"/>
              </a:rPr>
              <a:t>  HTML Entities:-</a:t>
            </a:r>
          </a:p>
          <a:p>
            <a:endParaRPr lang="en-US" sz="2800" b="1" dirty="0">
              <a:solidFill>
                <a:srgbClr val="CCCCCC"/>
              </a:solidFill>
              <a:effectLst/>
              <a:latin typeface="Georgia Pro Black" panose="02040A02050405020203" pitchFamily="18" charset="0"/>
            </a:endParaRPr>
          </a:p>
          <a:p>
            <a:br>
              <a:rPr lang="en-US" sz="2800" b="1" dirty="0">
                <a:solidFill>
                  <a:srgbClr val="CCCCCC"/>
                </a:solidFill>
                <a:effectLst/>
                <a:latin typeface="Georgia Pro Black" panose="02040A02050405020203" pitchFamily="18" charset="0"/>
              </a:rPr>
            </a:br>
            <a:br>
              <a:rPr lang="en-US" sz="2800" b="1" dirty="0">
                <a:solidFill>
                  <a:srgbClr val="CCCCCC"/>
                </a:solidFill>
                <a:effectLst/>
                <a:latin typeface="Georgia Pro Black" panose="02040A02050405020203" pitchFamily="18" charset="0"/>
              </a:rPr>
            </a:br>
            <a:r>
              <a:rPr lang="en-US" sz="2800" b="1" dirty="0">
                <a:solidFill>
                  <a:srgbClr val="CCCCCC"/>
                </a:solidFill>
                <a:effectLst/>
                <a:latin typeface="Georgia Pro Black" panose="02040A02050405020203" pitchFamily="18" charset="0"/>
              </a:rPr>
              <a:t>    HTML Symbol:-</a:t>
            </a:r>
          </a:p>
          <a:p>
            <a:br>
              <a:rPr lang="en-US" sz="2800" b="1" dirty="0">
                <a:solidFill>
                  <a:srgbClr val="CCCCCC"/>
                </a:solidFill>
                <a:effectLst/>
                <a:latin typeface="Georgia Pro Black" panose="02040A02050405020203" pitchFamily="18" charset="0"/>
              </a:rPr>
            </a:br>
            <a:br>
              <a:rPr lang="en-US" sz="2800" b="1" dirty="0">
                <a:solidFill>
                  <a:srgbClr val="CCCCCC"/>
                </a:solidFill>
                <a:effectLst/>
                <a:latin typeface="Georgia Pro Black" panose="02040A02050405020203" pitchFamily="18" charset="0"/>
              </a:rPr>
            </a:br>
            <a:br>
              <a:rPr lang="en-US" sz="2800" b="1" dirty="0">
                <a:solidFill>
                  <a:srgbClr val="CCCCCC"/>
                </a:solidFill>
                <a:effectLst/>
                <a:latin typeface="Georgia Pro Black" panose="02040A02050405020203" pitchFamily="18" charset="0"/>
              </a:rPr>
            </a:br>
            <a:r>
              <a:rPr lang="en-US" sz="2800" b="1" dirty="0">
                <a:solidFill>
                  <a:srgbClr val="CCCCCC"/>
                </a:solidFill>
                <a:effectLst/>
                <a:latin typeface="Georgia Pro Black" panose="02040A02050405020203" pitchFamily="18" charset="0"/>
              </a:rPr>
              <a:t>    HTML Emoji:-</a:t>
            </a:r>
          </a:p>
        </p:txBody>
      </p:sp>
    </p:spTree>
    <p:extLst>
      <p:ext uri="{BB962C8B-B14F-4D97-AF65-F5344CB8AC3E}">
        <p14:creationId xmlns:p14="http://schemas.microsoft.com/office/powerpoint/2010/main" val="34974541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ark blue background with white lines&#10;&#10;Description automatically generated">
            <a:extLst>
              <a:ext uri="{FF2B5EF4-FFF2-40B4-BE49-F238E27FC236}">
                <a16:creationId xmlns:a16="http://schemas.microsoft.com/office/drawing/2014/main" id="{6C4F6A12-0D8E-42A1-987E-380C74C06262}"/>
              </a:ext>
            </a:extLst>
          </p:cNvPr>
          <p:cNvPicPr>
            <a:picLocks noChangeAspect="1"/>
          </p:cNvPicPr>
          <p:nvPr/>
        </p:nvPicPr>
        <p:blipFill rotWithShape="1">
          <a:blip r:embed="rId2">
            <a:extLst>
              <a:ext uri="{28A0092B-C50C-407E-A947-70E740481C1C}">
                <a14:useLocalDpi xmlns:a14="http://schemas.microsoft.com/office/drawing/2010/main" val="0"/>
              </a:ext>
            </a:extLst>
          </a:blip>
          <a:srcRect t="8142" b="7287"/>
          <a:stretch/>
        </p:blipFill>
        <p:spPr>
          <a:xfrm>
            <a:off x="20" y="1282"/>
            <a:ext cx="12191980" cy="6856718"/>
          </a:xfrm>
          <a:prstGeom prst="rect">
            <a:avLst/>
          </a:prstGeom>
        </p:spPr>
      </p:pic>
      <p:pic>
        <p:nvPicPr>
          <p:cNvPr id="7" name="Picture 6" descr="A blue logo with wings&#10;&#10;Description automatically generated">
            <a:extLst>
              <a:ext uri="{FF2B5EF4-FFF2-40B4-BE49-F238E27FC236}">
                <a16:creationId xmlns:a16="http://schemas.microsoft.com/office/drawing/2014/main" id="{54474696-61D6-4CA4-8166-707C5519DE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8625" y="87085"/>
            <a:ext cx="1110849" cy="914401"/>
          </a:xfrm>
          <a:prstGeom prst="rect">
            <a:avLst/>
          </a:prstGeom>
        </p:spPr>
      </p:pic>
      <p:sp>
        <p:nvSpPr>
          <p:cNvPr id="6" name="TextBox 5">
            <a:extLst>
              <a:ext uri="{FF2B5EF4-FFF2-40B4-BE49-F238E27FC236}">
                <a16:creationId xmlns:a16="http://schemas.microsoft.com/office/drawing/2014/main" id="{B488C839-6B70-489C-88C7-40B495287089}"/>
              </a:ext>
            </a:extLst>
          </p:cNvPr>
          <p:cNvSpPr txBox="1"/>
          <p:nvPr/>
        </p:nvSpPr>
        <p:spPr>
          <a:xfrm>
            <a:off x="101600" y="87085"/>
            <a:ext cx="8158480" cy="4957447"/>
          </a:xfrm>
          <a:prstGeom prst="rect">
            <a:avLst/>
          </a:prstGeom>
          <a:noFill/>
        </p:spPr>
        <p:txBody>
          <a:bodyPr wrap="square">
            <a:spAutoFit/>
          </a:bodyPr>
          <a:lstStyle/>
          <a:p>
            <a:r>
              <a:rPr lang="en-US" sz="3200" dirty="0" err="1">
                <a:solidFill>
                  <a:srgbClr val="CCCCCC"/>
                </a:solidFill>
                <a:effectLst/>
                <a:latin typeface="Georgia Pro Black" panose="02040A02050405020203" pitchFamily="18" charset="0"/>
              </a:rPr>
              <a:t>Sementic</a:t>
            </a:r>
            <a:r>
              <a:rPr lang="en-US" sz="3200" dirty="0">
                <a:solidFill>
                  <a:srgbClr val="CCCCCC"/>
                </a:solidFill>
                <a:effectLst/>
                <a:latin typeface="Georgia Pro Black" panose="02040A02050405020203" pitchFamily="18" charset="0"/>
              </a:rPr>
              <a:t> element:- </a:t>
            </a:r>
            <a:r>
              <a:rPr lang="en-US" sz="2400" b="0" dirty="0">
                <a:solidFill>
                  <a:srgbClr val="FFFF00"/>
                </a:solidFill>
                <a:effectLst/>
                <a:latin typeface="Consolas" panose="020B0609020204030204" pitchFamily="49" charset="0"/>
              </a:rPr>
              <a:t>element with meaning</a:t>
            </a:r>
          </a:p>
          <a:p>
            <a:pPr>
              <a:lnSpc>
                <a:spcPct val="150000"/>
              </a:lnSpc>
            </a:pPr>
            <a:r>
              <a:rPr lang="en-US" sz="2400" b="0" dirty="0">
                <a:solidFill>
                  <a:srgbClr val="CCCCCC"/>
                </a:solidFill>
                <a:effectLst/>
                <a:latin typeface="Consolas" panose="020B0609020204030204" pitchFamily="49" charset="0"/>
              </a:rPr>
              <a:t>   </a:t>
            </a:r>
          </a:p>
          <a:p>
            <a:pPr>
              <a:lnSpc>
                <a:spcPct val="150000"/>
              </a:lnSpc>
            </a:pPr>
            <a:r>
              <a:rPr lang="en-US" sz="2400" dirty="0">
                <a:solidFill>
                  <a:srgbClr val="CCCCCC"/>
                </a:solidFill>
                <a:latin typeface="Consolas" panose="020B0609020204030204" pitchFamily="49" charset="0"/>
              </a:rPr>
              <a:t>   </a:t>
            </a:r>
            <a:r>
              <a:rPr lang="en-US" sz="2400" b="0" dirty="0">
                <a:solidFill>
                  <a:srgbClr val="CCCCCC"/>
                </a:solidFill>
                <a:effectLst/>
                <a:latin typeface="Consolas" panose="020B0609020204030204" pitchFamily="49" charset="0"/>
              </a:rPr>
              <a:t> </a:t>
            </a:r>
            <a:r>
              <a:rPr lang="en-US" sz="2400" b="0" dirty="0">
                <a:solidFill>
                  <a:srgbClr val="808080"/>
                </a:solidFill>
                <a:effectLst/>
                <a:latin typeface="Consolas" panose="020B0609020204030204" pitchFamily="49" charset="0"/>
              </a:rPr>
              <a:t>&lt;</a:t>
            </a:r>
            <a:r>
              <a:rPr lang="en-US" sz="2400" b="0" dirty="0">
                <a:solidFill>
                  <a:srgbClr val="569CD6"/>
                </a:solidFill>
                <a:effectLst/>
                <a:latin typeface="Consolas" panose="020B0609020204030204" pitchFamily="49" charset="0"/>
              </a:rPr>
              <a:t>article</a:t>
            </a:r>
            <a:r>
              <a:rPr lang="en-US" sz="2400" b="0" dirty="0">
                <a:solidFill>
                  <a:srgbClr val="808080"/>
                </a:solidFill>
                <a:effectLst/>
                <a:latin typeface="Consolas" panose="020B0609020204030204" pitchFamily="49" charset="0"/>
              </a:rPr>
              <a:t>&gt;  &lt;/</a:t>
            </a:r>
            <a:r>
              <a:rPr lang="en-US" sz="2400" b="0" dirty="0">
                <a:solidFill>
                  <a:srgbClr val="569CD6"/>
                </a:solidFill>
                <a:effectLst/>
                <a:latin typeface="Consolas" panose="020B0609020204030204" pitchFamily="49" charset="0"/>
              </a:rPr>
              <a:t>article</a:t>
            </a:r>
            <a:r>
              <a:rPr lang="en-US" sz="2400" b="0" dirty="0">
                <a:solidFill>
                  <a:srgbClr val="808080"/>
                </a:solidFill>
                <a:effectLst/>
                <a:latin typeface="Consolas" panose="020B0609020204030204" pitchFamily="49" charset="0"/>
              </a:rPr>
              <a:t>&gt;</a:t>
            </a:r>
            <a:endParaRPr lang="en-US" sz="2400" b="0" dirty="0">
              <a:solidFill>
                <a:srgbClr val="CCCCCC"/>
              </a:solidFill>
              <a:effectLst/>
              <a:latin typeface="Consolas" panose="020B0609020204030204" pitchFamily="49" charset="0"/>
            </a:endParaRPr>
          </a:p>
          <a:p>
            <a:pPr>
              <a:lnSpc>
                <a:spcPct val="150000"/>
              </a:lnSpc>
            </a:pPr>
            <a:r>
              <a:rPr lang="en-US" sz="2400" b="0" dirty="0">
                <a:solidFill>
                  <a:srgbClr val="CCCCCC"/>
                </a:solidFill>
                <a:effectLst/>
                <a:latin typeface="Consolas" panose="020B0609020204030204" pitchFamily="49" charset="0"/>
              </a:rPr>
              <a:t>    </a:t>
            </a:r>
            <a:r>
              <a:rPr lang="en-US" sz="2400" b="0" dirty="0">
                <a:solidFill>
                  <a:srgbClr val="808080"/>
                </a:solidFill>
                <a:effectLst/>
                <a:latin typeface="Consolas" panose="020B0609020204030204" pitchFamily="49" charset="0"/>
              </a:rPr>
              <a:t>&lt;</a:t>
            </a:r>
            <a:r>
              <a:rPr lang="en-US" sz="2400" b="0" dirty="0">
                <a:solidFill>
                  <a:srgbClr val="569CD6"/>
                </a:solidFill>
                <a:effectLst/>
                <a:latin typeface="Consolas" panose="020B0609020204030204" pitchFamily="49" charset="0"/>
              </a:rPr>
              <a:t>aside</a:t>
            </a:r>
            <a:r>
              <a:rPr lang="en-US" sz="2400" b="0" dirty="0">
                <a:solidFill>
                  <a:srgbClr val="808080"/>
                </a:solidFill>
                <a:effectLst/>
                <a:latin typeface="Consolas" panose="020B0609020204030204" pitchFamily="49" charset="0"/>
              </a:rPr>
              <a:t>&gt;  &lt;/</a:t>
            </a:r>
            <a:r>
              <a:rPr lang="en-US" sz="2400" b="0" dirty="0">
                <a:solidFill>
                  <a:srgbClr val="569CD6"/>
                </a:solidFill>
                <a:effectLst/>
                <a:latin typeface="Consolas" panose="020B0609020204030204" pitchFamily="49" charset="0"/>
              </a:rPr>
              <a:t>aside</a:t>
            </a:r>
            <a:r>
              <a:rPr lang="en-US" sz="2400" b="0" dirty="0">
                <a:solidFill>
                  <a:srgbClr val="808080"/>
                </a:solidFill>
                <a:effectLst/>
                <a:latin typeface="Consolas" panose="020B0609020204030204" pitchFamily="49" charset="0"/>
              </a:rPr>
              <a:t>&gt;</a:t>
            </a:r>
            <a:endParaRPr lang="en-US" sz="2400" b="0" dirty="0">
              <a:solidFill>
                <a:srgbClr val="CCCCCC"/>
              </a:solidFill>
              <a:effectLst/>
              <a:latin typeface="Consolas" panose="020B0609020204030204" pitchFamily="49" charset="0"/>
            </a:endParaRPr>
          </a:p>
          <a:p>
            <a:pPr>
              <a:lnSpc>
                <a:spcPct val="150000"/>
              </a:lnSpc>
            </a:pPr>
            <a:r>
              <a:rPr lang="en-US" sz="2400" b="0" dirty="0">
                <a:solidFill>
                  <a:srgbClr val="CCCCCC"/>
                </a:solidFill>
                <a:effectLst/>
                <a:latin typeface="Consolas" panose="020B0609020204030204" pitchFamily="49" charset="0"/>
              </a:rPr>
              <a:t>    </a:t>
            </a:r>
            <a:r>
              <a:rPr lang="en-US" sz="2400" b="0" dirty="0">
                <a:solidFill>
                  <a:srgbClr val="808080"/>
                </a:solidFill>
                <a:effectLst/>
                <a:latin typeface="Consolas" panose="020B0609020204030204" pitchFamily="49" charset="0"/>
              </a:rPr>
              <a:t>&lt;</a:t>
            </a:r>
            <a:r>
              <a:rPr lang="en-US" sz="2400" b="0" dirty="0">
                <a:solidFill>
                  <a:srgbClr val="569CD6"/>
                </a:solidFill>
                <a:effectLst/>
                <a:latin typeface="Consolas" panose="020B0609020204030204" pitchFamily="49" charset="0"/>
              </a:rPr>
              <a:t>details</a:t>
            </a:r>
            <a:r>
              <a:rPr lang="en-US" sz="2400" b="0" dirty="0">
                <a:solidFill>
                  <a:srgbClr val="808080"/>
                </a:solidFill>
                <a:effectLst/>
                <a:latin typeface="Consolas" panose="020B0609020204030204" pitchFamily="49" charset="0"/>
              </a:rPr>
              <a:t>&gt;  &lt;/</a:t>
            </a:r>
            <a:r>
              <a:rPr lang="en-US" sz="2400" b="0" dirty="0">
                <a:solidFill>
                  <a:srgbClr val="569CD6"/>
                </a:solidFill>
                <a:effectLst/>
                <a:latin typeface="Consolas" panose="020B0609020204030204" pitchFamily="49" charset="0"/>
              </a:rPr>
              <a:t>details</a:t>
            </a:r>
            <a:r>
              <a:rPr lang="en-US" sz="2400" b="0" dirty="0">
                <a:solidFill>
                  <a:srgbClr val="808080"/>
                </a:solidFill>
                <a:effectLst/>
                <a:latin typeface="Consolas" panose="020B0609020204030204" pitchFamily="49" charset="0"/>
              </a:rPr>
              <a:t>&gt;</a:t>
            </a:r>
            <a:endParaRPr lang="en-US" sz="2400" b="0" dirty="0">
              <a:solidFill>
                <a:srgbClr val="CCCCCC"/>
              </a:solidFill>
              <a:effectLst/>
              <a:latin typeface="Consolas" panose="020B0609020204030204" pitchFamily="49" charset="0"/>
            </a:endParaRPr>
          </a:p>
          <a:p>
            <a:pPr>
              <a:lnSpc>
                <a:spcPct val="150000"/>
              </a:lnSpc>
            </a:pPr>
            <a:r>
              <a:rPr lang="en-US" sz="2400" b="0" dirty="0">
                <a:solidFill>
                  <a:srgbClr val="CCCCCC"/>
                </a:solidFill>
                <a:effectLst/>
                <a:latin typeface="Consolas" panose="020B0609020204030204" pitchFamily="49" charset="0"/>
              </a:rPr>
              <a:t>    </a:t>
            </a:r>
            <a:r>
              <a:rPr lang="en-US" sz="2400" b="0" dirty="0">
                <a:solidFill>
                  <a:srgbClr val="808080"/>
                </a:solidFill>
                <a:effectLst/>
                <a:latin typeface="Consolas" panose="020B0609020204030204" pitchFamily="49" charset="0"/>
              </a:rPr>
              <a:t>&lt;</a:t>
            </a:r>
            <a:r>
              <a:rPr lang="en-US" sz="2400" b="0" dirty="0" err="1">
                <a:solidFill>
                  <a:srgbClr val="569CD6"/>
                </a:solidFill>
                <a:effectLst/>
                <a:latin typeface="Consolas" panose="020B0609020204030204" pitchFamily="49" charset="0"/>
              </a:rPr>
              <a:t>figcaption</a:t>
            </a:r>
            <a:r>
              <a:rPr lang="en-US" sz="2400" b="0" dirty="0">
                <a:solidFill>
                  <a:srgbClr val="808080"/>
                </a:solidFill>
                <a:effectLst/>
                <a:latin typeface="Consolas" panose="020B0609020204030204" pitchFamily="49" charset="0"/>
              </a:rPr>
              <a:t>&gt;  &lt;/</a:t>
            </a:r>
            <a:r>
              <a:rPr lang="en-US" sz="2400" b="0" dirty="0" err="1">
                <a:solidFill>
                  <a:srgbClr val="569CD6"/>
                </a:solidFill>
                <a:effectLst/>
                <a:latin typeface="Consolas" panose="020B0609020204030204" pitchFamily="49" charset="0"/>
              </a:rPr>
              <a:t>figcaption</a:t>
            </a:r>
            <a:r>
              <a:rPr lang="en-US" sz="2400" b="0" dirty="0">
                <a:solidFill>
                  <a:srgbClr val="808080"/>
                </a:solidFill>
                <a:effectLst/>
                <a:latin typeface="Consolas" panose="020B0609020204030204" pitchFamily="49" charset="0"/>
              </a:rPr>
              <a:t>&gt;</a:t>
            </a:r>
            <a:endParaRPr lang="en-US" sz="2400" b="0" dirty="0">
              <a:solidFill>
                <a:srgbClr val="CCCCCC"/>
              </a:solidFill>
              <a:effectLst/>
              <a:latin typeface="Consolas" panose="020B0609020204030204" pitchFamily="49" charset="0"/>
            </a:endParaRPr>
          </a:p>
          <a:p>
            <a:pPr>
              <a:lnSpc>
                <a:spcPct val="150000"/>
              </a:lnSpc>
            </a:pPr>
            <a:r>
              <a:rPr lang="en-US" sz="2400" b="0" dirty="0">
                <a:solidFill>
                  <a:srgbClr val="CCCCCC"/>
                </a:solidFill>
                <a:effectLst/>
                <a:latin typeface="Consolas" panose="020B0609020204030204" pitchFamily="49" charset="0"/>
              </a:rPr>
              <a:t>    </a:t>
            </a:r>
            <a:r>
              <a:rPr lang="en-US" sz="2400" b="0" dirty="0">
                <a:solidFill>
                  <a:srgbClr val="808080"/>
                </a:solidFill>
                <a:effectLst/>
                <a:latin typeface="Consolas" panose="020B0609020204030204" pitchFamily="49" charset="0"/>
              </a:rPr>
              <a:t>&lt;</a:t>
            </a:r>
            <a:r>
              <a:rPr lang="en-US" sz="2400" b="0" dirty="0">
                <a:solidFill>
                  <a:srgbClr val="569CD6"/>
                </a:solidFill>
                <a:effectLst/>
                <a:latin typeface="Consolas" panose="020B0609020204030204" pitchFamily="49" charset="0"/>
              </a:rPr>
              <a:t>figure</a:t>
            </a:r>
            <a:r>
              <a:rPr lang="en-US" sz="2400" b="0" dirty="0">
                <a:solidFill>
                  <a:srgbClr val="808080"/>
                </a:solidFill>
                <a:effectLst/>
                <a:latin typeface="Consolas" panose="020B0609020204030204" pitchFamily="49" charset="0"/>
              </a:rPr>
              <a:t>&gt;  &lt;/</a:t>
            </a:r>
            <a:r>
              <a:rPr lang="en-US" sz="2400" b="0" dirty="0">
                <a:solidFill>
                  <a:srgbClr val="569CD6"/>
                </a:solidFill>
                <a:effectLst/>
                <a:latin typeface="Consolas" panose="020B0609020204030204" pitchFamily="49" charset="0"/>
              </a:rPr>
              <a:t>figure</a:t>
            </a:r>
            <a:r>
              <a:rPr lang="en-US" sz="2400" b="0" dirty="0">
                <a:solidFill>
                  <a:srgbClr val="808080"/>
                </a:solidFill>
                <a:effectLst/>
                <a:latin typeface="Consolas" panose="020B0609020204030204" pitchFamily="49" charset="0"/>
              </a:rPr>
              <a:t>&gt;</a:t>
            </a:r>
            <a:endParaRPr lang="en-US" sz="2400" b="0" dirty="0">
              <a:solidFill>
                <a:srgbClr val="CCCCCC"/>
              </a:solidFill>
              <a:effectLst/>
              <a:latin typeface="Consolas" panose="020B0609020204030204" pitchFamily="49" charset="0"/>
            </a:endParaRPr>
          </a:p>
          <a:p>
            <a:pPr>
              <a:lnSpc>
                <a:spcPct val="150000"/>
              </a:lnSpc>
            </a:pPr>
            <a:r>
              <a:rPr lang="en-US" sz="2400" b="0" dirty="0">
                <a:solidFill>
                  <a:srgbClr val="CCCCCC"/>
                </a:solidFill>
                <a:effectLst/>
                <a:latin typeface="Consolas" panose="020B0609020204030204" pitchFamily="49" charset="0"/>
              </a:rPr>
              <a:t>    </a:t>
            </a:r>
            <a:r>
              <a:rPr lang="en-US" sz="2400" b="0" dirty="0">
                <a:solidFill>
                  <a:srgbClr val="808080"/>
                </a:solidFill>
                <a:effectLst/>
                <a:latin typeface="Consolas" panose="020B0609020204030204" pitchFamily="49" charset="0"/>
              </a:rPr>
              <a:t>&lt;</a:t>
            </a:r>
            <a:r>
              <a:rPr lang="en-US" sz="2400" b="0" dirty="0">
                <a:solidFill>
                  <a:srgbClr val="569CD6"/>
                </a:solidFill>
                <a:effectLst/>
                <a:latin typeface="Consolas" panose="020B0609020204030204" pitchFamily="49" charset="0"/>
              </a:rPr>
              <a:t>footer</a:t>
            </a:r>
            <a:r>
              <a:rPr lang="en-US" sz="2400" b="0" dirty="0">
                <a:solidFill>
                  <a:srgbClr val="808080"/>
                </a:solidFill>
                <a:effectLst/>
                <a:latin typeface="Consolas" panose="020B0609020204030204" pitchFamily="49" charset="0"/>
              </a:rPr>
              <a:t>&gt;  &lt;/</a:t>
            </a:r>
            <a:r>
              <a:rPr lang="en-US" sz="2400" b="0" dirty="0">
                <a:solidFill>
                  <a:srgbClr val="569CD6"/>
                </a:solidFill>
                <a:effectLst/>
                <a:latin typeface="Consolas" panose="020B0609020204030204" pitchFamily="49" charset="0"/>
              </a:rPr>
              <a:t>footer</a:t>
            </a:r>
            <a:r>
              <a:rPr lang="en-US" sz="2400" b="0" dirty="0">
                <a:solidFill>
                  <a:srgbClr val="808080"/>
                </a:solidFill>
                <a:effectLst/>
                <a:latin typeface="Consolas" panose="020B0609020204030204" pitchFamily="49" charset="0"/>
              </a:rPr>
              <a:t>&gt;</a:t>
            </a:r>
            <a:endParaRPr lang="en-US" sz="2400" b="0" dirty="0">
              <a:solidFill>
                <a:srgbClr val="CCCCCC"/>
              </a:solidFill>
              <a:effectLst/>
              <a:latin typeface="Consolas" panose="020B0609020204030204" pitchFamily="49" charset="0"/>
            </a:endParaRPr>
          </a:p>
          <a:p>
            <a:pPr>
              <a:lnSpc>
                <a:spcPct val="150000"/>
              </a:lnSpc>
            </a:pPr>
            <a:r>
              <a:rPr lang="en-US" sz="2400" b="0" dirty="0">
                <a:solidFill>
                  <a:srgbClr val="CCCCCC"/>
                </a:solidFill>
                <a:effectLst/>
                <a:latin typeface="Consolas" panose="020B0609020204030204" pitchFamily="49" charset="0"/>
              </a:rPr>
              <a:t>   </a:t>
            </a:r>
            <a:endParaRPr lang="en-US" b="0" dirty="0">
              <a:solidFill>
                <a:srgbClr val="CCCCCC"/>
              </a:solidFill>
              <a:effectLst/>
              <a:latin typeface="Consolas" panose="020B0609020204030204" pitchFamily="49" charset="0"/>
            </a:endParaRPr>
          </a:p>
        </p:txBody>
      </p:sp>
      <p:sp>
        <p:nvSpPr>
          <p:cNvPr id="8" name="TextBox 7">
            <a:extLst>
              <a:ext uri="{FF2B5EF4-FFF2-40B4-BE49-F238E27FC236}">
                <a16:creationId xmlns:a16="http://schemas.microsoft.com/office/drawing/2014/main" id="{034DD2D9-E57A-469E-8866-F34526A81B1A}"/>
              </a:ext>
            </a:extLst>
          </p:cNvPr>
          <p:cNvSpPr txBox="1"/>
          <p:nvPr/>
        </p:nvSpPr>
        <p:spPr>
          <a:xfrm>
            <a:off x="6101714" y="1285966"/>
            <a:ext cx="6207760" cy="3231654"/>
          </a:xfrm>
          <a:prstGeom prst="rect">
            <a:avLst/>
          </a:prstGeom>
          <a:noFill/>
        </p:spPr>
        <p:txBody>
          <a:bodyPr wrap="square">
            <a:spAutoFit/>
          </a:bodyPr>
          <a:lstStyle/>
          <a:p>
            <a:pPr>
              <a:lnSpc>
                <a:spcPct val="150000"/>
              </a:lnSpc>
            </a:pPr>
            <a:r>
              <a:rPr lang="en-US" sz="2400" b="0" dirty="0">
                <a:solidFill>
                  <a:srgbClr val="808080"/>
                </a:solidFill>
                <a:effectLst/>
                <a:latin typeface="Consolas" panose="020B0609020204030204" pitchFamily="49" charset="0"/>
              </a:rPr>
              <a:t>    &lt;</a:t>
            </a:r>
            <a:r>
              <a:rPr lang="en-US" sz="2400" b="0" dirty="0">
                <a:solidFill>
                  <a:srgbClr val="569CD6"/>
                </a:solidFill>
                <a:effectLst/>
                <a:latin typeface="Consolas" panose="020B0609020204030204" pitchFamily="49" charset="0"/>
              </a:rPr>
              <a:t>header</a:t>
            </a:r>
            <a:r>
              <a:rPr lang="en-US" sz="2400" b="0" dirty="0">
                <a:solidFill>
                  <a:srgbClr val="808080"/>
                </a:solidFill>
                <a:effectLst/>
                <a:latin typeface="Consolas" panose="020B0609020204030204" pitchFamily="49" charset="0"/>
              </a:rPr>
              <a:t>&gt;  &lt;/</a:t>
            </a:r>
            <a:r>
              <a:rPr lang="en-US" sz="2400" b="0" dirty="0">
                <a:solidFill>
                  <a:srgbClr val="569CD6"/>
                </a:solidFill>
                <a:effectLst/>
                <a:latin typeface="Consolas" panose="020B0609020204030204" pitchFamily="49" charset="0"/>
              </a:rPr>
              <a:t>header</a:t>
            </a:r>
            <a:r>
              <a:rPr lang="en-US" sz="2400" b="0" dirty="0">
                <a:solidFill>
                  <a:srgbClr val="808080"/>
                </a:solidFill>
                <a:effectLst/>
                <a:latin typeface="Consolas" panose="020B0609020204030204" pitchFamily="49" charset="0"/>
              </a:rPr>
              <a:t>&gt;</a:t>
            </a:r>
            <a:endParaRPr lang="en-US" sz="2400" b="0" dirty="0">
              <a:solidFill>
                <a:srgbClr val="CCCCCC"/>
              </a:solidFill>
              <a:effectLst/>
              <a:latin typeface="Consolas" panose="020B0609020204030204" pitchFamily="49" charset="0"/>
            </a:endParaRPr>
          </a:p>
          <a:p>
            <a:pPr>
              <a:lnSpc>
                <a:spcPct val="150000"/>
              </a:lnSpc>
            </a:pPr>
            <a:r>
              <a:rPr lang="en-US" sz="2400" b="0" dirty="0">
                <a:solidFill>
                  <a:srgbClr val="CCCCCC"/>
                </a:solidFill>
                <a:effectLst/>
                <a:latin typeface="Consolas" panose="020B0609020204030204" pitchFamily="49" charset="0"/>
              </a:rPr>
              <a:t>    </a:t>
            </a:r>
            <a:r>
              <a:rPr lang="en-US" sz="2400" b="0" dirty="0">
                <a:solidFill>
                  <a:srgbClr val="808080"/>
                </a:solidFill>
                <a:effectLst/>
                <a:latin typeface="Consolas" panose="020B0609020204030204" pitchFamily="49" charset="0"/>
              </a:rPr>
              <a:t>&lt;</a:t>
            </a:r>
            <a:r>
              <a:rPr lang="en-US" sz="2400" b="0" dirty="0">
                <a:solidFill>
                  <a:srgbClr val="569CD6"/>
                </a:solidFill>
                <a:effectLst/>
                <a:latin typeface="Consolas" panose="020B0609020204030204" pitchFamily="49" charset="0"/>
              </a:rPr>
              <a:t>main</a:t>
            </a:r>
            <a:r>
              <a:rPr lang="en-US" sz="2400" b="0" dirty="0">
                <a:solidFill>
                  <a:srgbClr val="808080"/>
                </a:solidFill>
                <a:effectLst/>
                <a:latin typeface="Consolas" panose="020B0609020204030204" pitchFamily="49" charset="0"/>
              </a:rPr>
              <a:t>&gt;  &lt;/</a:t>
            </a:r>
            <a:r>
              <a:rPr lang="en-US" sz="2400" b="0" dirty="0">
                <a:solidFill>
                  <a:srgbClr val="569CD6"/>
                </a:solidFill>
                <a:effectLst/>
                <a:latin typeface="Consolas" panose="020B0609020204030204" pitchFamily="49" charset="0"/>
              </a:rPr>
              <a:t>main</a:t>
            </a:r>
            <a:r>
              <a:rPr lang="en-US" sz="2400" b="0" dirty="0">
                <a:solidFill>
                  <a:srgbClr val="808080"/>
                </a:solidFill>
                <a:effectLst/>
                <a:latin typeface="Consolas" panose="020B0609020204030204" pitchFamily="49" charset="0"/>
              </a:rPr>
              <a:t>&gt;</a:t>
            </a:r>
            <a:endParaRPr lang="en-US" sz="2400" b="0" dirty="0">
              <a:solidFill>
                <a:srgbClr val="CCCCCC"/>
              </a:solidFill>
              <a:effectLst/>
              <a:latin typeface="Consolas" panose="020B0609020204030204" pitchFamily="49" charset="0"/>
            </a:endParaRPr>
          </a:p>
          <a:p>
            <a:pPr>
              <a:lnSpc>
                <a:spcPct val="150000"/>
              </a:lnSpc>
            </a:pPr>
            <a:r>
              <a:rPr lang="en-US" sz="2400" b="0" dirty="0">
                <a:solidFill>
                  <a:srgbClr val="CCCCCC"/>
                </a:solidFill>
                <a:effectLst/>
                <a:latin typeface="Consolas" panose="020B0609020204030204" pitchFamily="49" charset="0"/>
              </a:rPr>
              <a:t>    </a:t>
            </a:r>
            <a:r>
              <a:rPr lang="en-US" sz="2400" b="0" dirty="0">
                <a:solidFill>
                  <a:srgbClr val="808080"/>
                </a:solidFill>
                <a:effectLst/>
                <a:latin typeface="Consolas" panose="020B0609020204030204" pitchFamily="49" charset="0"/>
              </a:rPr>
              <a:t>&lt;</a:t>
            </a:r>
            <a:r>
              <a:rPr lang="en-US" sz="2400" b="0" dirty="0">
                <a:solidFill>
                  <a:srgbClr val="569CD6"/>
                </a:solidFill>
                <a:effectLst/>
                <a:latin typeface="Consolas" panose="020B0609020204030204" pitchFamily="49" charset="0"/>
              </a:rPr>
              <a:t>nav</a:t>
            </a:r>
            <a:r>
              <a:rPr lang="en-US" sz="2400" b="0" dirty="0">
                <a:solidFill>
                  <a:srgbClr val="808080"/>
                </a:solidFill>
                <a:effectLst/>
                <a:latin typeface="Consolas" panose="020B0609020204030204" pitchFamily="49" charset="0"/>
              </a:rPr>
              <a:t>&gt;  &lt;/</a:t>
            </a:r>
            <a:r>
              <a:rPr lang="en-US" sz="2400" b="0" dirty="0">
                <a:solidFill>
                  <a:srgbClr val="569CD6"/>
                </a:solidFill>
                <a:effectLst/>
                <a:latin typeface="Consolas" panose="020B0609020204030204" pitchFamily="49" charset="0"/>
              </a:rPr>
              <a:t>nav</a:t>
            </a:r>
            <a:r>
              <a:rPr lang="en-US" sz="2400" b="0" dirty="0">
                <a:solidFill>
                  <a:srgbClr val="808080"/>
                </a:solidFill>
                <a:effectLst/>
                <a:latin typeface="Consolas" panose="020B0609020204030204" pitchFamily="49" charset="0"/>
              </a:rPr>
              <a:t>&gt;</a:t>
            </a:r>
            <a:endParaRPr lang="en-US" sz="2400" b="0" dirty="0">
              <a:solidFill>
                <a:srgbClr val="CCCCCC"/>
              </a:solidFill>
              <a:effectLst/>
              <a:latin typeface="Consolas" panose="020B0609020204030204" pitchFamily="49" charset="0"/>
            </a:endParaRPr>
          </a:p>
          <a:p>
            <a:pPr>
              <a:lnSpc>
                <a:spcPct val="150000"/>
              </a:lnSpc>
            </a:pPr>
            <a:r>
              <a:rPr lang="en-US" sz="2400" b="0" dirty="0">
                <a:solidFill>
                  <a:srgbClr val="CCCCCC"/>
                </a:solidFill>
                <a:effectLst/>
                <a:latin typeface="Consolas" panose="020B0609020204030204" pitchFamily="49" charset="0"/>
              </a:rPr>
              <a:t>    </a:t>
            </a:r>
            <a:r>
              <a:rPr lang="en-US" sz="2400" b="0" dirty="0">
                <a:solidFill>
                  <a:srgbClr val="808080"/>
                </a:solidFill>
                <a:effectLst/>
                <a:latin typeface="Consolas" panose="020B0609020204030204" pitchFamily="49" charset="0"/>
              </a:rPr>
              <a:t>&lt;</a:t>
            </a:r>
            <a:r>
              <a:rPr lang="en-US" sz="2400" b="0" dirty="0">
                <a:solidFill>
                  <a:srgbClr val="569CD6"/>
                </a:solidFill>
                <a:effectLst/>
                <a:latin typeface="Consolas" panose="020B0609020204030204" pitchFamily="49" charset="0"/>
              </a:rPr>
              <a:t>section</a:t>
            </a:r>
            <a:r>
              <a:rPr lang="en-US" sz="2400" b="0" dirty="0">
                <a:solidFill>
                  <a:srgbClr val="808080"/>
                </a:solidFill>
                <a:effectLst/>
                <a:latin typeface="Consolas" panose="020B0609020204030204" pitchFamily="49" charset="0"/>
              </a:rPr>
              <a:t>&gt;  &lt;/</a:t>
            </a:r>
            <a:r>
              <a:rPr lang="en-US" sz="2400" b="0" dirty="0">
                <a:solidFill>
                  <a:srgbClr val="569CD6"/>
                </a:solidFill>
                <a:effectLst/>
                <a:latin typeface="Consolas" panose="020B0609020204030204" pitchFamily="49" charset="0"/>
              </a:rPr>
              <a:t>section</a:t>
            </a:r>
            <a:r>
              <a:rPr lang="en-US" sz="2400" b="0" dirty="0">
                <a:solidFill>
                  <a:srgbClr val="808080"/>
                </a:solidFill>
                <a:effectLst/>
                <a:latin typeface="Consolas" panose="020B0609020204030204" pitchFamily="49" charset="0"/>
              </a:rPr>
              <a:t>&gt;</a:t>
            </a:r>
            <a:endParaRPr lang="en-US" sz="2400" b="0" dirty="0">
              <a:solidFill>
                <a:srgbClr val="CCCCCC"/>
              </a:solidFill>
              <a:effectLst/>
              <a:latin typeface="Consolas" panose="020B0609020204030204" pitchFamily="49" charset="0"/>
            </a:endParaRPr>
          </a:p>
          <a:p>
            <a:pPr>
              <a:lnSpc>
                <a:spcPct val="150000"/>
              </a:lnSpc>
            </a:pPr>
            <a:r>
              <a:rPr lang="en-US" sz="2400" b="0" dirty="0">
                <a:solidFill>
                  <a:srgbClr val="CCCCCC"/>
                </a:solidFill>
                <a:effectLst/>
                <a:latin typeface="Consolas" panose="020B0609020204030204" pitchFamily="49" charset="0"/>
              </a:rPr>
              <a:t>    </a:t>
            </a:r>
            <a:r>
              <a:rPr lang="en-US" sz="2400" b="0" dirty="0">
                <a:solidFill>
                  <a:srgbClr val="808080"/>
                </a:solidFill>
                <a:effectLst/>
                <a:latin typeface="Consolas" panose="020B0609020204030204" pitchFamily="49" charset="0"/>
              </a:rPr>
              <a:t>&lt;</a:t>
            </a:r>
            <a:r>
              <a:rPr lang="en-US" sz="2400" b="0" dirty="0">
                <a:solidFill>
                  <a:srgbClr val="569CD6"/>
                </a:solidFill>
                <a:effectLst/>
                <a:latin typeface="Consolas" panose="020B0609020204030204" pitchFamily="49" charset="0"/>
              </a:rPr>
              <a:t>summary</a:t>
            </a:r>
            <a:r>
              <a:rPr lang="en-US" sz="2400" b="0" dirty="0">
                <a:solidFill>
                  <a:srgbClr val="808080"/>
                </a:solidFill>
                <a:effectLst/>
                <a:latin typeface="Consolas" panose="020B0609020204030204" pitchFamily="49" charset="0"/>
              </a:rPr>
              <a:t>&gt;  &lt;/</a:t>
            </a:r>
            <a:r>
              <a:rPr lang="en-US" sz="2400" b="0" dirty="0">
                <a:solidFill>
                  <a:srgbClr val="569CD6"/>
                </a:solidFill>
                <a:effectLst/>
                <a:latin typeface="Consolas" panose="020B0609020204030204" pitchFamily="49" charset="0"/>
              </a:rPr>
              <a:t>summary</a:t>
            </a:r>
            <a:r>
              <a:rPr lang="en-US" sz="2400" b="0" dirty="0">
                <a:solidFill>
                  <a:srgbClr val="808080"/>
                </a:solidFill>
                <a:effectLst/>
                <a:latin typeface="Consolas" panose="020B0609020204030204" pitchFamily="49" charset="0"/>
              </a:rPr>
              <a:t>&gt;</a:t>
            </a:r>
            <a:endParaRPr lang="en-US" sz="2400" b="0" dirty="0">
              <a:solidFill>
                <a:srgbClr val="CCCCCC"/>
              </a:solidFill>
              <a:effectLst/>
              <a:latin typeface="Consolas" panose="020B0609020204030204" pitchFamily="49" charset="0"/>
            </a:endParaRPr>
          </a:p>
          <a:p>
            <a:r>
              <a:rPr lang="en-US" sz="2400" b="0" dirty="0">
                <a:solidFill>
                  <a:srgbClr val="CCCCCC"/>
                </a:solidFill>
                <a:effectLst/>
                <a:latin typeface="Consolas" panose="020B0609020204030204" pitchFamily="49" charset="0"/>
              </a:rPr>
              <a:t>    etc..............</a:t>
            </a:r>
          </a:p>
        </p:txBody>
      </p:sp>
    </p:spTree>
    <p:extLst>
      <p:ext uri="{BB962C8B-B14F-4D97-AF65-F5344CB8AC3E}">
        <p14:creationId xmlns:p14="http://schemas.microsoft.com/office/powerpoint/2010/main" val="16804776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ark blue background with white lines&#10;&#10;Description automatically generated">
            <a:extLst>
              <a:ext uri="{FF2B5EF4-FFF2-40B4-BE49-F238E27FC236}">
                <a16:creationId xmlns:a16="http://schemas.microsoft.com/office/drawing/2014/main" id="{6C4F6A12-0D8E-42A1-987E-380C74C06262}"/>
              </a:ext>
            </a:extLst>
          </p:cNvPr>
          <p:cNvPicPr>
            <a:picLocks noChangeAspect="1"/>
          </p:cNvPicPr>
          <p:nvPr/>
        </p:nvPicPr>
        <p:blipFill rotWithShape="1">
          <a:blip r:embed="rId2">
            <a:extLst>
              <a:ext uri="{28A0092B-C50C-407E-A947-70E740481C1C}">
                <a14:useLocalDpi xmlns:a14="http://schemas.microsoft.com/office/drawing/2010/main" val="0"/>
              </a:ext>
            </a:extLst>
          </a:blip>
          <a:srcRect t="8142" b="7287"/>
          <a:stretch/>
        </p:blipFill>
        <p:spPr>
          <a:xfrm>
            <a:off x="20" y="1282"/>
            <a:ext cx="12191980" cy="6856718"/>
          </a:xfrm>
          <a:prstGeom prst="rect">
            <a:avLst/>
          </a:prstGeom>
        </p:spPr>
      </p:pic>
      <p:pic>
        <p:nvPicPr>
          <p:cNvPr id="7" name="Picture 6" descr="A blue logo with wings&#10;&#10;Description automatically generated">
            <a:extLst>
              <a:ext uri="{FF2B5EF4-FFF2-40B4-BE49-F238E27FC236}">
                <a16:creationId xmlns:a16="http://schemas.microsoft.com/office/drawing/2014/main" id="{54474696-61D6-4CA4-8166-707C5519DE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8625" y="87085"/>
            <a:ext cx="1110849" cy="914401"/>
          </a:xfrm>
          <a:prstGeom prst="rect">
            <a:avLst/>
          </a:prstGeom>
        </p:spPr>
      </p:pic>
      <p:sp>
        <p:nvSpPr>
          <p:cNvPr id="4" name="TextBox 3">
            <a:extLst>
              <a:ext uri="{FF2B5EF4-FFF2-40B4-BE49-F238E27FC236}">
                <a16:creationId xmlns:a16="http://schemas.microsoft.com/office/drawing/2014/main" id="{4852EF21-96D9-44E0-BA59-0EA7C654B37A}"/>
              </a:ext>
            </a:extLst>
          </p:cNvPr>
          <p:cNvSpPr txBox="1"/>
          <p:nvPr/>
        </p:nvSpPr>
        <p:spPr>
          <a:xfrm>
            <a:off x="179614" y="-97972"/>
            <a:ext cx="11832771" cy="6190605"/>
          </a:xfrm>
          <a:prstGeom prst="rect">
            <a:avLst/>
          </a:prstGeom>
          <a:noFill/>
        </p:spPr>
        <p:txBody>
          <a:bodyPr wrap="square">
            <a:spAutoFit/>
          </a:bodyPr>
          <a:lstStyle/>
          <a:p>
            <a:pPr algn="ctr"/>
            <a:r>
              <a:rPr lang="en-US" sz="4000" dirty="0">
                <a:solidFill>
                  <a:schemeClr val="bg1"/>
                </a:solidFill>
                <a:latin typeface="Amasis MT Pro Black" panose="02040A04050005020304" pitchFamily="18" charset="0"/>
              </a:rPr>
              <a:t>Forms</a:t>
            </a:r>
            <a:endParaRPr lang="en-US" sz="2800" dirty="0">
              <a:solidFill>
                <a:srgbClr val="00B0F0"/>
              </a:solidFill>
              <a:latin typeface="Amasis MT Pro Black" panose="02040A04050005020304" pitchFamily="18" charset="0"/>
            </a:endParaRPr>
          </a:p>
          <a:p>
            <a:pPr lvl="2">
              <a:lnSpc>
                <a:spcPct val="150000"/>
              </a:lnSpc>
            </a:pPr>
            <a:r>
              <a:rPr lang="en-US" sz="2400" dirty="0">
                <a:solidFill>
                  <a:srgbClr val="00B0F0"/>
                </a:solidFill>
              </a:rPr>
              <a:t>&lt;</a:t>
            </a:r>
            <a:r>
              <a:rPr lang="en-US" sz="2400" b="1" dirty="0">
                <a:solidFill>
                  <a:srgbClr val="FFFF00"/>
                </a:solidFill>
              </a:rPr>
              <a:t>form</a:t>
            </a:r>
            <a:r>
              <a:rPr lang="en-US" sz="2400" dirty="0">
                <a:solidFill>
                  <a:srgbClr val="00B0F0"/>
                </a:solidFill>
              </a:rPr>
              <a:t>&gt;            	    Defines an HTML form for user input</a:t>
            </a:r>
          </a:p>
          <a:p>
            <a:pPr lvl="2">
              <a:lnSpc>
                <a:spcPct val="150000"/>
              </a:lnSpc>
            </a:pPr>
            <a:r>
              <a:rPr lang="en-US" sz="2400" dirty="0">
                <a:solidFill>
                  <a:srgbClr val="00B0F0"/>
                </a:solidFill>
              </a:rPr>
              <a:t>&lt;</a:t>
            </a:r>
            <a:r>
              <a:rPr lang="en-US" sz="2400" b="1" dirty="0">
                <a:solidFill>
                  <a:srgbClr val="FFFF00"/>
                </a:solidFill>
              </a:rPr>
              <a:t>input</a:t>
            </a:r>
            <a:r>
              <a:rPr lang="en-US" sz="2400" dirty="0">
                <a:solidFill>
                  <a:srgbClr val="00B0F0"/>
                </a:solidFill>
              </a:rPr>
              <a:t>&gt;	                Defines an input control</a:t>
            </a:r>
          </a:p>
          <a:p>
            <a:pPr lvl="2">
              <a:lnSpc>
                <a:spcPct val="150000"/>
              </a:lnSpc>
            </a:pPr>
            <a:r>
              <a:rPr lang="en-US" sz="2400" dirty="0">
                <a:solidFill>
                  <a:srgbClr val="00B0F0"/>
                </a:solidFill>
              </a:rPr>
              <a:t>&lt;</a:t>
            </a:r>
            <a:r>
              <a:rPr lang="en-US" sz="2400" b="1" dirty="0" err="1">
                <a:solidFill>
                  <a:srgbClr val="FFFF00"/>
                </a:solidFill>
              </a:rPr>
              <a:t>textarea</a:t>
            </a:r>
            <a:r>
              <a:rPr lang="en-US" sz="2400" dirty="0">
                <a:solidFill>
                  <a:srgbClr val="00B0F0"/>
                </a:solidFill>
              </a:rPr>
              <a:t>&gt;	                Defines a multiline input control (text area)</a:t>
            </a:r>
          </a:p>
          <a:p>
            <a:pPr lvl="2">
              <a:lnSpc>
                <a:spcPct val="150000"/>
              </a:lnSpc>
            </a:pPr>
            <a:r>
              <a:rPr lang="en-US" sz="2400" dirty="0">
                <a:solidFill>
                  <a:srgbClr val="00B0F0"/>
                </a:solidFill>
              </a:rPr>
              <a:t>&lt;</a:t>
            </a:r>
            <a:r>
              <a:rPr lang="en-US" sz="2400" b="1" dirty="0">
                <a:solidFill>
                  <a:srgbClr val="FFFF00"/>
                </a:solidFill>
              </a:rPr>
              <a:t>button</a:t>
            </a:r>
            <a:r>
              <a:rPr lang="en-US" sz="2400" dirty="0">
                <a:solidFill>
                  <a:srgbClr val="00B0F0"/>
                </a:solidFill>
              </a:rPr>
              <a:t>&gt;	                Defines a clickable button</a:t>
            </a:r>
          </a:p>
          <a:p>
            <a:pPr lvl="2">
              <a:lnSpc>
                <a:spcPct val="150000"/>
              </a:lnSpc>
            </a:pPr>
            <a:r>
              <a:rPr lang="en-US" sz="2400" dirty="0">
                <a:solidFill>
                  <a:srgbClr val="00B0F0"/>
                </a:solidFill>
              </a:rPr>
              <a:t>&lt;</a:t>
            </a:r>
            <a:r>
              <a:rPr lang="en-US" sz="2400" b="1" dirty="0">
                <a:solidFill>
                  <a:srgbClr val="FFFF00"/>
                </a:solidFill>
              </a:rPr>
              <a:t>select</a:t>
            </a:r>
            <a:r>
              <a:rPr lang="en-US" sz="2400" dirty="0">
                <a:solidFill>
                  <a:srgbClr val="00B0F0"/>
                </a:solidFill>
              </a:rPr>
              <a:t>&gt;	               Defines a drop-down list</a:t>
            </a:r>
          </a:p>
          <a:p>
            <a:pPr lvl="2">
              <a:lnSpc>
                <a:spcPct val="150000"/>
              </a:lnSpc>
            </a:pPr>
            <a:r>
              <a:rPr lang="en-US" sz="2400" dirty="0">
                <a:solidFill>
                  <a:srgbClr val="00B0F0"/>
                </a:solidFill>
              </a:rPr>
              <a:t>&lt;</a:t>
            </a:r>
            <a:r>
              <a:rPr lang="en-US" sz="2400" b="1" dirty="0">
                <a:solidFill>
                  <a:srgbClr val="FFFF00"/>
                </a:solidFill>
              </a:rPr>
              <a:t>option</a:t>
            </a:r>
            <a:r>
              <a:rPr lang="en-US" sz="2400" dirty="0">
                <a:solidFill>
                  <a:srgbClr val="00B0F0"/>
                </a:solidFill>
              </a:rPr>
              <a:t>&gt;	                 Defines an option in a drop-down list</a:t>
            </a:r>
          </a:p>
          <a:p>
            <a:pPr lvl="2">
              <a:lnSpc>
                <a:spcPct val="150000"/>
              </a:lnSpc>
            </a:pPr>
            <a:r>
              <a:rPr lang="en-US" sz="2400" dirty="0">
                <a:solidFill>
                  <a:srgbClr val="00B0F0"/>
                </a:solidFill>
              </a:rPr>
              <a:t>&lt;</a:t>
            </a:r>
            <a:r>
              <a:rPr lang="en-US" sz="2400" b="1" dirty="0">
                <a:solidFill>
                  <a:srgbClr val="FFFF00"/>
                </a:solidFill>
              </a:rPr>
              <a:t>label</a:t>
            </a:r>
            <a:r>
              <a:rPr lang="en-US" sz="2400" b="1" dirty="0">
                <a:solidFill>
                  <a:srgbClr val="00B0F0"/>
                </a:solidFill>
              </a:rPr>
              <a:t>&gt;</a:t>
            </a:r>
            <a:r>
              <a:rPr lang="en-US" sz="2400" dirty="0">
                <a:solidFill>
                  <a:srgbClr val="00B0F0"/>
                </a:solidFill>
              </a:rPr>
              <a:t>	                Defines a label for an &lt;input&gt; element</a:t>
            </a:r>
          </a:p>
          <a:p>
            <a:pPr lvl="2">
              <a:lnSpc>
                <a:spcPct val="150000"/>
              </a:lnSpc>
            </a:pPr>
            <a:r>
              <a:rPr lang="en-US" sz="2400" dirty="0">
                <a:solidFill>
                  <a:srgbClr val="00B0F0"/>
                </a:solidFill>
              </a:rPr>
              <a:t>&lt;</a:t>
            </a:r>
            <a:r>
              <a:rPr lang="en-US" sz="2400" b="1" dirty="0">
                <a:solidFill>
                  <a:srgbClr val="FFFF00"/>
                </a:solidFill>
              </a:rPr>
              <a:t>Radio</a:t>
            </a:r>
            <a:r>
              <a:rPr lang="en-US" sz="2400" dirty="0">
                <a:solidFill>
                  <a:srgbClr val="00B0F0"/>
                </a:solidFill>
              </a:rPr>
              <a:t>&gt;</a:t>
            </a:r>
          </a:p>
          <a:p>
            <a:pPr lvl="2">
              <a:lnSpc>
                <a:spcPct val="150000"/>
              </a:lnSpc>
            </a:pPr>
            <a:r>
              <a:rPr lang="en-US" sz="2400" dirty="0">
                <a:solidFill>
                  <a:srgbClr val="00B0F0"/>
                </a:solidFill>
              </a:rPr>
              <a:t>&lt;</a:t>
            </a:r>
            <a:r>
              <a:rPr lang="en-US" sz="2400" b="1" dirty="0">
                <a:solidFill>
                  <a:srgbClr val="FFFF00"/>
                </a:solidFill>
              </a:rPr>
              <a:t>checkbox</a:t>
            </a:r>
            <a:r>
              <a:rPr lang="en-US" sz="2400" dirty="0">
                <a:solidFill>
                  <a:srgbClr val="00B0F0"/>
                </a:solidFill>
              </a:rPr>
              <a:t>&gt;</a:t>
            </a:r>
          </a:p>
          <a:p>
            <a:pPr lvl="2">
              <a:lnSpc>
                <a:spcPct val="150000"/>
              </a:lnSpc>
            </a:pPr>
            <a:r>
              <a:rPr lang="en-US" sz="2400" dirty="0">
                <a:solidFill>
                  <a:srgbClr val="00B0F0"/>
                </a:solidFill>
              </a:rPr>
              <a:t>&lt;</a:t>
            </a:r>
            <a:r>
              <a:rPr lang="en-US" sz="2400" b="1" dirty="0" err="1">
                <a:solidFill>
                  <a:srgbClr val="FFFF00"/>
                </a:solidFill>
              </a:rPr>
              <a:t>datalist</a:t>
            </a:r>
            <a:r>
              <a:rPr lang="en-US" sz="2400" dirty="0">
                <a:solidFill>
                  <a:srgbClr val="00B0F0"/>
                </a:solidFill>
              </a:rPr>
              <a:t>&gt;  ,  &lt;</a:t>
            </a:r>
            <a:r>
              <a:rPr lang="en-US" sz="2400" b="1" dirty="0" err="1">
                <a:solidFill>
                  <a:srgbClr val="FFFF00"/>
                </a:solidFill>
              </a:rPr>
              <a:t>fieldset</a:t>
            </a:r>
            <a:r>
              <a:rPr lang="en-US" sz="2400" dirty="0">
                <a:solidFill>
                  <a:srgbClr val="00B0F0"/>
                </a:solidFill>
              </a:rPr>
              <a:t>&gt; ,    &lt;</a:t>
            </a:r>
            <a:r>
              <a:rPr lang="en-US" sz="2400" b="1" dirty="0">
                <a:solidFill>
                  <a:srgbClr val="FFFF00"/>
                </a:solidFill>
              </a:rPr>
              <a:t>legend</a:t>
            </a:r>
            <a:r>
              <a:rPr lang="en-US" sz="2400" dirty="0">
                <a:solidFill>
                  <a:srgbClr val="00B0F0"/>
                </a:solidFill>
              </a:rPr>
              <a:t>&gt;</a:t>
            </a:r>
          </a:p>
        </p:txBody>
      </p:sp>
    </p:spTree>
    <p:extLst>
      <p:ext uri="{BB962C8B-B14F-4D97-AF65-F5344CB8AC3E}">
        <p14:creationId xmlns:p14="http://schemas.microsoft.com/office/powerpoint/2010/main" val="25312634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ark blue background with white lines&#10;&#10;Description automatically generated">
            <a:extLst>
              <a:ext uri="{FF2B5EF4-FFF2-40B4-BE49-F238E27FC236}">
                <a16:creationId xmlns:a16="http://schemas.microsoft.com/office/drawing/2014/main" id="{6C4F6A12-0D8E-42A1-987E-380C74C06262}"/>
              </a:ext>
            </a:extLst>
          </p:cNvPr>
          <p:cNvPicPr>
            <a:picLocks noChangeAspect="1"/>
          </p:cNvPicPr>
          <p:nvPr/>
        </p:nvPicPr>
        <p:blipFill rotWithShape="1">
          <a:blip r:embed="rId2">
            <a:extLst>
              <a:ext uri="{28A0092B-C50C-407E-A947-70E740481C1C}">
                <a14:useLocalDpi xmlns:a14="http://schemas.microsoft.com/office/drawing/2010/main" val="0"/>
              </a:ext>
            </a:extLst>
          </a:blip>
          <a:srcRect t="8142" b="7287"/>
          <a:stretch/>
        </p:blipFill>
        <p:spPr>
          <a:xfrm>
            <a:off x="20" y="1282"/>
            <a:ext cx="12191980" cy="6856718"/>
          </a:xfrm>
          <a:prstGeom prst="rect">
            <a:avLst/>
          </a:prstGeom>
        </p:spPr>
      </p:pic>
      <p:pic>
        <p:nvPicPr>
          <p:cNvPr id="7" name="Picture 6" descr="A blue logo with wings&#10;&#10;Description automatically generated">
            <a:extLst>
              <a:ext uri="{FF2B5EF4-FFF2-40B4-BE49-F238E27FC236}">
                <a16:creationId xmlns:a16="http://schemas.microsoft.com/office/drawing/2014/main" id="{54474696-61D6-4CA4-8166-707C5519DE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8625" y="87085"/>
            <a:ext cx="1110849" cy="914401"/>
          </a:xfrm>
          <a:prstGeom prst="rect">
            <a:avLst/>
          </a:prstGeom>
        </p:spPr>
      </p:pic>
      <p:sp>
        <p:nvSpPr>
          <p:cNvPr id="2" name="TextBox 1">
            <a:extLst>
              <a:ext uri="{FF2B5EF4-FFF2-40B4-BE49-F238E27FC236}">
                <a16:creationId xmlns:a16="http://schemas.microsoft.com/office/drawing/2014/main" id="{3AC97CF2-FF2A-4B28-9561-F3CF9A62BC08}"/>
              </a:ext>
            </a:extLst>
          </p:cNvPr>
          <p:cNvSpPr txBox="1"/>
          <p:nvPr/>
        </p:nvSpPr>
        <p:spPr>
          <a:xfrm>
            <a:off x="4561115" y="-54743"/>
            <a:ext cx="3668486" cy="707886"/>
          </a:xfrm>
          <a:prstGeom prst="rect">
            <a:avLst/>
          </a:prstGeom>
          <a:noFill/>
        </p:spPr>
        <p:txBody>
          <a:bodyPr wrap="square" rtlCol="0">
            <a:spAutoFit/>
          </a:bodyPr>
          <a:lstStyle/>
          <a:p>
            <a:r>
              <a:rPr lang="en-US" sz="4000" dirty="0">
                <a:solidFill>
                  <a:schemeClr val="bg1"/>
                </a:solidFill>
                <a:latin typeface="Amasis MT Pro Black" panose="02040A04050005020304" pitchFamily="18" charset="0"/>
              </a:rPr>
              <a:t>HTML forms</a:t>
            </a:r>
          </a:p>
        </p:txBody>
      </p:sp>
      <p:sp>
        <p:nvSpPr>
          <p:cNvPr id="6" name="TextBox 5">
            <a:extLst>
              <a:ext uri="{FF2B5EF4-FFF2-40B4-BE49-F238E27FC236}">
                <a16:creationId xmlns:a16="http://schemas.microsoft.com/office/drawing/2014/main" id="{F2FEB154-4CC3-4F49-BB67-1CA065FA23B5}"/>
              </a:ext>
            </a:extLst>
          </p:cNvPr>
          <p:cNvSpPr txBox="1"/>
          <p:nvPr/>
        </p:nvSpPr>
        <p:spPr>
          <a:xfrm>
            <a:off x="925285" y="1688965"/>
            <a:ext cx="12649201" cy="3108543"/>
          </a:xfrm>
          <a:prstGeom prst="rect">
            <a:avLst/>
          </a:prstGeom>
          <a:noFill/>
        </p:spPr>
        <p:txBody>
          <a:bodyPr wrap="square">
            <a:spAutoFit/>
          </a:bodyPr>
          <a:lstStyle/>
          <a:p>
            <a:r>
              <a:rPr lang="en-US" sz="2800" b="0" dirty="0">
                <a:solidFill>
                  <a:srgbClr val="808080"/>
                </a:solidFill>
                <a:effectLst/>
                <a:latin typeface="Consolas" panose="020B0609020204030204" pitchFamily="49" charset="0"/>
              </a:rPr>
              <a:t>&lt;</a:t>
            </a:r>
            <a:r>
              <a:rPr lang="en-US" sz="2800" b="0" dirty="0">
                <a:solidFill>
                  <a:srgbClr val="569CD6"/>
                </a:solidFill>
                <a:effectLst/>
                <a:latin typeface="Consolas" panose="020B0609020204030204" pitchFamily="49" charset="0"/>
              </a:rPr>
              <a:t>form</a:t>
            </a:r>
            <a:r>
              <a:rPr lang="en-US" sz="2800" b="0" dirty="0">
                <a:solidFill>
                  <a:srgbClr val="CCCCCC"/>
                </a:solidFill>
                <a:effectLst/>
                <a:latin typeface="Consolas" panose="020B0609020204030204" pitchFamily="49" charset="0"/>
              </a:rPr>
              <a:t>  </a:t>
            </a:r>
            <a:r>
              <a:rPr lang="en-US" sz="2800" b="0" dirty="0">
                <a:solidFill>
                  <a:srgbClr val="9CDCFE"/>
                </a:solidFill>
                <a:effectLst/>
                <a:latin typeface="Consolas" panose="020B0609020204030204" pitchFamily="49" charset="0"/>
              </a:rPr>
              <a:t>action</a:t>
            </a:r>
            <a:r>
              <a:rPr lang="en-US" sz="2800" b="0" dirty="0">
                <a:solidFill>
                  <a:srgbClr val="CCCCCC"/>
                </a:solidFill>
                <a:effectLst/>
                <a:latin typeface="Consolas" panose="020B0609020204030204" pitchFamily="49" charset="0"/>
              </a:rPr>
              <a:t>=</a:t>
            </a:r>
            <a:r>
              <a:rPr lang="en-US" sz="2800" b="0" dirty="0">
                <a:solidFill>
                  <a:srgbClr val="CE9178"/>
                </a:solidFill>
                <a:effectLst/>
                <a:latin typeface="Consolas" panose="020B0609020204030204" pitchFamily="49" charset="0"/>
              </a:rPr>
              <a:t>"</a:t>
            </a:r>
            <a:r>
              <a:rPr lang="en-US" sz="2000" b="1" dirty="0">
                <a:solidFill>
                  <a:srgbClr val="00B050"/>
                </a:solidFill>
                <a:effectLst/>
                <a:latin typeface="Consolas" panose="020B0609020204030204" pitchFamily="49" charset="0"/>
              </a:rPr>
              <a:t>submit </a:t>
            </a:r>
            <a:r>
              <a:rPr lang="hi-IN" sz="2000" b="1" dirty="0">
                <a:solidFill>
                  <a:srgbClr val="00B050"/>
                </a:solidFill>
                <a:effectLst/>
                <a:latin typeface="Consolas" panose="020B0609020204030204" pitchFamily="49" charset="0"/>
              </a:rPr>
              <a:t>के बाद कहा पर जाए</a:t>
            </a:r>
            <a:r>
              <a:rPr lang="hi-IN" sz="2800" b="0" dirty="0">
                <a:solidFill>
                  <a:srgbClr val="CE9178"/>
                </a:solidFill>
                <a:effectLst/>
                <a:latin typeface="Consolas" panose="020B0609020204030204" pitchFamily="49" charset="0"/>
              </a:rPr>
              <a:t>"</a:t>
            </a:r>
            <a:r>
              <a:rPr lang="hi-IN" sz="2800" b="0" dirty="0">
                <a:solidFill>
                  <a:srgbClr val="CCCCCC"/>
                </a:solidFill>
                <a:effectLst/>
                <a:latin typeface="Consolas" panose="020B0609020204030204" pitchFamily="49" charset="0"/>
              </a:rPr>
              <a:t>  </a:t>
            </a:r>
            <a:r>
              <a:rPr lang="en-US" sz="2800" b="0" dirty="0">
                <a:solidFill>
                  <a:srgbClr val="9CDCFE"/>
                </a:solidFill>
                <a:effectLst/>
                <a:latin typeface="Consolas" panose="020B0609020204030204" pitchFamily="49" charset="0"/>
              </a:rPr>
              <a:t>method</a:t>
            </a:r>
            <a:r>
              <a:rPr lang="en-US" sz="2800" b="0" dirty="0">
                <a:solidFill>
                  <a:srgbClr val="CCCCCC"/>
                </a:solidFill>
                <a:effectLst/>
                <a:latin typeface="Consolas" panose="020B0609020204030204" pitchFamily="49" charset="0"/>
              </a:rPr>
              <a:t>=</a:t>
            </a:r>
            <a:r>
              <a:rPr lang="en-US" sz="2800" b="0" dirty="0">
                <a:solidFill>
                  <a:srgbClr val="CE9178"/>
                </a:solidFill>
                <a:effectLst/>
                <a:latin typeface="Consolas" panose="020B0609020204030204" pitchFamily="49" charset="0"/>
              </a:rPr>
              <a:t>"</a:t>
            </a:r>
            <a:r>
              <a:rPr lang="en-US" sz="2400" b="1" dirty="0">
                <a:solidFill>
                  <a:srgbClr val="00B050"/>
                </a:solidFill>
                <a:effectLst/>
                <a:latin typeface="Consolas" panose="020B0609020204030204" pitchFamily="49" charset="0"/>
              </a:rPr>
              <a:t>g</a:t>
            </a:r>
            <a:r>
              <a:rPr lang="en-US" sz="2000" b="1" dirty="0">
                <a:solidFill>
                  <a:srgbClr val="00B050"/>
                </a:solidFill>
                <a:effectLst/>
                <a:latin typeface="Consolas" panose="020B0609020204030204" pitchFamily="49" charset="0"/>
              </a:rPr>
              <a:t>et / post</a:t>
            </a:r>
            <a:r>
              <a:rPr lang="en-US" sz="2800" b="0" dirty="0">
                <a:solidFill>
                  <a:srgbClr val="CE9178"/>
                </a:solidFill>
                <a:effectLst/>
                <a:latin typeface="Consolas" panose="020B0609020204030204" pitchFamily="49" charset="0"/>
              </a:rPr>
              <a:t>"</a:t>
            </a:r>
            <a:r>
              <a:rPr lang="en-US" sz="2800" b="0" dirty="0">
                <a:solidFill>
                  <a:srgbClr val="808080"/>
                </a:solidFill>
                <a:effectLst/>
                <a:latin typeface="Consolas" panose="020B0609020204030204" pitchFamily="49" charset="0"/>
              </a:rPr>
              <a:t>&gt;</a:t>
            </a:r>
            <a:endParaRPr lang="en-US" sz="2800" b="0" dirty="0">
              <a:solidFill>
                <a:srgbClr val="CCCCCC"/>
              </a:solidFill>
              <a:effectLst/>
              <a:latin typeface="Consolas" panose="020B0609020204030204" pitchFamily="49" charset="0"/>
            </a:endParaRPr>
          </a:p>
          <a:p>
            <a:endParaRPr lang="en-US" sz="2800" b="0" dirty="0">
              <a:solidFill>
                <a:srgbClr val="CCCCCC"/>
              </a:solidFill>
              <a:effectLst/>
              <a:latin typeface="Consolas" panose="020B0609020204030204" pitchFamily="49" charset="0"/>
            </a:endParaRPr>
          </a:p>
          <a:p>
            <a:endParaRPr lang="en-US" sz="2800" dirty="0">
              <a:solidFill>
                <a:srgbClr val="CCCCCC"/>
              </a:solidFill>
              <a:latin typeface="Consolas" panose="020B0609020204030204" pitchFamily="49" charset="0"/>
            </a:endParaRPr>
          </a:p>
          <a:p>
            <a:endParaRPr lang="en-US" sz="2800" b="0" dirty="0">
              <a:solidFill>
                <a:srgbClr val="CCCCCC"/>
              </a:solidFill>
              <a:effectLst/>
              <a:latin typeface="Consolas" panose="020B0609020204030204" pitchFamily="49" charset="0"/>
            </a:endParaRPr>
          </a:p>
          <a:p>
            <a:endParaRPr lang="en-US" sz="2800" dirty="0">
              <a:solidFill>
                <a:srgbClr val="CCCCCC"/>
              </a:solidFill>
              <a:latin typeface="Consolas" panose="020B0609020204030204" pitchFamily="49" charset="0"/>
            </a:endParaRPr>
          </a:p>
          <a:p>
            <a:br>
              <a:rPr lang="en-US" sz="2800" b="0" dirty="0">
                <a:solidFill>
                  <a:srgbClr val="CCCCCC"/>
                </a:solidFill>
                <a:effectLst/>
                <a:latin typeface="Consolas" panose="020B0609020204030204" pitchFamily="49" charset="0"/>
              </a:rPr>
            </a:br>
            <a:r>
              <a:rPr lang="en-US" sz="2800" b="0" dirty="0">
                <a:solidFill>
                  <a:srgbClr val="808080"/>
                </a:solidFill>
                <a:effectLst/>
                <a:latin typeface="Consolas" panose="020B0609020204030204" pitchFamily="49" charset="0"/>
              </a:rPr>
              <a:t>&lt;/</a:t>
            </a:r>
            <a:r>
              <a:rPr lang="en-US" sz="2800" b="0" dirty="0">
                <a:solidFill>
                  <a:srgbClr val="569CD6"/>
                </a:solidFill>
                <a:effectLst/>
                <a:latin typeface="Consolas" panose="020B0609020204030204" pitchFamily="49" charset="0"/>
              </a:rPr>
              <a:t>form</a:t>
            </a:r>
            <a:r>
              <a:rPr lang="en-US" sz="2800" b="0" dirty="0">
                <a:solidFill>
                  <a:srgbClr val="808080"/>
                </a:solidFill>
                <a:effectLst/>
                <a:latin typeface="Consolas" panose="020B0609020204030204" pitchFamily="49" charset="0"/>
              </a:rPr>
              <a:t>&gt;</a:t>
            </a:r>
            <a:endParaRPr lang="en-US" sz="28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39012951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ark blue background with white lines&#10;&#10;Description automatically generated">
            <a:extLst>
              <a:ext uri="{FF2B5EF4-FFF2-40B4-BE49-F238E27FC236}">
                <a16:creationId xmlns:a16="http://schemas.microsoft.com/office/drawing/2014/main" id="{6C4F6A12-0D8E-42A1-987E-380C74C06262}"/>
              </a:ext>
            </a:extLst>
          </p:cNvPr>
          <p:cNvPicPr>
            <a:picLocks noChangeAspect="1"/>
          </p:cNvPicPr>
          <p:nvPr/>
        </p:nvPicPr>
        <p:blipFill rotWithShape="1">
          <a:blip r:embed="rId2">
            <a:extLst>
              <a:ext uri="{28A0092B-C50C-407E-A947-70E740481C1C}">
                <a14:useLocalDpi xmlns:a14="http://schemas.microsoft.com/office/drawing/2010/main" val="0"/>
              </a:ext>
            </a:extLst>
          </a:blip>
          <a:srcRect t="8142" b="7287"/>
          <a:stretch/>
        </p:blipFill>
        <p:spPr>
          <a:xfrm>
            <a:off x="20" y="1282"/>
            <a:ext cx="12191980" cy="6856718"/>
          </a:xfrm>
          <a:prstGeom prst="rect">
            <a:avLst/>
          </a:prstGeom>
        </p:spPr>
      </p:pic>
      <p:sp>
        <p:nvSpPr>
          <p:cNvPr id="6" name="TextBox 5">
            <a:extLst>
              <a:ext uri="{FF2B5EF4-FFF2-40B4-BE49-F238E27FC236}">
                <a16:creationId xmlns:a16="http://schemas.microsoft.com/office/drawing/2014/main" id="{19460ECA-BCED-4A49-AA93-A1E5050BBDFE}"/>
              </a:ext>
            </a:extLst>
          </p:cNvPr>
          <p:cNvSpPr txBox="1"/>
          <p:nvPr/>
        </p:nvSpPr>
        <p:spPr>
          <a:xfrm>
            <a:off x="-1278393" y="1001486"/>
            <a:ext cx="9097736" cy="5019003"/>
          </a:xfrm>
          <a:prstGeom prst="rect">
            <a:avLst/>
          </a:prstGeom>
          <a:noFill/>
        </p:spPr>
        <p:txBody>
          <a:bodyPr wrap="square">
            <a:spAutoFit/>
          </a:bodyPr>
          <a:lstStyle/>
          <a:p>
            <a:pPr>
              <a:lnSpc>
                <a:spcPct val="150000"/>
              </a:lnSpc>
            </a:pPr>
            <a:r>
              <a:rPr lang="en-US" sz="2400" b="0" dirty="0">
                <a:solidFill>
                  <a:srgbClr val="CCCCCC"/>
                </a:solidFill>
                <a:effectLst/>
                <a:latin typeface="Consolas" panose="020B0609020204030204" pitchFamily="49" charset="0"/>
              </a:rPr>
              <a:t>        </a:t>
            </a:r>
            <a:r>
              <a:rPr lang="en-US" sz="2400" b="0" dirty="0">
                <a:solidFill>
                  <a:srgbClr val="808080"/>
                </a:solidFill>
                <a:effectLst/>
                <a:latin typeface="Consolas" panose="020B0609020204030204" pitchFamily="49" charset="0"/>
              </a:rPr>
              <a:t>&lt;</a:t>
            </a:r>
            <a:r>
              <a:rPr lang="en-US" sz="2400" b="0" dirty="0">
                <a:solidFill>
                  <a:srgbClr val="569CD6"/>
                </a:solidFill>
                <a:effectLst/>
                <a:latin typeface="Consolas" panose="020B0609020204030204" pitchFamily="49" charset="0"/>
              </a:rPr>
              <a:t>input</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type</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"text"</a:t>
            </a:r>
            <a:r>
              <a:rPr lang="en-US" sz="2400" b="0" dirty="0">
                <a:solidFill>
                  <a:srgbClr val="808080"/>
                </a:solidFill>
                <a:effectLst/>
                <a:latin typeface="Consolas" panose="020B0609020204030204" pitchFamily="49" charset="0"/>
              </a:rPr>
              <a:t>&gt;</a:t>
            </a:r>
            <a:endParaRPr lang="en-US" sz="2400" b="0" dirty="0">
              <a:solidFill>
                <a:srgbClr val="CCCCCC"/>
              </a:solidFill>
              <a:effectLst/>
              <a:latin typeface="Consolas" panose="020B0609020204030204" pitchFamily="49" charset="0"/>
            </a:endParaRPr>
          </a:p>
          <a:p>
            <a:pPr>
              <a:lnSpc>
                <a:spcPct val="150000"/>
              </a:lnSpc>
            </a:pPr>
            <a:r>
              <a:rPr lang="en-US" sz="2400" b="0" dirty="0">
                <a:solidFill>
                  <a:srgbClr val="CCCCCC"/>
                </a:solidFill>
                <a:effectLst/>
                <a:latin typeface="Consolas" panose="020B0609020204030204" pitchFamily="49" charset="0"/>
              </a:rPr>
              <a:t>        </a:t>
            </a:r>
            <a:r>
              <a:rPr lang="en-US" sz="2400" b="0" dirty="0">
                <a:solidFill>
                  <a:srgbClr val="808080"/>
                </a:solidFill>
                <a:effectLst/>
                <a:latin typeface="Consolas" panose="020B0609020204030204" pitchFamily="49" charset="0"/>
              </a:rPr>
              <a:t>&lt;</a:t>
            </a:r>
            <a:r>
              <a:rPr lang="en-US" sz="2400" b="0" dirty="0">
                <a:solidFill>
                  <a:srgbClr val="569CD6"/>
                </a:solidFill>
                <a:effectLst/>
                <a:latin typeface="Consolas" panose="020B0609020204030204" pitchFamily="49" charset="0"/>
              </a:rPr>
              <a:t>input</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type</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"reset"</a:t>
            </a:r>
            <a:r>
              <a:rPr lang="en-US" sz="2400" b="0" dirty="0">
                <a:solidFill>
                  <a:srgbClr val="808080"/>
                </a:solidFill>
                <a:effectLst/>
                <a:latin typeface="Consolas" panose="020B0609020204030204" pitchFamily="49" charset="0"/>
              </a:rPr>
              <a:t>&gt;</a:t>
            </a:r>
            <a:endParaRPr lang="en-US" sz="2400" b="0" dirty="0">
              <a:solidFill>
                <a:srgbClr val="CCCCCC"/>
              </a:solidFill>
              <a:effectLst/>
              <a:latin typeface="Consolas" panose="020B0609020204030204" pitchFamily="49" charset="0"/>
            </a:endParaRPr>
          </a:p>
          <a:p>
            <a:pPr>
              <a:lnSpc>
                <a:spcPct val="150000"/>
              </a:lnSpc>
            </a:pPr>
            <a:r>
              <a:rPr lang="en-US" sz="2400" b="0" dirty="0">
                <a:solidFill>
                  <a:srgbClr val="CCCCCC"/>
                </a:solidFill>
                <a:effectLst/>
                <a:latin typeface="Consolas" panose="020B0609020204030204" pitchFamily="49" charset="0"/>
              </a:rPr>
              <a:t>        </a:t>
            </a:r>
            <a:r>
              <a:rPr lang="en-US" sz="2400" b="0" dirty="0">
                <a:solidFill>
                  <a:srgbClr val="808080"/>
                </a:solidFill>
                <a:effectLst/>
                <a:latin typeface="Consolas" panose="020B0609020204030204" pitchFamily="49" charset="0"/>
              </a:rPr>
              <a:t>&lt;</a:t>
            </a:r>
            <a:r>
              <a:rPr lang="en-US" sz="2400" b="0" dirty="0">
                <a:solidFill>
                  <a:srgbClr val="569CD6"/>
                </a:solidFill>
                <a:effectLst/>
                <a:latin typeface="Consolas" panose="020B0609020204030204" pitchFamily="49" charset="0"/>
              </a:rPr>
              <a:t>input</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type</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"submit"</a:t>
            </a:r>
            <a:r>
              <a:rPr lang="en-US" sz="2400" b="0" dirty="0">
                <a:solidFill>
                  <a:srgbClr val="808080"/>
                </a:solidFill>
                <a:effectLst/>
                <a:latin typeface="Consolas" panose="020B0609020204030204" pitchFamily="49" charset="0"/>
              </a:rPr>
              <a:t>&gt;</a:t>
            </a:r>
            <a:endParaRPr lang="en-US" sz="2400" b="0" dirty="0">
              <a:solidFill>
                <a:srgbClr val="CCCCCC"/>
              </a:solidFill>
              <a:effectLst/>
              <a:latin typeface="Consolas" panose="020B0609020204030204" pitchFamily="49" charset="0"/>
            </a:endParaRPr>
          </a:p>
          <a:p>
            <a:pPr>
              <a:lnSpc>
                <a:spcPct val="150000"/>
              </a:lnSpc>
            </a:pPr>
            <a:r>
              <a:rPr lang="en-US" sz="2400" b="0" dirty="0">
                <a:solidFill>
                  <a:srgbClr val="CCCCCC"/>
                </a:solidFill>
                <a:effectLst/>
                <a:latin typeface="Consolas" panose="020B0609020204030204" pitchFamily="49" charset="0"/>
              </a:rPr>
              <a:t>        </a:t>
            </a:r>
            <a:r>
              <a:rPr lang="en-US" sz="2400" b="0" dirty="0">
                <a:solidFill>
                  <a:srgbClr val="808080"/>
                </a:solidFill>
                <a:effectLst/>
                <a:latin typeface="Consolas" panose="020B0609020204030204" pitchFamily="49" charset="0"/>
              </a:rPr>
              <a:t>&lt;</a:t>
            </a:r>
            <a:r>
              <a:rPr lang="en-US" sz="2400" b="0" dirty="0">
                <a:solidFill>
                  <a:srgbClr val="569CD6"/>
                </a:solidFill>
                <a:effectLst/>
                <a:latin typeface="Consolas" panose="020B0609020204030204" pitchFamily="49" charset="0"/>
              </a:rPr>
              <a:t>input</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type</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"button"</a:t>
            </a:r>
            <a:r>
              <a:rPr lang="en-US" sz="2400" b="0" dirty="0">
                <a:solidFill>
                  <a:srgbClr val="808080"/>
                </a:solidFill>
                <a:effectLst/>
                <a:latin typeface="Consolas" panose="020B0609020204030204" pitchFamily="49" charset="0"/>
              </a:rPr>
              <a:t>&gt;</a:t>
            </a:r>
            <a:endParaRPr lang="en-US" sz="2400" b="0" dirty="0">
              <a:solidFill>
                <a:srgbClr val="CCCCCC"/>
              </a:solidFill>
              <a:effectLst/>
              <a:latin typeface="Consolas" panose="020B0609020204030204" pitchFamily="49" charset="0"/>
            </a:endParaRPr>
          </a:p>
          <a:p>
            <a:pPr>
              <a:lnSpc>
                <a:spcPct val="150000"/>
              </a:lnSpc>
            </a:pPr>
            <a:r>
              <a:rPr lang="en-US" sz="2400" b="0" dirty="0">
                <a:solidFill>
                  <a:srgbClr val="CCCCCC"/>
                </a:solidFill>
                <a:effectLst/>
                <a:latin typeface="Consolas" panose="020B0609020204030204" pitchFamily="49" charset="0"/>
              </a:rPr>
              <a:t>        </a:t>
            </a:r>
            <a:r>
              <a:rPr lang="en-US" sz="2400" b="0" dirty="0">
                <a:solidFill>
                  <a:srgbClr val="808080"/>
                </a:solidFill>
                <a:effectLst/>
                <a:latin typeface="Consolas" panose="020B0609020204030204" pitchFamily="49" charset="0"/>
              </a:rPr>
              <a:t>&lt;</a:t>
            </a:r>
            <a:r>
              <a:rPr lang="en-US" sz="2400" b="0" dirty="0">
                <a:solidFill>
                  <a:srgbClr val="569CD6"/>
                </a:solidFill>
                <a:effectLst/>
                <a:latin typeface="Consolas" panose="020B0609020204030204" pitchFamily="49" charset="0"/>
              </a:rPr>
              <a:t>input</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type</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"color"</a:t>
            </a:r>
            <a:r>
              <a:rPr lang="en-US" sz="2400" b="0" dirty="0">
                <a:solidFill>
                  <a:srgbClr val="808080"/>
                </a:solidFill>
                <a:effectLst/>
                <a:latin typeface="Consolas" panose="020B0609020204030204" pitchFamily="49" charset="0"/>
              </a:rPr>
              <a:t>&gt;</a:t>
            </a:r>
            <a:endParaRPr lang="en-US" sz="2400" b="0" dirty="0">
              <a:solidFill>
                <a:srgbClr val="CCCCCC"/>
              </a:solidFill>
              <a:effectLst/>
              <a:latin typeface="Consolas" panose="020B0609020204030204" pitchFamily="49" charset="0"/>
            </a:endParaRPr>
          </a:p>
          <a:p>
            <a:pPr>
              <a:lnSpc>
                <a:spcPct val="150000"/>
              </a:lnSpc>
            </a:pPr>
            <a:r>
              <a:rPr lang="en-US" sz="2400" b="0" dirty="0">
                <a:solidFill>
                  <a:srgbClr val="CCCCCC"/>
                </a:solidFill>
                <a:effectLst/>
                <a:latin typeface="Consolas" panose="020B0609020204030204" pitchFamily="49" charset="0"/>
              </a:rPr>
              <a:t>        </a:t>
            </a:r>
            <a:r>
              <a:rPr lang="en-US" sz="2400" b="0" dirty="0">
                <a:solidFill>
                  <a:srgbClr val="808080"/>
                </a:solidFill>
                <a:effectLst/>
                <a:latin typeface="Consolas" panose="020B0609020204030204" pitchFamily="49" charset="0"/>
              </a:rPr>
              <a:t>&lt;</a:t>
            </a:r>
            <a:r>
              <a:rPr lang="en-US" sz="2400" b="0" dirty="0">
                <a:solidFill>
                  <a:srgbClr val="569CD6"/>
                </a:solidFill>
                <a:effectLst/>
                <a:latin typeface="Consolas" panose="020B0609020204030204" pitchFamily="49" charset="0"/>
              </a:rPr>
              <a:t>input</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type</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"date"</a:t>
            </a:r>
            <a:r>
              <a:rPr lang="en-US" sz="2400" b="0" dirty="0">
                <a:solidFill>
                  <a:srgbClr val="808080"/>
                </a:solidFill>
                <a:effectLst/>
                <a:latin typeface="Consolas" panose="020B0609020204030204" pitchFamily="49" charset="0"/>
              </a:rPr>
              <a:t>&gt;</a:t>
            </a:r>
            <a:endParaRPr lang="en-US" sz="2400" b="0" dirty="0">
              <a:solidFill>
                <a:srgbClr val="CCCCCC"/>
              </a:solidFill>
              <a:effectLst/>
              <a:latin typeface="Consolas" panose="020B0609020204030204" pitchFamily="49" charset="0"/>
            </a:endParaRPr>
          </a:p>
          <a:p>
            <a:pPr>
              <a:lnSpc>
                <a:spcPct val="150000"/>
              </a:lnSpc>
            </a:pPr>
            <a:r>
              <a:rPr lang="en-US" sz="2400" b="0" dirty="0">
                <a:solidFill>
                  <a:srgbClr val="CCCCCC"/>
                </a:solidFill>
                <a:effectLst/>
                <a:latin typeface="Consolas" panose="020B0609020204030204" pitchFamily="49" charset="0"/>
              </a:rPr>
              <a:t>        </a:t>
            </a:r>
            <a:r>
              <a:rPr lang="en-US" sz="2400" b="0" dirty="0">
                <a:solidFill>
                  <a:srgbClr val="808080"/>
                </a:solidFill>
                <a:effectLst/>
                <a:latin typeface="Consolas" panose="020B0609020204030204" pitchFamily="49" charset="0"/>
              </a:rPr>
              <a:t>&lt;</a:t>
            </a:r>
            <a:r>
              <a:rPr lang="en-US" sz="2400" b="0" dirty="0">
                <a:solidFill>
                  <a:srgbClr val="569CD6"/>
                </a:solidFill>
                <a:effectLst/>
                <a:latin typeface="Consolas" panose="020B0609020204030204" pitchFamily="49" charset="0"/>
              </a:rPr>
              <a:t>input</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type</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"datetime-local"</a:t>
            </a:r>
            <a:r>
              <a:rPr lang="en-US" sz="2400" b="0" dirty="0">
                <a:solidFill>
                  <a:srgbClr val="808080"/>
                </a:solidFill>
                <a:effectLst/>
                <a:latin typeface="Consolas" panose="020B0609020204030204" pitchFamily="49" charset="0"/>
              </a:rPr>
              <a:t>&gt;</a:t>
            </a:r>
            <a:endParaRPr lang="en-US" sz="2400" b="0" dirty="0">
              <a:solidFill>
                <a:srgbClr val="CCCCCC"/>
              </a:solidFill>
              <a:effectLst/>
              <a:latin typeface="Consolas" panose="020B0609020204030204" pitchFamily="49" charset="0"/>
            </a:endParaRPr>
          </a:p>
          <a:p>
            <a:pPr>
              <a:lnSpc>
                <a:spcPct val="150000"/>
              </a:lnSpc>
            </a:pPr>
            <a:r>
              <a:rPr lang="en-US" sz="2400" b="0" dirty="0">
                <a:solidFill>
                  <a:srgbClr val="CCCCCC"/>
                </a:solidFill>
                <a:effectLst/>
                <a:latin typeface="Consolas" panose="020B0609020204030204" pitchFamily="49" charset="0"/>
              </a:rPr>
              <a:t>        </a:t>
            </a:r>
            <a:r>
              <a:rPr lang="en-US" sz="2400" b="0" dirty="0">
                <a:solidFill>
                  <a:srgbClr val="808080"/>
                </a:solidFill>
                <a:effectLst/>
                <a:latin typeface="Consolas" panose="020B0609020204030204" pitchFamily="49" charset="0"/>
              </a:rPr>
              <a:t>&lt;</a:t>
            </a:r>
            <a:r>
              <a:rPr lang="en-US" sz="2400" b="0" dirty="0">
                <a:solidFill>
                  <a:srgbClr val="569CD6"/>
                </a:solidFill>
                <a:effectLst/>
                <a:latin typeface="Consolas" panose="020B0609020204030204" pitchFamily="49" charset="0"/>
              </a:rPr>
              <a:t>input</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type</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"email"</a:t>
            </a:r>
            <a:r>
              <a:rPr lang="en-US" sz="2400" b="0" dirty="0">
                <a:solidFill>
                  <a:srgbClr val="808080"/>
                </a:solidFill>
                <a:effectLst/>
                <a:latin typeface="Consolas" panose="020B0609020204030204" pitchFamily="49" charset="0"/>
              </a:rPr>
              <a:t>&gt;</a:t>
            </a:r>
            <a:endParaRPr lang="en-US" sz="2400" b="0" dirty="0">
              <a:solidFill>
                <a:srgbClr val="CCCCCC"/>
              </a:solidFill>
              <a:effectLst/>
              <a:latin typeface="Consolas" panose="020B0609020204030204" pitchFamily="49" charset="0"/>
            </a:endParaRPr>
          </a:p>
          <a:p>
            <a:pPr>
              <a:lnSpc>
                <a:spcPct val="150000"/>
              </a:lnSpc>
            </a:pPr>
            <a:r>
              <a:rPr lang="en-US" sz="2400" b="0" dirty="0">
                <a:solidFill>
                  <a:srgbClr val="CCCCCC"/>
                </a:solidFill>
                <a:effectLst/>
                <a:latin typeface="Consolas" panose="020B0609020204030204" pitchFamily="49" charset="0"/>
              </a:rPr>
              <a:t>        </a:t>
            </a:r>
            <a:r>
              <a:rPr lang="en-US" sz="2400" b="0" dirty="0">
                <a:solidFill>
                  <a:srgbClr val="808080"/>
                </a:solidFill>
                <a:effectLst/>
                <a:latin typeface="Consolas" panose="020B0609020204030204" pitchFamily="49" charset="0"/>
              </a:rPr>
              <a:t>&lt;</a:t>
            </a:r>
            <a:r>
              <a:rPr lang="en-US" sz="2400" b="0" dirty="0">
                <a:solidFill>
                  <a:srgbClr val="569CD6"/>
                </a:solidFill>
                <a:effectLst/>
                <a:latin typeface="Consolas" panose="020B0609020204030204" pitchFamily="49" charset="0"/>
              </a:rPr>
              <a:t>input</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type</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"file"</a:t>
            </a:r>
            <a:r>
              <a:rPr lang="en-US" sz="2400" b="0" dirty="0">
                <a:solidFill>
                  <a:srgbClr val="808080"/>
                </a:solidFill>
                <a:effectLst/>
                <a:latin typeface="Consolas" panose="020B0609020204030204" pitchFamily="49" charset="0"/>
              </a:rPr>
              <a:t>&gt;</a:t>
            </a:r>
            <a:endParaRPr lang="en-US" sz="2400" b="0" dirty="0">
              <a:solidFill>
                <a:srgbClr val="CCCCCC"/>
              </a:solidFill>
              <a:effectLst/>
              <a:latin typeface="Consolas" panose="020B0609020204030204" pitchFamily="49" charset="0"/>
            </a:endParaRPr>
          </a:p>
        </p:txBody>
      </p:sp>
      <p:pic>
        <p:nvPicPr>
          <p:cNvPr id="7" name="Picture 6" descr="A blue logo with wings&#10;&#10;Description automatically generated">
            <a:extLst>
              <a:ext uri="{FF2B5EF4-FFF2-40B4-BE49-F238E27FC236}">
                <a16:creationId xmlns:a16="http://schemas.microsoft.com/office/drawing/2014/main" id="{54474696-61D6-4CA4-8166-707C5519DE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8625" y="87085"/>
            <a:ext cx="1110849" cy="914401"/>
          </a:xfrm>
          <a:prstGeom prst="rect">
            <a:avLst/>
          </a:prstGeom>
        </p:spPr>
      </p:pic>
      <p:sp>
        <p:nvSpPr>
          <p:cNvPr id="4" name="TextBox 3">
            <a:extLst>
              <a:ext uri="{FF2B5EF4-FFF2-40B4-BE49-F238E27FC236}">
                <a16:creationId xmlns:a16="http://schemas.microsoft.com/office/drawing/2014/main" id="{7D8F2EB3-AF71-43EB-9268-8FE6872825D1}"/>
              </a:ext>
            </a:extLst>
          </p:cNvPr>
          <p:cNvSpPr txBox="1"/>
          <p:nvPr/>
        </p:nvSpPr>
        <p:spPr>
          <a:xfrm>
            <a:off x="4561115" y="-54743"/>
            <a:ext cx="3668486" cy="707886"/>
          </a:xfrm>
          <a:prstGeom prst="rect">
            <a:avLst/>
          </a:prstGeom>
          <a:noFill/>
        </p:spPr>
        <p:txBody>
          <a:bodyPr wrap="square" rtlCol="0">
            <a:spAutoFit/>
          </a:bodyPr>
          <a:lstStyle/>
          <a:p>
            <a:r>
              <a:rPr lang="en-US" sz="4000" dirty="0">
                <a:solidFill>
                  <a:schemeClr val="bg1"/>
                </a:solidFill>
                <a:latin typeface="Amasis MT Pro Black" panose="02040A04050005020304" pitchFamily="18" charset="0"/>
              </a:rPr>
              <a:t>Input type</a:t>
            </a:r>
          </a:p>
        </p:txBody>
      </p:sp>
      <p:sp>
        <p:nvSpPr>
          <p:cNvPr id="8" name="TextBox 7">
            <a:extLst>
              <a:ext uri="{FF2B5EF4-FFF2-40B4-BE49-F238E27FC236}">
                <a16:creationId xmlns:a16="http://schemas.microsoft.com/office/drawing/2014/main" id="{FA178606-E4CC-43E5-98FD-41A063A1EA30}"/>
              </a:ext>
            </a:extLst>
          </p:cNvPr>
          <p:cNvSpPr txBox="1"/>
          <p:nvPr/>
        </p:nvSpPr>
        <p:spPr>
          <a:xfrm>
            <a:off x="5304263" y="878790"/>
            <a:ext cx="6210300" cy="5573000"/>
          </a:xfrm>
          <a:prstGeom prst="rect">
            <a:avLst/>
          </a:prstGeom>
          <a:noFill/>
        </p:spPr>
        <p:txBody>
          <a:bodyPr wrap="square">
            <a:spAutoFit/>
          </a:bodyPr>
          <a:lstStyle/>
          <a:p>
            <a:pPr>
              <a:lnSpc>
                <a:spcPct val="150000"/>
              </a:lnSpc>
            </a:pPr>
            <a:r>
              <a:rPr lang="en-US" sz="2400" b="0" dirty="0">
                <a:solidFill>
                  <a:srgbClr val="CCCCCC"/>
                </a:solidFill>
                <a:effectLst/>
                <a:latin typeface="Consolas" panose="020B0609020204030204" pitchFamily="49" charset="0"/>
              </a:rPr>
              <a:t>        </a:t>
            </a:r>
            <a:r>
              <a:rPr lang="en-US" sz="2400" b="0" dirty="0">
                <a:solidFill>
                  <a:srgbClr val="808080"/>
                </a:solidFill>
                <a:effectLst/>
                <a:latin typeface="Consolas" panose="020B0609020204030204" pitchFamily="49" charset="0"/>
              </a:rPr>
              <a:t>&lt;</a:t>
            </a:r>
            <a:r>
              <a:rPr lang="en-US" sz="2400" b="0" dirty="0">
                <a:solidFill>
                  <a:srgbClr val="569CD6"/>
                </a:solidFill>
                <a:effectLst/>
                <a:latin typeface="Consolas" panose="020B0609020204030204" pitchFamily="49" charset="0"/>
              </a:rPr>
              <a:t>input</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type</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"hidden"</a:t>
            </a:r>
            <a:r>
              <a:rPr lang="en-US" sz="2400" b="0" dirty="0">
                <a:solidFill>
                  <a:srgbClr val="808080"/>
                </a:solidFill>
                <a:effectLst/>
                <a:latin typeface="Consolas" panose="020B0609020204030204" pitchFamily="49" charset="0"/>
              </a:rPr>
              <a:t>&gt;</a:t>
            </a:r>
            <a:endParaRPr lang="en-US" sz="2400" b="0" dirty="0">
              <a:solidFill>
                <a:srgbClr val="CCCCCC"/>
              </a:solidFill>
              <a:effectLst/>
              <a:latin typeface="Consolas" panose="020B0609020204030204" pitchFamily="49" charset="0"/>
            </a:endParaRPr>
          </a:p>
          <a:p>
            <a:pPr>
              <a:lnSpc>
                <a:spcPct val="150000"/>
              </a:lnSpc>
            </a:pPr>
            <a:r>
              <a:rPr lang="en-US" sz="2400" b="0" dirty="0">
                <a:solidFill>
                  <a:srgbClr val="CCCCCC"/>
                </a:solidFill>
                <a:effectLst/>
                <a:latin typeface="Consolas" panose="020B0609020204030204" pitchFamily="49" charset="0"/>
              </a:rPr>
              <a:t>        </a:t>
            </a:r>
            <a:r>
              <a:rPr lang="en-US" sz="2400" b="0" dirty="0">
                <a:solidFill>
                  <a:srgbClr val="808080"/>
                </a:solidFill>
                <a:effectLst/>
                <a:latin typeface="Consolas" panose="020B0609020204030204" pitchFamily="49" charset="0"/>
              </a:rPr>
              <a:t>&lt;</a:t>
            </a:r>
            <a:r>
              <a:rPr lang="en-US" sz="2400" b="0" dirty="0">
                <a:solidFill>
                  <a:srgbClr val="569CD6"/>
                </a:solidFill>
                <a:effectLst/>
                <a:latin typeface="Consolas" panose="020B0609020204030204" pitchFamily="49" charset="0"/>
              </a:rPr>
              <a:t>input</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type</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"month"</a:t>
            </a:r>
            <a:r>
              <a:rPr lang="en-US" sz="2400" b="0" dirty="0">
                <a:solidFill>
                  <a:srgbClr val="808080"/>
                </a:solidFill>
                <a:effectLst/>
                <a:latin typeface="Consolas" panose="020B0609020204030204" pitchFamily="49" charset="0"/>
              </a:rPr>
              <a:t>&gt;</a:t>
            </a:r>
            <a:endParaRPr lang="en-US" sz="2400" b="0" dirty="0">
              <a:solidFill>
                <a:srgbClr val="CCCCCC"/>
              </a:solidFill>
              <a:effectLst/>
              <a:latin typeface="Consolas" panose="020B0609020204030204" pitchFamily="49" charset="0"/>
            </a:endParaRPr>
          </a:p>
          <a:p>
            <a:pPr>
              <a:lnSpc>
                <a:spcPct val="150000"/>
              </a:lnSpc>
            </a:pPr>
            <a:r>
              <a:rPr lang="en-US" sz="2400" b="0" dirty="0">
                <a:solidFill>
                  <a:srgbClr val="CCCCCC"/>
                </a:solidFill>
                <a:effectLst/>
                <a:latin typeface="Consolas" panose="020B0609020204030204" pitchFamily="49" charset="0"/>
              </a:rPr>
              <a:t>        </a:t>
            </a:r>
            <a:r>
              <a:rPr lang="en-US" sz="2400" b="0" dirty="0">
                <a:solidFill>
                  <a:srgbClr val="808080"/>
                </a:solidFill>
                <a:effectLst/>
                <a:latin typeface="Consolas" panose="020B0609020204030204" pitchFamily="49" charset="0"/>
              </a:rPr>
              <a:t>&lt;</a:t>
            </a:r>
            <a:r>
              <a:rPr lang="en-US" sz="2400" b="0" dirty="0">
                <a:solidFill>
                  <a:srgbClr val="569CD6"/>
                </a:solidFill>
                <a:effectLst/>
                <a:latin typeface="Consolas" panose="020B0609020204030204" pitchFamily="49" charset="0"/>
              </a:rPr>
              <a:t>input</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type</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"number"</a:t>
            </a:r>
            <a:r>
              <a:rPr lang="en-US" sz="2400" b="0" dirty="0">
                <a:solidFill>
                  <a:srgbClr val="808080"/>
                </a:solidFill>
                <a:effectLst/>
                <a:latin typeface="Consolas" panose="020B0609020204030204" pitchFamily="49" charset="0"/>
              </a:rPr>
              <a:t>&gt;</a:t>
            </a:r>
            <a:endParaRPr lang="en-US" sz="2400" b="0" dirty="0">
              <a:solidFill>
                <a:srgbClr val="CCCCCC"/>
              </a:solidFill>
              <a:effectLst/>
              <a:latin typeface="Consolas" panose="020B0609020204030204" pitchFamily="49" charset="0"/>
            </a:endParaRPr>
          </a:p>
          <a:p>
            <a:pPr>
              <a:lnSpc>
                <a:spcPct val="150000"/>
              </a:lnSpc>
            </a:pPr>
            <a:r>
              <a:rPr lang="en-US" sz="2400" b="0" dirty="0">
                <a:solidFill>
                  <a:srgbClr val="CCCCCC"/>
                </a:solidFill>
                <a:effectLst/>
                <a:latin typeface="Consolas" panose="020B0609020204030204" pitchFamily="49" charset="0"/>
              </a:rPr>
              <a:t>        </a:t>
            </a:r>
            <a:r>
              <a:rPr lang="en-US" sz="2400" b="0" dirty="0">
                <a:solidFill>
                  <a:srgbClr val="808080"/>
                </a:solidFill>
                <a:effectLst/>
                <a:latin typeface="Consolas" panose="020B0609020204030204" pitchFamily="49" charset="0"/>
              </a:rPr>
              <a:t>&lt;</a:t>
            </a:r>
            <a:r>
              <a:rPr lang="en-US" sz="2400" b="0" dirty="0">
                <a:solidFill>
                  <a:srgbClr val="569CD6"/>
                </a:solidFill>
                <a:effectLst/>
                <a:latin typeface="Consolas" panose="020B0609020204030204" pitchFamily="49" charset="0"/>
              </a:rPr>
              <a:t>input</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type</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"password"</a:t>
            </a:r>
            <a:r>
              <a:rPr lang="en-US" sz="2400" b="0" dirty="0">
                <a:solidFill>
                  <a:srgbClr val="808080"/>
                </a:solidFill>
                <a:effectLst/>
                <a:latin typeface="Consolas" panose="020B0609020204030204" pitchFamily="49" charset="0"/>
              </a:rPr>
              <a:t>&gt;</a:t>
            </a:r>
            <a:endParaRPr lang="en-US" sz="2400" b="0" dirty="0">
              <a:solidFill>
                <a:srgbClr val="CCCCCC"/>
              </a:solidFill>
              <a:effectLst/>
              <a:latin typeface="Consolas" panose="020B0609020204030204" pitchFamily="49" charset="0"/>
            </a:endParaRPr>
          </a:p>
          <a:p>
            <a:pPr>
              <a:lnSpc>
                <a:spcPct val="150000"/>
              </a:lnSpc>
            </a:pPr>
            <a:r>
              <a:rPr lang="en-US" sz="2400" b="0" dirty="0">
                <a:solidFill>
                  <a:srgbClr val="CCCCCC"/>
                </a:solidFill>
                <a:effectLst/>
                <a:latin typeface="Consolas" panose="020B0609020204030204" pitchFamily="49" charset="0"/>
              </a:rPr>
              <a:t>        </a:t>
            </a:r>
            <a:r>
              <a:rPr lang="en-US" sz="2400" b="0" dirty="0">
                <a:solidFill>
                  <a:srgbClr val="808080"/>
                </a:solidFill>
                <a:effectLst/>
                <a:latin typeface="Consolas" panose="020B0609020204030204" pitchFamily="49" charset="0"/>
              </a:rPr>
              <a:t>&lt;</a:t>
            </a:r>
            <a:r>
              <a:rPr lang="en-US" sz="2400" b="0" dirty="0">
                <a:solidFill>
                  <a:srgbClr val="569CD6"/>
                </a:solidFill>
                <a:effectLst/>
                <a:latin typeface="Consolas" panose="020B0609020204030204" pitchFamily="49" charset="0"/>
              </a:rPr>
              <a:t>input</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type</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"range"</a:t>
            </a:r>
            <a:r>
              <a:rPr lang="en-US" sz="2400" b="0" dirty="0">
                <a:solidFill>
                  <a:srgbClr val="808080"/>
                </a:solidFill>
                <a:effectLst/>
                <a:latin typeface="Consolas" panose="020B0609020204030204" pitchFamily="49" charset="0"/>
              </a:rPr>
              <a:t>&gt;</a:t>
            </a:r>
            <a:endParaRPr lang="en-US" sz="2400" b="0" dirty="0">
              <a:solidFill>
                <a:srgbClr val="CCCCCC"/>
              </a:solidFill>
              <a:effectLst/>
              <a:latin typeface="Consolas" panose="020B0609020204030204" pitchFamily="49" charset="0"/>
            </a:endParaRPr>
          </a:p>
          <a:p>
            <a:pPr>
              <a:lnSpc>
                <a:spcPct val="150000"/>
              </a:lnSpc>
            </a:pPr>
            <a:r>
              <a:rPr lang="en-US" sz="2400" b="0" dirty="0">
                <a:solidFill>
                  <a:srgbClr val="CCCCCC"/>
                </a:solidFill>
                <a:effectLst/>
                <a:latin typeface="Consolas" panose="020B0609020204030204" pitchFamily="49" charset="0"/>
              </a:rPr>
              <a:t>        </a:t>
            </a:r>
            <a:r>
              <a:rPr lang="en-US" sz="2400" b="0" dirty="0">
                <a:solidFill>
                  <a:srgbClr val="808080"/>
                </a:solidFill>
                <a:effectLst/>
                <a:latin typeface="Consolas" panose="020B0609020204030204" pitchFamily="49" charset="0"/>
              </a:rPr>
              <a:t>&lt;</a:t>
            </a:r>
            <a:r>
              <a:rPr lang="en-US" sz="2400" b="0" dirty="0">
                <a:solidFill>
                  <a:srgbClr val="569CD6"/>
                </a:solidFill>
                <a:effectLst/>
                <a:latin typeface="Consolas" panose="020B0609020204030204" pitchFamily="49" charset="0"/>
              </a:rPr>
              <a:t>input</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type</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"search"</a:t>
            </a:r>
            <a:r>
              <a:rPr lang="en-US" sz="2400" b="0" dirty="0">
                <a:solidFill>
                  <a:srgbClr val="808080"/>
                </a:solidFill>
                <a:effectLst/>
                <a:latin typeface="Consolas" panose="020B0609020204030204" pitchFamily="49" charset="0"/>
              </a:rPr>
              <a:t>&gt;</a:t>
            </a:r>
            <a:endParaRPr lang="en-US" sz="2400" b="0" dirty="0">
              <a:solidFill>
                <a:srgbClr val="CCCCCC"/>
              </a:solidFill>
              <a:effectLst/>
              <a:latin typeface="Consolas" panose="020B0609020204030204" pitchFamily="49" charset="0"/>
            </a:endParaRPr>
          </a:p>
          <a:p>
            <a:pPr>
              <a:lnSpc>
                <a:spcPct val="150000"/>
              </a:lnSpc>
            </a:pPr>
            <a:r>
              <a:rPr lang="en-US" sz="2400" b="0" dirty="0">
                <a:solidFill>
                  <a:srgbClr val="CCCCCC"/>
                </a:solidFill>
                <a:effectLst/>
                <a:latin typeface="Consolas" panose="020B0609020204030204" pitchFamily="49" charset="0"/>
              </a:rPr>
              <a:t>        </a:t>
            </a:r>
            <a:r>
              <a:rPr lang="en-US" sz="2400" b="0" dirty="0">
                <a:solidFill>
                  <a:srgbClr val="808080"/>
                </a:solidFill>
                <a:effectLst/>
                <a:latin typeface="Consolas" panose="020B0609020204030204" pitchFamily="49" charset="0"/>
              </a:rPr>
              <a:t>&lt;</a:t>
            </a:r>
            <a:r>
              <a:rPr lang="en-US" sz="2400" b="0" dirty="0">
                <a:solidFill>
                  <a:srgbClr val="569CD6"/>
                </a:solidFill>
                <a:effectLst/>
                <a:latin typeface="Consolas" panose="020B0609020204030204" pitchFamily="49" charset="0"/>
              </a:rPr>
              <a:t>input</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type</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a:t>
            </a:r>
            <a:r>
              <a:rPr lang="en-US" sz="2400" b="0" dirty="0" err="1">
                <a:solidFill>
                  <a:srgbClr val="CE9178"/>
                </a:solidFill>
                <a:effectLst/>
                <a:latin typeface="Consolas" panose="020B0609020204030204" pitchFamily="49" charset="0"/>
              </a:rPr>
              <a:t>tel</a:t>
            </a:r>
            <a:r>
              <a:rPr lang="en-US" sz="2400" b="0" dirty="0">
                <a:solidFill>
                  <a:srgbClr val="CE9178"/>
                </a:solidFill>
                <a:effectLst/>
                <a:latin typeface="Consolas" panose="020B0609020204030204" pitchFamily="49" charset="0"/>
              </a:rPr>
              <a:t>"</a:t>
            </a:r>
            <a:r>
              <a:rPr lang="en-US" sz="2400" b="0" dirty="0">
                <a:solidFill>
                  <a:srgbClr val="808080"/>
                </a:solidFill>
                <a:effectLst/>
                <a:latin typeface="Consolas" panose="020B0609020204030204" pitchFamily="49" charset="0"/>
              </a:rPr>
              <a:t>&gt;</a:t>
            </a:r>
            <a:endParaRPr lang="en-US" sz="2400" b="0" dirty="0">
              <a:solidFill>
                <a:srgbClr val="CCCCCC"/>
              </a:solidFill>
              <a:effectLst/>
              <a:latin typeface="Consolas" panose="020B0609020204030204" pitchFamily="49" charset="0"/>
            </a:endParaRPr>
          </a:p>
          <a:p>
            <a:pPr>
              <a:lnSpc>
                <a:spcPct val="150000"/>
              </a:lnSpc>
            </a:pPr>
            <a:r>
              <a:rPr lang="en-US" sz="2400" b="0" dirty="0">
                <a:solidFill>
                  <a:srgbClr val="CCCCCC"/>
                </a:solidFill>
                <a:effectLst/>
                <a:latin typeface="Consolas" panose="020B0609020204030204" pitchFamily="49" charset="0"/>
              </a:rPr>
              <a:t>        </a:t>
            </a:r>
            <a:r>
              <a:rPr lang="en-US" sz="2400" b="0" dirty="0">
                <a:solidFill>
                  <a:srgbClr val="808080"/>
                </a:solidFill>
                <a:effectLst/>
                <a:latin typeface="Consolas" panose="020B0609020204030204" pitchFamily="49" charset="0"/>
              </a:rPr>
              <a:t>&lt;</a:t>
            </a:r>
            <a:r>
              <a:rPr lang="en-US" sz="2400" b="0" dirty="0">
                <a:solidFill>
                  <a:srgbClr val="569CD6"/>
                </a:solidFill>
                <a:effectLst/>
                <a:latin typeface="Consolas" panose="020B0609020204030204" pitchFamily="49" charset="0"/>
              </a:rPr>
              <a:t>input</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type</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"time"</a:t>
            </a:r>
            <a:r>
              <a:rPr lang="en-US" sz="2400" b="0" dirty="0">
                <a:solidFill>
                  <a:srgbClr val="808080"/>
                </a:solidFill>
                <a:effectLst/>
                <a:latin typeface="Consolas" panose="020B0609020204030204" pitchFamily="49" charset="0"/>
              </a:rPr>
              <a:t>&gt;</a:t>
            </a:r>
            <a:endParaRPr lang="en-US" sz="2400" b="0" dirty="0">
              <a:solidFill>
                <a:srgbClr val="CCCCCC"/>
              </a:solidFill>
              <a:effectLst/>
              <a:latin typeface="Consolas" panose="020B0609020204030204" pitchFamily="49" charset="0"/>
            </a:endParaRPr>
          </a:p>
          <a:p>
            <a:pPr>
              <a:lnSpc>
                <a:spcPct val="150000"/>
              </a:lnSpc>
            </a:pPr>
            <a:r>
              <a:rPr lang="en-US" sz="2400" b="0" dirty="0">
                <a:solidFill>
                  <a:srgbClr val="CCCCCC"/>
                </a:solidFill>
                <a:effectLst/>
                <a:latin typeface="Consolas" panose="020B0609020204030204" pitchFamily="49" charset="0"/>
              </a:rPr>
              <a:t>        </a:t>
            </a:r>
            <a:r>
              <a:rPr lang="en-US" sz="2400" b="0" dirty="0">
                <a:solidFill>
                  <a:srgbClr val="808080"/>
                </a:solidFill>
                <a:effectLst/>
                <a:latin typeface="Consolas" panose="020B0609020204030204" pitchFamily="49" charset="0"/>
              </a:rPr>
              <a:t>&lt;</a:t>
            </a:r>
            <a:r>
              <a:rPr lang="en-US" sz="2400" b="0" dirty="0">
                <a:solidFill>
                  <a:srgbClr val="569CD6"/>
                </a:solidFill>
                <a:effectLst/>
                <a:latin typeface="Consolas" panose="020B0609020204030204" pitchFamily="49" charset="0"/>
              </a:rPr>
              <a:t>input</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type</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a:t>
            </a:r>
            <a:r>
              <a:rPr lang="en-US" sz="2400" b="0" dirty="0" err="1">
                <a:solidFill>
                  <a:srgbClr val="CE9178"/>
                </a:solidFill>
                <a:effectLst/>
                <a:latin typeface="Consolas" panose="020B0609020204030204" pitchFamily="49" charset="0"/>
              </a:rPr>
              <a:t>url</a:t>
            </a:r>
            <a:r>
              <a:rPr lang="en-US" sz="2400" b="0" dirty="0">
                <a:solidFill>
                  <a:srgbClr val="CE9178"/>
                </a:solidFill>
                <a:effectLst/>
                <a:latin typeface="Consolas" panose="020B0609020204030204" pitchFamily="49" charset="0"/>
              </a:rPr>
              <a:t>"</a:t>
            </a:r>
            <a:r>
              <a:rPr lang="en-US" sz="2400" b="0" dirty="0">
                <a:solidFill>
                  <a:srgbClr val="808080"/>
                </a:solidFill>
                <a:effectLst/>
                <a:latin typeface="Consolas" panose="020B0609020204030204" pitchFamily="49" charset="0"/>
              </a:rPr>
              <a:t>&gt;</a:t>
            </a:r>
            <a:endParaRPr lang="en-US" sz="2400" b="0" dirty="0">
              <a:solidFill>
                <a:srgbClr val="CCCCCC"/>
              </a:solidFill>
              <a:effectLst/>
              <a:latin typeface="Consolas" panose="020B0609020204030204" pitchFamily="49" charset="0"/>
            </a:endParaRPr>
          </a:p>
          <a:p>
            <a:pPr>
              <a:lnSpc>
                <a:spcPct val="150000"/>
              </a:lnSpc>
            </a:pPr>
            <a:r>
              <a:rPr lang="en-US" sz="2400" b="0" dirty="0">
                <a:solidFill>
                  <a:srgbClr val="CCCCCC"/>
                </a:solidFill>
                <a:effectLst/>
                <a:latin typeface="Consolas" panose="020B0609020204030204" pitchFamily="49" charset="0"/>
              </a:rPr>
              <a:t>        </a:t>
            </a:r>
            <a:r>
              <a:rPr lang="en-US" sz="2400" b="0" dirty="0">
                <a:solidFill>
                  <a:srgbClr val="808080"/>
                </a:solidFill>
                <a:effectLst/>
                <a:latin typeface="Consolas" panose="020B0609020204030204" pitchFamily="49" charset="0"/>
              </a:rPr>
              <a:t>&lt;</a:t>
            </a:r>
            <a:r>
              <a:rPr lang="en-US" sz="2400" b="0" dirty="0">
                <a:solidFill>
                  <a:srgbClr val="569CD6"/>
                </a:solidFill>
                <a:effectLst/>
                <a:latin typeface="Consolas" panose="020B0609020204030204" pitchFamily="49" charset="0"/>
              </a:rPr>
              <a:t>input</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type</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"week"</a:t>
            </a:r>
            <a:r>
              <a:rPr lang="en-US" sz="2400" b="0" dirty="0">
                <a:solidFill>
                  <a:srgbClr val="808080"/>
                </a:solidFill>
                <a:effectLst/>
                <a:latin typeface="Consolas" panose="020B0609020204030204" pitchFamily="49" charset="0"/>
              </a:rPr>
              <a:t>&gt;</a:t>
            </a:r>
            <a:endParaRPr lang="en-US" sz="2400" b="0" dirty="0">
              <a:solidFill>
                <a:srgbClr val="CCCCCC"/>
              </a:solidFill>
              <a:effectLst/>
              <a:latin typeface="Consolas" panose="020B0609020204030204" pitchFamily="49" charset="0"/>
            </a:endParaRPr>
          </a:p>
        </p:txBody>
      </p:sp>
      <p:pic>
        <p:nvPicPr>
          <p:cNvPr id="10" name="Picture 9">
            <a:extLst>
              <a:ext uri="{FF2B5EF4-FFF2-40B4-BE49-F238E27FC236}">
                <a16:creationId xmlns:a16="http://schemas.microsoft.com/office/drawing/2014/main" id="{EECE8B26-24CC-4BBB-B4F1-BCE2FFDE51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4259" y="1398355"/>
            <a:ext cx="1771741" cy="4622134"/>
          </a:xfrm>
          <a:prstGeom prst="rect">
            <a:avLst/>
          </a:prstGeom>
        </p:spPr>
      </p:pic>
      <p:pic>
        <p:nvPicPr>
          <p:cNvPr id="13" name="Picture 12">
            <a:extLst>
              <a:ext uri="{FF2B5EF4-FFF2-40B4-BE49-F238E27FC236}">
                <a16:creationId xmlns:a16="http://schemas.microsoft.com/office/drawing/2014/main" id="{E6D6FA16-3D7B-407D-87C9-E17E656F6D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35028" y="1093929"/>
            <a:ext cx="1530429" cy="5418681"/>
          </a:xfrm>
          <a:prstGeom prst="rect">
            <a:avLst/>
          </a:prstGeom>
        </p:spPr>
      </p:pic>
      <p:sp>
        <p:nvSpPr>
          <p:cNvPr id="15" name="TextBox 14">
            <a:extLst>
              <a:ext uri="{FF2B5EF4-FFF2-40B4-BE49-F238E27FC236}">
                <a16:creationId xmlns:a16="http://schemas.microsoft.com/office/drawing/2014/main" id="{65731857-2D3C-4C24-BEEE-4DCE30D6C478}"/>
              </a:ext>
            </a:extLst>
          </p:cNvPr>
          <p:cNvSpPr txBox="1"/>
          <p:nvPr/>
        </p:nvSpPr>
        <p:spPr>
          <a:xfrm>
            <a:off x="-117454" y="6020489"/>
            <a:ext cx="11157857" cy="738664"/>
          </a:xfrm>
          <a:prstGeom prst="rect">
            <a:avLst/>
          </a:prstGeom>
          <a:noFill/>
        </p:spPr>
        <p:txBody>
          <a:bodyPr wrap="square">
            <a:spAutoFit/>
          </a:bodyPr>
          <a:lstStyle/>
          <a:p>
            <a:r>
              <a:rPr lang="en-US" sz="1400" b="0" dirty="0">
                <a:solidFill>
                  <a:srgbClr val="CCCCCC"/>
                </a:solidFill>
                <a:effectLst/>
                <a:latin typeface="Consolas" panose="020B0609020204030204" pitchFamily="49" charset="0"/>
              </a:rPr>
              <a:t>    </a:t>
            </a:r>
            <a:r>
              <a:rPr lang="en-US" sz="1400" b="0" dirty="0">
                <a:solidFill>
                  <a:srgbClr val="808080"/>
                </a:solidFill>
                <a:effectLst/>
                <a:latin typeface="Consolas" panose="020B0609020204030204" pitchFamily="49" charset="0"/>
              </a:rPr>
              <a:t>&lt;</a:t>
            </a:r>
            <a:r>
              <a:rPr lang="en-US" sz="1400" b="0" dirty="0">
                <a:solidFill>
                  <a:srgbClr val="569CD6"/>
                </a:solidFill>
                <a:effectLst/>
                <a:latin typeface="Consolas" panose="020B0609020204030204" pitchFamily="49" charset="0"/>
              </a:rPr>
              <a:t>form</a:t>
            </a: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action</a:t>
            </a:r>
            <a:r>
              <a:rPr lang="en-US" sz="1400" b="0" dirty="0">
                <a:solidFill>
                  <a:srgbClr val="CCCCCC"/>
                </a:solidFill>
                <a:effectLst/>
                <a:latin typeface="Consolas" panose="020B0609020204030204" pitchFamily="49" charset="0"/>
              </a:rPr>
              <a:t>=</a:t>
            </a:r>
            <a:r>
              <a:rPr lang="en-US" sz="1400" b="0" dirty="0">
                <a:solidFill>
                  <a:srgbClr val="CE9178"/>
                </a:solidFill>
                <a:effectLst/>
                <a:latin typeface="Consolas" panose="020B0609020204030204" pitchFamily="49" charset="0"/>
              </a:rPr>
              <a:t>" "</a:t>
            </a: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method</a:t>
            </a:r>
            <a:r>
              <a:rPr lang="en-US" sz="1400" b="0" dirty="0">
                <a:solidFill>
                  <a:srgbClr val="CCCCCC"/>
                </a:solidFill>
                <a:effectLst/>
                <a:latin typeface="Consolas" panose="020B0609020204030204" pitchFamily="49" charset="0"/>
              </a:rPr>
              <a:t>=</a:t>
            </a:r>
            <a:r>
              <a:rPr lang="en-US" sz="1400" b="0" dirty="0">
                <a:solidFill>
                  <a:srgbClr val="CE9178"/>
                </a:solidFill>
                <a:effectLst/>
                <a:latin typeface="Consolas" panose="020B0609020204030204" pitchFamily="49" charset="0"/>
              </a:rPr>
              <a:t>""</a:t>
            </a:r>
            <a:r>
              <a:rPr lang="en-US" sz="1400" b="0" dirty="0">
                <a:solidFill>
                  <a:srgbClr val="CCCCCC"/>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enctype</a:t>
            </a:r>
            <a:r>
              <a:rPr lang="en-US" sz="1400" b="0" dirty="0">
                <a:solidFill>
                  <a:srgbClr val="CCCCCC"/>
                </a:solidFill>
                <a:effectLst/>
                <a:latin typeface="Consolas" panose="020B0609020204030204" pitchFamily="49" charset="0"/>
              </a:rPr>
              <a:t>=</a:t>
            </a:r>
            <a:r>
              <a:rPr lang="en-US" sz="1400" b="0" dirty="0">
                <a:solidFill>
                  <a:srgbClr val="CE9178"/>
                </a:solidFill>
                <a:effectLst/>
                <a:latin typeface="Consolas" panose="020B0609020204030204" pitchFamily="49" charset="0"/>
              </a:rPr>
              <a:t>"multipart/form-data"</a:t>
            </a:r>
            <a:r>
              <a:rPr lang="en-US" sz="1400" b="0" dirty="0">
                <a:solidFill>
                  <a:srgbClr val="808080"/>
                </a:solidFill>
                <a:effectLst/>
                <a:latin typeface="Consolas" panose="020B0609020204030204" pitchFamily="49" charset="0"/>
              </a:rPr>
              <a:t>&gt;</a:t>
            </a:r>
            <a:endParaRPr lang="en-US" sz="1400" b="0" dirty="0">
              <a:solidFill>
                <a:srgbClr val="CCCCCC"/>
              </a:solidFill>
              <a:effectLst/>
              <a:latin typeface="Consolas" panose="020B0609020204030204" pitchFamily="49" charset="0"/>
            </a:endParaRPr>
          </a:p>
          <a:p>
            <a:r>
              <a:rPr lang="en-US" sz="1400" b="0" dirty="0">
                <a:solidFill>
                  <a:srgbClr val="CCCCCC"/>
                </a:solidFill>
                <a:effectLst/>
                <a:latin typeface="Consolas" panose="020B0609020204030204" pitchFamily="49" charset="0"/>
              </a:rPr>
              <a:t>        </a:t>
            </a:r>
            <a:r>
              <a:rPr lang="en-US" sz="1400" b="0" dirty="0">
                <a:solidFill>
                  <a:srgbClr val="808080"/>
                </a:solidFill>
                <a:effectLst/>
                <a:latin typeface="Consolas" panose="020B0609020204030204" pitchFamily="49" charset="0"/>
              </a:rPr>
              <a:t>&lt;</a:t>
            </a:r>
            <a:r>
              <a:rPr lang="en-US" sz="1400" b="0" dirty="0">
                <a:solidFill>
                  <a:srgbClr val="569CD6"/>
                </a:solidFill>
                <a:effectLst/>
                <a:latin typeface="Consolas" panose="020B0609020204030204" pitchFamily="49" charset="0"/>
              </a:rPr>
              <a:t>input</a:t>
            </a: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type</a:t>
            </a:r>
            <a:r>
              <a:rPr lang="en-US" sz="1400" b="0" dirty="0">
                <a:solidFill>
                  <a:srgbClr val="CCCCCC"/>
                </a:solidFill>
                <a:effectLst/>
                <a:latin typeface="Consolas" panose="020B0609020204030204" pitchFamily="49" charset="0"/>
              </a:rPr>
              <a:t>=</a:t>
            </a:r>
            <a:r>
              <a:rPr lang="en-US" sz="1400" b="0" dirty="0">
                <a:solidFill>
                  <a:srgbClr val="CE9178"/>
                </a:solidFill>
                <a:effectLst/>
                <a:latin typeface="Consolas" panose="020B0609020204030204" pitchFamily="49" charset="0"/>
              </a:rPr>
              <a:t>"file"</a:t>
            </a: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multiple</a:t>
            </a:r>
            <a:r>
              <a:rPr lang="en-US" sz="1400" b="0" dirty="0">
                <a:solidFill>
                  <a:srgbClr val="808080"/>
                </a:solidFill>
                <a:effectLst/>
                <a:latin typeface="Consolas" panose="020B0609020204030204" pitchFamily="49" charset="0"/>
              </a:rPr>
              <a:t>&gt;</a:t>
            </a:r>
            <a:endParaRPr lang="en-US" sz="1400" b="0" dirty="0">
              <a:solidFill>
                <a:srgbClr val="CCCCCC"/>
              </a:solidFill>
              <a:effectLst/>
              <a:latin typeface="Consolas" panose="020B0609020204030204" pitchFamily="49" charset="0"/>
            </a:endParaRPr>
          </a:p>
          <a:p>
            <a:r>
              <a:rPr lang="en-US" sz="1400" b="0" dirty="0">
                <a:solidFill>
                  <a:srgbClr val="CCCCCC"/>
                </a:solidFill>
                <a:effectLst/>
                <a:latin typeface="Consolas" panose="020B0609020204030204" pitchFamily="49" charset="0"/>
              </a:rPr>
              <a:t>    </a:t>
            </a:r>
            <a:r>
              <a:rPr lang="en-US" sz="1400" b="0" dirty="0">
                <a:solidFill>
                  <a:srgbClr val="808080"/>
                </a:solidFill>
                <a:effectLst/>
                <a:latin typeface="Consolas" panose="020B0609020204030204" pitchFamily="49" charset="0"/>
              </a:rPr>
              <a:t>&lt;/</a:t>
            </a:r>
            <a:r>
              <a:rPr lang="en-US" sz="1400" b="0" dirty="0">
                <a:solidFill>
                  <a:srgbClr val="569CD6"/>
                </a:solidFill>
                <a:effectLst/>
                <a:latin typeface="Consolas" panose="020B0609020204030204" pitchFamily="49" charset="0"/>
              </a:rPr>
              <a:t>form</a:t>
            </a:r>
            <a:r>
              <a:rPr lang="en-US" sz="1400" b="0" dirty="0">
                <a:solidFill>
                  <a:srgbClr val="808080"/>
                </a:solidFill>
                <a:effectLst/>
                <a:latin typeface="Consolas" panose="020B0609020204030204" pitchFamily="49" charset="0"/>
              </a:rPr>
              <a:t>&gt;</a:t>
            </a:r>
            <a:endParaRPr lang="en-US" sz="14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31130285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ark blue background with white lines&#10;&#10;Description automatically generated">
            <a:extLst>
              <a:ext uri="{FF2B5EF4-FFF2-40B4-BE49-F238E27FC236}">
                <a16:creationId xmlns:a16="http://schemas.microsoft.com/office/drawing/2014/main" id="{6C4F6A12-0D8E-42A1-987E-380C74C06262}"/>
              </a:ext>
            </a:extLst>
          </p:cNvPr>
          <p:cNvPicPr>
            <a:picLocks noChangeAspect="1"/>
          </p:cNvPicPr>
          <p:nvPr/>
        </p:nvPicPr>
        <p:blipFill rotWithShape="1">
          <a:blip r:embed="rId2">
            <a:extLst>
              <a:ext uri="{28A0092B-C50C-407E-A947-70E740481C1C}">
                <a14:useLocalDpi xmlns:a14="http://schemas.microsoft.com/office/drawing/2010/main" val="0"/>
              </a:ext>
            </a:extLst>
          </a:blip>
          <a:srcRect t="8142" b="7287"/>
          <a:stretch/>
        </p:blipFill>
        <p:spPr>
          <a:xfrm>
            <a:off x="20" y="1282"/>
            <a:ext cx="12191980" cy="6856718"/>
          </a:xfrm>
          <a:prstGeom prst="rect">
            <a:avLst/>
          </a:prstGeom>
        </p:spPr>
      </p:pic>
      <p:pic>
        <p:nvPicPr>
          <p:cNvPr id="7" name="Picture 6" descr="A blue logo with wings&#10;&#10;Description automatically generated">
            <a:extLst>
              <a:ext uri="{FF2B5EF4-FFF2-40B4-BE49-F238E27FC236}">
                <a16:creationId xmlns:a16="http://schemas.microsoft.com/office/drawing/2014/main" id="{54474696-61D6-4CA4-8166-707C5519DE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8625" y="87085"/>
            <a:ext cx="1110849" cy="914401"/>
          </a:xfrm>
          <a:prstGeom prst="rect">
            <a:avLst/>
          </a:prstGeom>
        </p:spPr>
      </p:pic>
      <p:sp>
        <p:nvSpPr>
          <p:cNvPr id="4" name="TextBox 3">
            <a:extLst>
              <a:ext uri="{FF2B5EF4-FFF2-40B4-BE49-F238E27FC236}">
                <a16:creationId xmlns:a16="http://schemas.microsoft.com/office/drawing/2014/main" id="{DEF36AE4-40A5-448F-919D-CE7FAED6AACE}"/>
              </a:ext>
            </a:extLst>
          </p:cNvPr>
          <p:cNvSpPr txBox="1"/>
          <p:nvPr/>
        </p:nvSpPr>
        <p:spPr>
          <a:xfrm>
            <a:off x="-351859" y="1685278"/>
            <a:ext cx="12352996" cy="2246769"/>
          </a:xfrm>
          <a:prstGeom prst="rect">
            <a:avLst/>
          </a:prstGeom>
          <a:noFill/>
        </p:spPr>
        <p:txBody>
          <a:bodyPr wrap="square">
            <a:spAutoFit/>
          </a:bodyPr>
          <a:lstStyle/>
          <a:p>
            <a:r>
              <a:rPr lang="en-US" sz="2800" b="0" dirty="0">
                <a:solidFill>
                  <a:srgbClr val="CCCCCC"/>
                </a:solidFill>
                <a:effectLst/>
                <a:latin typeface="Consolas" panose="020B0609020204030204" pitchFamily="49" charset="0"/>
              </a:rPr>
              <a:t>    </a:t>
            </a:r>
            <a:r>
              <a:rPr lang="en-US" sz="2800" b="0" dirty="0">
                <a:solidFill>
                  <a:srgbClr val="808080"/>
                </a:solidFill>
                <a:effectLst/>
                <a:latin typeface="Consolas" panose="020B0609020204030204" pitchFamily="49" charset="0"/>
              </a:rPr>
              <a:t>&lt;</a:t>
            </a:r>
            <a:r>
              <a:rPr lang="en-US" sz="2800" b="0" dirty="0">
                <a:solidFill>
                  <a:srgbClr val="569CD6"/>
                </a:solidFill>
                <a:effectLst/>
                <a:latin typeface="Consolas" panose="020B0609020204030204" pitchFamily="49" charset="0"/>
              </a:rPr>
              <a:t>form</a:t>
            </a:r>
            <a:r>
              <a:rPr lang="en-US" sz="2800" b="0" dirty="0">
                <a:solidFill>
                  <a:srgbClr val="CCCCCC"/>
                </a:solidFill>
                <a:effectLst/>
                <a:latin typeface="Consolas" panose="020B0609020204030204" pitchFamily="49" charset="0"/>
              </a:rPr>
              <a:t> </a:t>
            </a:r>
            <a:r>
              <a:rPr lang="en-US" sz="2800" b="0" dirty="0">
                <a:solidFill>
                  <a:srgbClr val="9CDCFE"/>
                </a:solidFill>
                <a:effectLst/>
                <a:latin typeface="Consolas" panose="020B0609020204030204" pitchFamily="49" charset="0"/>
              </a:rPr>
              <a:t>action</a:t>
            </a:r>
            <a:r>
              <a:rPr lang="en-US" sz="2800" b="0" dirty="0">
                <a:solidFill>
                  <a:srgbClr val="CCCCCC"/>
                </a:solidFill>
                <a:effectLst/>
                <a:latin typeface="Consolas" panose="020B0609020204030204" pitchFamily="49" charset="0"/>
              </a:rPr>
              <a:t>=</a:t>
            </a:r>
            <a:r>
              <a:rPr lang="en-US" sz="2800" b="0" dirty="0">
                <a:solidFill>
                  <a:srgbClr val="CE9178"/>
                </a:solidFill>
                <a:effectLst/>
                <a:latin typeface="Consolas" panose="020B0609020204030204" pitchFamily="49" charset="0"/>
              </a:rPr>
              <a:t>" "</a:t>
            </a:r>
            <a:r>
              <a:rPr lang="en-US" sz="2800" b="0" dirty="0">
                <a:solidFill>
                  <a:srgbClr val="CCCCCC"/>
                </a:solidFill>
                <a:effectLst/>
                <a:latin typeface="Consolas" panose="020B0609020204030204" pitchFamily="49" charset="0"/>
              </a:rPr>
              <a:t> </a:t>
            </a:r>
            <a:r>
              <a:rPr lang="en-US" sz="2800" b="0" dirty="0">
                <a:solidFill>
                  <a:srgbClr val="9CDCFE"/>
                </a:solidFill>
                <a:effectLst/>
                <a:latin typeface="Consolas" panose="020B0609020204030204" pitchFamily="49" charset="0"/>
              </a:rPr>
              <a:t>method</a:t>
            </a:r>
            <a:r>
              <a:rPr lang="en-US" sz="2800" b="0" dirty="0">
                <a:solidFill>
                  <a:srgbClr val="CCCCCC"/>
                </a:solidFill>
                <a:effectLst/>
                <a:latin typeface="Consolas" panose="020B0609020204030204" pitchFamily="49" charset="0"/>
              </a:rPr>
              <a:t>=</a:t>
            </a:r>
            <a:r>
              <a:rPr lang="en-US" sz="2800" b="0" dirty="0">
                <a:solidFill>
                  <a:srgbClr val="CE9178"/>
                </a:solidFill>
                <a:effectLst/>
                <a:latin typeface="Consolas" panose="020B0609020204030204" pitchFamily="49" charset="0"/>
              </a:rPr>
              <a:t>""</a:t>
            </a:r>
            <a:r>
              <a:rPr lang="en-US" sz="2800" b="0" dirty="0">
                <a:solidFill>
                  <a:srgbClr val="CCCCCC"/>
                </a:solidFill>
                <a:effectLst/>
                <a:latin typeface="Consolas" panose="020B0609020204030204" pitchFamily="49" charset="0"/>
              </a:rPr>
              <a:t> </a:t>
            </a:r>
            <a:r>
              <a:rPr lang="en-US" sz="2800" b="0" dirty="0" err="1">
                <a:solidFill>
                  <a:srgbClr val="9CDCFE"/>
                </a:solidFill>
                <a:effectLst/>
                <a:latin typeface="Consolas" panose="020B0609020204030204" pitchFamily="49" charset="0"/>
              </a:rPr>
              <a:t>enctype</a:t>
            </a:r>
            <a:r>
              <a:rPr lang="en-US" sz="2800" b="0" dirty="0">
                <a:solidFill>
                  <a:srgbClr val="CCCCCC"/>
                </a:solidFill>
                <a:effectLst/>
                <a:latin typeface="Consolas" panose="020B0609020204030204" pitchFamily="49" charset="0"/>
              </a:rPr>
              <a:t>=</a:t>
            </a:r>
            <a:r>
              <a:rPr lang="en-US" sz="2800" b="0" dirty="0">
                <a:solidFill>
                  <a:srgbClr val="CE9178"/>
                </a:solidFill>
                <a:effectLst/>
                <a:latin typeface="Consolas" panose="020B0609020204030204" pitchFamily="49" charset="0"/>
              </a:rPr>
              <a:t>"multipart/form-data"</a:t>
            </a:r>
            <a:r>
              <a:rPr lang="en-US" sz="2800" b="0" dirty="0">
                <a:solidFill>
                  <a:srgbClr val="808080"/>
                </a:solidFill>
                <a:effectLst/>
                <a:latin typeface="Consolas" panose="020B0609020204030204" pitchFamily="49" charset="0"/>
              </a:rPr>
              <a:t>&gt;</a:t>
            </a:r>
          </a:p>
          <a:p>
            <a:endParaRPr lang="en-US" sz="2800" b="0" dirty="0">
              <a:solidFill>
                <a:srgbClr val="CCCCCC"/>
              </a:solidFill>
              <a:effectLst/>
              <a:latin typeface="Consolas" panose="020B0609020204030204" pitchFamily="49" charset="0"/>
            </a:endParaRPr>
          </a:p>
          <a:p>
            <a:r>
              <a:rPr lang="en-US" sz="2800" b="0" dirty="0">
                <a:solidFill>
                  <a:srgbClr val="CCCCCC"/>
                </a:solidFill>
                <a:effectLst/>
                <a:latin typeface="Consolas" panose="020B0609020204030204" pitchFamily="49" charset="0"/>
              </a:rPr>
              <a:t>        </a:t>
            </a:r>
            <a:r>
              <a:rPr lang="en-US" sz="2800" b="0" dirty="0">
                <a:solidFill>
                  <a:srgbClr val="808080"/>
                </a:solidFill>
                <a:effectLst/>
                <a:latin typeface="Consolas" panose="020B0609020204030204" pitchFamily="49" charset="0"/>
              </a:rPr>
              <a:t>&lt;</a:t>
            </a:r>
            <a:r>
              <a:rPr lang="en-US" sz="2800" b="0" dirty="0">
                <a:solidFill>
                  <a:srgbClr val="569CD6"/>
                </a:solidFill>
                <a:effectLst/>
                <a:latin typeface="Consolas" panose="020B0609020204030204" pitchFamily="49" charset="0"/>
              </a:rPr>
              <a:t>input</a:t>
            </a:r>
            <a:r>
              <a:rPr lang="en-US" sz="2800" b="0" dirty="0">
                <a:solidFill>
                  <a:srgbClr val="CCCCCC"/>
                </a:solidFill>
                <a:effectLst/>
                <a:latin typeface="Consolas" panose="020B0609020204030204" pitchFamily="49" charset="0"/>
              </a:rPr>
              <a:t> </a:t>
            </a:r>
            <a:r>
              <a:rPr lang="en-US" sz="2800" b="0" dirty="0">
                <a:solidFill>
                  <a:srgbClr val="9CDCFE"/>
                </a:solidFill>
                <a:effectLst/>
                <a:latin typeface="Consolas" panose="020B0609020204030204" pitchFamily="49" charset="0"/>
              </a:rPr>
              <a:t>type</a:t>
            </a:r>
            <a:r>
              <a:rPr lang="en-US" sz="2800" b="0" dirty="0">
                <a:solidFill>
                  <a:srgbClr val="CCCCCC"/>
                </a:solidFill>
                <a:effectLst/>
                <a:latin typeface="Consolas" panose="020B0609020204030204" pitchFamily="49" charset="0"/>
              </a:rPr>
              <a:t>=</a:t>
            </a:r>
            <a:r>
              <a:rPr lang="en-US" sz="2800" b="0" dirty="0">
                <a:solidFill>
                  <a:srgbClr val="CE9178"/>
                </a:solidFill>
                <a:effectLst/>
                <a:latin typeface="Consolas" panose="020B0609020204030204" pitchFamily="49" charset="0"/>
              </a:rPr>
              <a:t>"file"</a:t>
            </a:r>
            <a:r>
              <a:rPr lang="en-US" sz="2800" b="0" dirty="0">
                <a:solidFill>
                  <a:srgbClr val="CCCCCC"/>
                </a:solidFill>
                <a:effectLst/>
                <a:latin typeface="Consolas" panose="020B0609020204030204" pitchFamily="49" charset="0"/>
              </a:rPr>
              <a:t> </a:t>
            </a:r>
            <a:r>
              <a:rPr lang="en-US" sz="2800" b="0" dirty="0">
                <a:solidFill>
                  <a:srgbClr val="9CDCFE"/>
                </a:solidFill>
                <a:effectLst/>
                <a:latin typeface="Consolas" panose="020B0609020204030204" pitchFamily="49" charset="0"/>
              </a:rPr>
              <a:t>multiple</a:t>
            </a:r>
            <a:r>
              <a:rPr lang="en-US" sz="2800" b="0" dirty="0">
                <a:solidFill>
                  <a:srgbClr val="808080"/>
                </a:solidFill>
                <a:effectLst/>
                <a:latin typeface="Consolas" panose="020B0609020204030204" pitchFamily="49" charset="0"/>
              </a:rPr>
              <a:t>&gt;</a:t>
            </a:r>
          </a:p>
          <a:p>
            <a:endParaRPr lang="en-US" sz="2800" b="0" dirty="0">
              <a:solidFill>
                <a:srgbClr val="CCCCCC"/>
              </a:solidFill>
              <a:effectLst/>
              <a:latin typeface="Consolas" panose="020B0609020204030204" pitchFamily="49" charset="0"/>
            </a:endParaRPr>
          </a:p>
          <a:p>
            <a:r>
              <a:rPr lang="en-US" sz="2800" b="0" dirty="0">
                <a:solidFill>
                  <a:srgbClr val="CCCCCC"/>
                </a:solidFill>
                <a:effectLst/>
                <a:latin typeface="Consolas" panose="020B0609020204030204" pitchFamily="49" charset="0"/>
              </a:rPr>
              <a:t>    </a:t>
            </a:r>
            <a:r>
              <a:rPr lang="en-US" sz="2800" b="0" dirty="0">
                <a:solidFill>
                  <a:srgbClr val="808080"/>
                </a:solidFill>
                <a:effectLst/>
                <a:latin typeface="Consolas" panose="020B0609020204030204" pitchFamily="49" charset="0"/>
              </a:rPr>
              <a:t>&lt;/</a:t>
            </a:r>
            <a:r>
              <a:rPr lang="en-US" sz="2800" b="0" dirty="0">
                <a:solidFill>
                  <a:srgbClr val="569CD6"/>
                </a:solidFill>
                <a:effectLst/>
                <a:latin typeface="Consolas" panose="020B0609020204030204" pitchFamily="49" charset="0"/>
              </a:rPr>
              <a:t>form</a:t>
            </a:r>
            <a:r>
              <a:rPr lang="en-US" sz="2800" b="0" dirty="0">
                <a:solidFill>
                  <a:srgbClr val="808080"/>
                </a:solidFill>
                <a:effectLst/>
                <a:latin typeface="Consolas" panose="020B0609020204030204" pitchFamily="49" charset="0"/>
              </a:rPr>
              <a:t>&gt;</a:t>
            </a:r>
            <a:endParaRPr lang="en-US" sz="2800" b="0" dirty="0">
              <a:solidFill>
                <a:srgbClr val="CCCCCC"/>
              </a:solidFill>
              <a:effectLst/>
              <a:latin typeface="Consolas" panose="020B0609020204030204" pitchFamily="49" charset="0"/>
            </a:endParaRPr>
          </a:p>
        </p:txBody>
      </p:sp>
      <p:sp>
        <p:nvSpPr>
          <p:cNvPr id="6" name="TextBox 5">
            <a:extLst>
              <a:ext uri="{FF2B5EF4-FFF2-40B4-BE49-F238E27FC236}">
                <a16:creationId xmlns:a16="http://schemas.microsoft.com/office/drawing/2014/main" id="{5C288EF9-752D-498D-BF46-41E92808B06D}"/>
              </a:ext>
            </a:extLst>
          </p:cNvPr>
          <p:cNvSpPr txBox="1"/>
          <p:nvPr/>
        </p:nvSpPr>
        <p:spPr>
          <a:xfrm>
            <a:off x="2525486" y="0"/>
            <a:ext cx="5943601" cy="707886"/>
          </a:xfrm>
          <a:prstGeom prst="rect">
            <a:avLst/>
          </a:prstGeom>
          <a:noFill/>
        </p:spPr>
        <p:txBody>
          <a:bodyPr wrap="square" rtlCol="0">
            <a:spAutoFit/>
          </a:bodyPr>
          <a:lstStyle/>
          <a:p>
            <a:r>
              <a:rPr lang="en-US" sz="4000" dirty="0">
                <a:solidFill>
                  <a:schemeClr val="bg1"/>
                </a:solidFill>
                <a:latin typeface="Amasis MT Pro Black" panose="02040A04050005020304" pitchFamily="18" charset="0"/>
              </a:rPr>
              <a:t>Form file upload</a:t>
            </a: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B3955019-FC4D-47F8-9CE4-9C8BCFDA8D11}"/>
                  </a:ext>
                </a:extLst>
              </p14:cNvPr>
              <p14:cNvContentPartPr/>
              <p14:nvPr/>
            </p14:nvContentPartPr>
            <p14:xfrm>
              <a:off x="1280280" y="1391678"/>
              <a:ext cx="10369800" cy="1879920"/>
            </p14:xfrm>
          </p:contentPart>
        </mc:Choice>
        <mc:Fallback xmlns="">
          <p:pic>
            <p:nvPicPr>
              <p:cNvPr id="2" name="Ink 1">
                <a:extLst>
                  <a:ext uri="{FF2B5EF4-FFF2-40B4-BE49-F238E27FC236}">
                    <a16:creationId xmlns:a16="http://schemas.microsoft.com/office/drawing/2014/main" id="{B3955019-FC4D-47F8-9CE4-9C8BCFDA8D11}"/>
                  </a:ext>
                </a:extLst>
              </p:cNvPr>
              <p:cNvPicPr/>
              <p:nvPr/>
            </p:nvPicPr>
            <p:blipFill>
              <a:blip r:embed="rId5"/>
              <a:stretch>
                <a:fillRect/>
              </a:stretch>
            </p:blipFill>
            <p:spPr>
              <a:xfrm>
                <a:off x="1270920" y="1382318"/>
                <a:ext cx="10388520" cy="1898640"/>
              </a:xfrm>
              <a:prstGeom prst="rect">
                <a:avLst/>
              </a:prstGeom>
            </p:spPr>
          </p:pic>
        </mc:Fallback>
      </mc:AlternateContent>
      <p:pic>
        <p:nvPicPr>
          <p:cNvPr id="8" name="Picture 7">
            <a:extLst>
              <a:ext uri="{FF2B5EF4-FFF2-40B4-BE49-F238E27FC236}">
                <a16:creationId xmlns:a16="http://schemas.microsoft.com/office/drawing/2014/main" id="{ED7EF49B-CC07-4A94-8B8A-DC27435435B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56074" y="5466322"/>
            <a:ext cx="4894006" cy="932191"/>
          </a:xfrm>
          <a:prstGeom prst="rect">
            <a:avLst/>
          </a:prstGeom>
        </p:spPr>
      </p:pic>
    </p:spTree>
    <p:extLst>
      <p:ext uri="{BB962C8B-B14F-4D97-AF65-F5344CB8AC3E}">
        <p14:creationId xmlns:p14="http://schemas.microsoft.com/office/powerpoint/2010/main" val="40063690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ark blue background with white lines&#10;&#10;Description automatically generated">
            <a:extLst>
              <a:ext uri="{FF2B5EF4-FFF2-40B4-BE49-F238E27FC236}">
                <a16:creationId xmlns:a16="http://schemas.microsoft.com/office/drawing/2014/main" id="{6C4F6A12-0D8E-42A1-987E-380C74C06262}"/>
              </a:ext>
            </a:extLst>
          </p:cNvPr>
          <p:cNvPicPr>
            <a:picLocks noChangeAspect="1"/>
          </p:cNvPicPr>
          <p:nvPr/>
        </p:nvPicPr>
        <p:blipFill rotWithShape="1">
          <a:blip r:embed="rId2">
            <a:extLst>
              <a:ext uri="{28A0092B-C50C-407E-A947-70E740481C1C}">
                <a14:useLocalDpi xmlns:a14="http://schemas.microsoft.com/office/drawing/2010/main" val="0"/>
              </a:ext>
            </a:extLst>
          </a:blip>
          <a:srcRect t="8142" b="7287"/>
          <a:stretch/>
        </p:blipFill>
        <p:spPr>
          <a:xfrm>
            <a:off x="20" y="1282"/>
            <a:ext cx="12191980" cy="6856718"/>
          </a:xfrm>
          <a:prstGeom prst="rect">
            <a:avLst/>
          </a:prstGeom>
        </p:spPr>
      </p:pic>
      <p:pic>
        <p:nvPicPr>
          <p:cNvPr id="7" name="Picture 6" descr="A blue logo with wings&#10;&#10;Description automatically generated">
            <a:extLst>
              <a:ext uri="{FF2B5EF4-FFF2-40B4-BE49-F238E27FC236}">
                <a16:creationId xmlns:a16="http://schemas.microsoft.com/office/drawing/2014/main" id="{54474696-61D6-4CA4-8166-707C5519DE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8625" y="87085"/>
            <a:ext cx="1110849" cy="914401"/>
          </a:xfrm>
          <a:prstGeom prst="rect">
            <a:avLst/>
          </a:prstGeom>
        </p:spPr>
      </p:pic>
      <p:sp>
        <p:nvSpPr>
          <p:cNvPr id="4" name="TextBox 3">
            <a:extLst>
              <a:ext uri="{FF2B5EF4-FFF2-40B4-BE49-F238E27FC236}">
                <a16:creationId xmlns:a16="http://schemas.microsoft.com/office/drawing/2014/main" id="{02D5FC12-1B83-4B91-9330-4E2F8C1E4F4B}"/>
              </a:ext>
            </a:extLst>
          </p:cNvPr>
          <p:cNvSpPr txBox="1"/>
          <p:nvPr/>
        </p:nvSpPr>
        <p:spPr>
          <a:xfrm>
            <a:off x="4103914" y="-87400"/>
            <a:ext cx="5627915" cy="707886"/>
          </a:xfrm>
          <a:prstGeom prst="rect">
            <a:avLst/>
          </a:prstGeom>
          <a:noFill/>
        </p:spPr>
        <p:txBody>
          <a:bodyPr wrap="square" rtlCol="0">
            <a:spAutoFit/>
          </a:bodyPr>
          <a:lstStyle/>
          <a:p>
            <a:r>
              <a:rPr lang="en-US" sz="4000" dirty="0">
                <a:solidFill>
                  <a:schemeClr val="bg1"/>
                </a:solidFill>
                <a:latin typeface="Amasis MT Pro Black" panose="02040A04050005020304" pitchFamily="18" charset="0"/>
              </a:rPr>
              <a:t>Input attribute</a:t>
            </a:r>
          </a:p>
        </p:txBody>
      </p:sp>
      <p:sp>
        <p:nvSpPr>
          <p:cNvPr id="2" name="TextBox 1">
            <a:extLst>
              <a:ext uri="{FF2B5EF4-FFF2-40B4-BE49-F238E27FC236}">
                <a16:creationId xmlns:a16="http://schemas.microsoft.com/office/drawing/2014/main" id="{2E0D0CA6-6D6D-48D1-A78E-8B41393A863C}"/>
              </a:ext>
            </a:extLst>
          </p:cNvPr>
          <p:cNvSpPr txBox="1"/>
          <p:nvPr/>
        </p:nvSpPr>
        <p:spPr>
          <a:xfrm>
            <a:off x="234044" y="1197429"/>
            <a:ext cx="4474028" cy="5298053"/>
          </a:xfrm>
          <a:prstGeom prst="rect">
            <a:avLst/>
          </a:prstGeom>
          <a:noFill/>
        </p:spPr>
        <p:txBody>
          <a:bodyPr wrap="square" rtlCol="0">
            <a:spAutoFit/>
          </a:bodyPr>
          <a:lstStyle/>
          <a:p>
            <a:pPr>
              <a:lnSpc>
                <a:spcPct val="150000"/>
              </a:lnSpc>
            </a:pPr>
            <a:r>
              <a:rPr lang="en-US" sz="2400" dirty="0">
                <a:solidFill>
                  <a:srgbClr val="00B0F0"/>
                </a:solidFill>
                <a:latin typeface="Consolas" panose="020B0609020204030204" pitchFamily="49" charset="0"/>
              </a:rPr>
              <a:t>value = </a:t>
            </a:r>
            <a:r>
              <a:rPr lang="en-US" sz="2400" dirty="0">
                <a:solidFill>
                  <a:srgbClr val="FFFF00"/>
                </a:solidFill>
                <a:latin typeface="Consolas" panose="020B0609020204030204" pitchFamily="49" charset="0"/>
              </a:rPr>
              <a:t>“  ”</a:t>
            </a:r>
          </a:p>
          <a:p>
            <a:pPr>
              <a:lnSpc>
                <a:spcPct val="150000"/>
              </a:lnSpc>
            </a:pPr>
            <a:r>
              <a:rPr lang="en-US" sz="2400" dirty="0" err="1">
                <a:solidFill>
                  <a:srgbClr val="00B0F0"/>
                </a:solidFill>
                <a:latin typeface="Consolas" panose="020B0609020204030204" pitchFamily="49" charset="0"/>
              </a:rPr>
              <a:t>Readonly</a:t>
            </a:r>
            <a:endParaRPr lang="en-US" sz="2400" dirty="0">
              <a:solidFill>
                <a:srgbClr val="00B0F0"/>
              </a:solidFill>
              <a:latin typeface="Consolas" panose="020B0609020204030204" pitchFamily="49" charset="0"/>
            </a:endParaRPr>
          </a:p>
          <a:p>
            <a:pPr>
              <a:lnSpc>
                <a:spcPct val="150000"/>
              </a:lnSpc>
            </a:pPr>
            <a:r>
              <a:rPr lang="en-US" sz="2400" dirty="0">
                <a:solidFill>
                  <a:srgbClr val="00B0F0"/>
                </a:solidFill>
                <a:latin typeface="Consolas" panose="020B0609020204030204" pitchFamily="49" charset="0"/>
              </a:rPr>
              <a:t>Disabled</a:t>
            </a:r>
          </a:p>
          <a:p>
            <a:pPr>
              <a:lnSpc>
                <a:spcPct val="150000"/>
              </a:lnSpc>
            </a:pPr>
            <a:r>
              <a:rPr lang="en-US" sz="2400" dirty="0">
                <a:solidFill>
                  <a:srgbClr val="00B0F0"/>
                </a:solidFill>
                <a:latin typeface="Consolas" panose="020B0609020204030204" pitchFamily="49" charset="0"/>
              </a:rPr>
              <a:t>Size </a:t>
            </a:r>
            <a:r>
              <a:rPr lang="en-US" sz="2800" dirty="0">
                <a:solidFill>
                  <a:srgbClr val="00B0F0"/>
                </a:solidFill>
                <a:latin typeface="Consolas" panose="020B0609020204030204" pitchFamily="49" charset="0"/>
              </a:rPr>
              <a:t>= “50”</a:t>
            </a:r>
          </a:p>
          <a:p>
            <a:pPr>
              <a:lnSpc>
                <a:spcPct val="150000"/>
              </a:lnSpc>
            </a:pPr>
            <a:r>
              <a:rPr lang="en-US" sz="2800" dirty="0" err="1">
                <a:solidFill>
                  <a:srgbClr val="00B0F0"/>
                </a:solidFill>
                <a:latin typeface="Consolas" panose="020B0609020204030204" pitchFamily="49" charset="0"/>
              </a:rPr>
              <a:t>Maxlength</a:t>
            </a:r>
            <a:r>
              <a:rPr lang="en-US" sz="2800" dirty="0">
                <a:solidFill>
                  <a:srgbClr val="00B0F0"/>
                </a:solidFill>
                <a:latin typeface="Consolas" panose="020B0609020204030204" pitchFamily="49" charset="0"/>
              </a:rPr>
              <a:t> = “20”</a:t>
            </a:r>
          </a:p>
          <a:p>
            <a:pPr>
              <a:lnSpc>
                <a:spcPct val="150000"/>
              </a:lnSpc>
            </a:pPr>
            <a:r>
              <a:rPr lang="en-US" sz="2800" dirty="0">
                <a:solidFill>
                  <a:srgbClr val="00B0F0"/>
                </a:solidFill>
                <a:latin typeface="Consolas" panose="020B0609020204030204" pitchFamily="49" charset="0"/>
              </a:rPr>
              <a:t>Min &amp; max = </a:t>
            </a:r>
            <a:r>
              <a:rPr lang="en-US" sz="2800" dirty="0">
                <a:solidFill>
                  <a:srgbClr val="FFFF00"/>
                </a:solidFill>
                <a:latin typeface="Consolas" panose="020B0609020204030204" pitchFamily="49" charset="0"/>
              </a:rPr>
              <a:t>“  </a:t>
            </a:r>
            <a:r>
              <a:rPr lang="en-US" sz="2400" dirty="0">
                <a:solidFill>
                  <a:srgbClr val="FFFF00"/>
                </a:solidFill>
                <a:latin typeface="Consolas" panose="020B0609020204030204" pitchFamily="49" charset="0"/>
              </a:rPr>
              <a:t>”</a:t>
            </a:r>
          </a:p>
          <a:p>
            <a:pPr>
              <a:lnSpc>
                <a:spcPct val="150000"/>
              </a:lnSpc>
            </a:pPr>
            <a:r>
              <a:rPr lang="en-US" sz="2400" dirty="0">
                <a:solidFill>
                  <a:srgbClr val="00B0F0"/>
                </a:solidFill>
                <a:latin typeface="Consolas" panose="020B0609020204030204" pitchFamily="49" charset="0"/>
              </a:rPr>
              <a:t>Placeholder =</a:t>
            </a:r>
            <a:r>
              <a:rPr lang="en-US" sz="2400" dirty="0">
                <a:solidFill>
                  <a:srgbClr val="FFFF00"/>
                </a:solidFill>
                <a:latin typeface="Consolas" panose="020B0609020204030204" pitchFamily="49" charset="0"/>
              </a:rPr>
              <a:t>“  ”</a:t>
            </a:r>
          </a:p>
          <a:p>
            <a:pPr>
              <a:lnSpc>
                <a:spcPct val="150000"/>
              </a:lnSpc>
            </a:pPr>
            <a:endParaRPr lang="en-US" sz="2400" dirty="0">
              <a:solidFill>
                <a:srgbClr val="00B0F0"/>
              </a:solidFill>
            </a:endParaRPr>
          </a:p>
          <a:p>
            <a:pPr>
              <a:lnSpc>
                <a:spcPct val="150000"/>
              </a:lnSpc>
            </a:pPr>
            <a:endParaRPr lang="en-US" sz="2400" dirty="0">
              <a:solidFill>
                <a:srgbClr val="00B0F0"/>
              </a:solidFill>
            </a:endParaRPr>
          </a:p>
        </p:txBody>
      </p:sp>
      <p:sp>
        <p:nvSpPr>
          <p:cNvPr id="8" name="TextBox 7">
            <a:extLst>
              <a:ext uri="{FF2B5EF4-FFF2-40B4-BE49-F238E27FC236}">
                <a16:creationId xmlns:a16="http://schemas.microsoft.com/office/drawing/2014/main" id="{8FE70621-F603-4B14-8B6A-BECD18BE9118}"/>
              </a:ext>
            </a:extLst>
          </p:cNvPr>
          <p:cNvSpPr txBox="1"/>
          <p:nvPr/>
        </p:nvSpPr>
        <p:spPr>
          <a:xfrm>
            <a:off x="6740979" y="2022668"/>
            <a:ext cx="6210300" cy="3901068"/>
          </a:xfrm>
          <a:prstGeom prst="rect">
            <a:avLst/>
          </a:prstGeom>
          <a:noFill/>
        </p:spPr>
        <p:txBody>
          <a:bodyPr wrap="square">
            <a:spAutoFit/>
          </a:bodyPr>
          <a:lstStyle/>
          <a:p>
            <a:pPr>
              <a:lnSpc>
                <a:spcPct val="150000"/>
              </a:lnSpc>
            </a:pPr>
            <a:r>
              <a:rPr lang="en-US" sz="2800" dirty="0">
                <a:solidFill>
                  <a:srgbClr val="00B0F0"/>
                </a:solidFill>
                <a:latin typeface="Consolas" panose="020B0609020204030204" pitchFamily="49" charset="0"/>
              </a:rPr>
              <a:t>Required</a:t>
            </a:r>
          </a:p>
          <a:p>
            <a:pPr>
              <a:lnSpc>
                <a:spcPct val="150000"/>
              </a:lnSpc>
            </a:pPr>
            <a:r>
              <a:rPr lang="en-US" sz="2800" dirty="0">
                <a:solidFill>
                  <a:srgbClr val="00B0F0"/>
                </a:solidFill>
                <a:latin typeface="Consolas" panose="020B0609020204030204" pitchFamily="49" charset="0"/>
              </a:rPr>
              <a:t>Step = </a:t>
            </a:r>
            <a:r>
              <a:rPr lang="en-US" sz="2800" dirty="0">
                <a:solidFill>
                  <a:srgbClr val="FFFF00"/>
                </a:solidFill>
                <a:latin typeface="Consolas" panose="020B0609020204030204" pitchFamily="49" charset="0"/>
              </a:rPr>
              <a:t>“  </a:t>
            </a:r>
            <a:r>
              <a:rPr lang="en-US" sz="2400" dirty="0">
                <a:solidFill>
                  <a:srgbClr val="FFFF00"/>
                </a:solidFill>
                <a:latin typeface="Consolas" panose="020B0609020204030204" pitchFamily="49" charset="0"/>
              </a:rPr>
              <a:t>”</a:t>
            </a:r>
          </a:p>
          <a:p>
            <a:pPr>
              <a:lnSpc>
                <a:spcPct val="150000"/>
              </a:lnSpc>
            </a:pPr>
            <a:r>
              <a:rPr lang="en-US" sz="2800" dirty="0">
                <a:solidFill>
                  <a:srgbClr val="00B0F0"/>
                </a:solidFill>
                <a:latin typeface="Consolas" panose="020B0609020204030204" pitchFamily="49" charset="0"/>
              </a:rPr>
              <a:t>Autofocus</a:t>
            </a:r>
          </a:p>
          <a:p>
            <a:pPr>
              <a:lnSpc>
                <a:spcPct val="150000"/>
              </a:lnSpc>
            </a:pPr>
            <a:r>
              <a:rPr lang="en-US" sz="2800" dirty="0">
                <a:solidFill>
                  <a:srgbClr val="00B0F0"/>
                </a:solidFill>
                <a:latin typeface="Consolas" panose="020B0609020204030204" pitchFamily="49" charset="0"/>
              </a:rPr>
              <a:t>Autocomplete = “</a:t>
            </a:r>
            <a:r>
              <a:rPr lang="en-US" sz="2800" dirty="0">
                <a:solidFill>
                  <a:srgbClr val="FFFF00"/>
                </a:solidFill>
                <a:latin typeface="Consolas" panose="020B0609020204030204" pitchFamily="49" charset="0"/>
              </a:rPr>
              <a:t>on / off</a:t>
            </a:r>
            <a:r>
              <a:rPr lang="en-US" sz="2800" dirty="0">
                <a:solidFill>
                  <a:srgbClr val="00B0F0"/>
                </a:solidFill>
                <a:latin typeface="Consolas" panose="020B0609020204030204" pitchFamily="49" charset="0"/>
              </a:rPr>
              <a:t>”</a:t>
            </a:r>
          </a:p>
          <a:p>
            <a:pPr>
              <a:lnSpc>
                <a:spcPct val="150000"/>
              </a:lnSpc>
            </a:pPr>
            <a:r>
              <a:rPr lang="en-US" sz="2800" dirty="0">
                <a:solidFill>
                  <a:srgbClr val="00B0F0"/>
                </a:solidFill>
                <a:latin typeface="Consolas" panose="020B0609020204030204" pitchFamily="49" charset="0"/>
              </a:rPr>
              <a:t>Name =  </a:t>
            </a:r>
            <a:r>
              <a:rPr lang="en-US" sz="2800" dirty="0">
                <a:solidFill>
                  <a:srgbClr val="FFFF00"/>
                </a:solidFill>
                <a:latin typeface="Consolas" panose="020B0609020204030204" pitchFamily="49" charset="0"/>
              </a:rPr>
              <a:t>“  </a:t>
            </a:r>
            <a:r>
              <a:rPr lang="en-US" sz="2400" dirty="0">
                <a:solidFill>
                  <a:srgbClr val="FFFF00"/>
                </a:solidFill>
                <a:latin typeface="Consolas" panose="020B0609020204030204" pitchFamily="49" charset="0"/>
              </a:rPr>
              <a:t>”</a:t>
            </a:r>
          </a:p>
          <a:p>
            <a:pPr>
              <a:lnSpc>
                <a:spcPct val="150000"/>
              </a:lnSpc>
            </a:pPr>
            <a:endParaRPr lang="en-US" sz="2800" dirty="0">
              <a:solidFill>
                <a:srgbClr val="00B0F0"/>
              </a:solidFill>
              <a:latin typeface="Consolas" panose="020B0609020204030204" pitchFamily="49" charset="0"/>
            </a:endParaRPr>
          </a:p>
        </p:txBody>
      </p:sp>
      <p:sp>
        <p:nvSpPr>
          <p:cNvPr id="6" name="TextBox 5">
            <a:extLst>
              <a:ext uri="{FF2B5EF4-FFF2-40B4-BE49-F238E27FC236}">
                <a16:creationId xmlns:a16="http://schemas.microsoft.com/office/drawing/2014/main" id="{4C22FAE8-767D-4D6D-A155-BE5944A8719D}"/>
              </a:ext>
            </a:extLst>
          </p:cNvPr>
          <p:cNvSpPr txBox="1"/>
          <p:nvPr/>
        </p:nvSpPr>
        <p:spPr>
          <a:xfrm>
            <a:off x="2471058" y="3101332"/>
            <a:ext cx="3113314" cy="338554"/>
          </a:xfrm>
          <a:prstGeom prst="rect">
            <a:avLst/>
          </a:prstGeom>
          <a:noFill/>
        </p:spPr>
        <p:txBody>
          <a:bodyPr wrap="square" rtlCol="0">
            <a:spAutoFit/>
          </a:bodyPr>
          <a:lstStyle/>
          <a:p>
            <a:r>
              <a:rPr lang="en-US" sz="1600" dirty="0">
                <a:solidFill>
                  <a:srgbClr val="FF0000"/>
                </a:solidFill>
              </a:rPr>
              <a:t>Visible character</a:t>
            </a:r>
          </a:p>
        </p:txBody>
      </p:sp>
      <p:sp>
        <p:nvSpPr>
          <p:cNvPr id="9" name="TextBox 8">
            <a:extLst>
              <a:ext uri="{FF2B5EF4-FFF2-40B4-BE49-F238E27FC236}">
                <a16:creationId xmlns:a16="http://schemas.microsoft.com/office/drawing/2014/main" id="{9C087988-F2DB-44C3-82C6-5587006C9D7C}"/>
              </a:ext>
            </a:extLst>
          </p:cNvPr>
          <p:cNvSpPr txBox="1"/>
          <p:nvPr/>
        </p:nvSpPr>
        <p:spPr>
          <a:xfrm>
            <a:off x="3385439" y="4924689"/>
            <a:ext cx="3113314" cy="338554"/>
          </a:xfrm>
          <a:prstGeom prst="rect">
            <a:avLst/>
          </a:prstGeom>
          <a:noFill/>
        </p:spPr>
        <p:txBody>
          <a:bodyPr wrap="square" rtlCol="0">
            <a:spAutoFit/>
          </a:bodyPr>
          <a:lstStyle/>
          <a:p>
            <a:r>
              <a:rPr lang="en-US" sz="1600" dirty="0">
                <a:solidFill>
                  <a:srgbClr val="FF0000"/>
                </a:solidFill>
              </a:rPr>
              <a:t>Hint for user</a:t>
            </a:r>
          </a:p>
        </p:txBody>
      </p:sp>
      <p:sp>
        <p:nvSpPr>
          <p:cNvPr id="10" name="TextBox 9">
            <a:extLst>
              <a:ext uri="{FF2B5EF4-FFF2-40B4-BE49-F238E27FC236}">
                <a16:creationId xmlns:a16="http://schemas.microsoft.com/office/drawing/2014/main" id="{A9635E71-08BE-412D-962E-4B536FCC87C8}"/>
              </a:ext>
            </a:extLst>
          </p:cNvPr>
          <p:cNvSpPr txBox="1"/>
          <p:nvPr/>
        </p:nvSpPr>
        <p:spPr>
          <a:xfrm>
            <a:off x="9516836" y="2853595"/>
            <a:ext cx="3113314" cy="338554"/>
          </a:xfrm>
          <a:prstGeom prst="rect">
            <a:avLst/>
          </a:prstGeom>
          <a:noFill/>
        </p:spPr>
        <p:txBody>
          <a:bodyPr wrap="square" rtlCol="0">
            <a:spAutoFit/>
          </a:bodyPr>
          <a:lstStyle/>
          <a:p>
            <a:r>
              <a:rPr lang="en-US" sz="1600" dirty="0">
                <a:solidFill>
                  <a:srgbClr val="FF0000"/>
                </a:solidFill>
              </a:rPr>
              <a:t>For increase number</a:t>
            </a:r>
          </a:p>
        </p:txBody>
      </p:sp>
    </p:spTree>
    <p:extLst>
      <p:ext uri="{BB962C8B-B14F-4D97-AF65-F5344CB8AC3E}">
        <p14:creationId xmlns:p14="http://schemas.microsoft.com/office/powerpoint/2010/main" val="2721109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ark blue background with white lines&#10;&#10;Description automatically generated">
            <a:extLst>
              <a:ext uri="{FF2B5EF4-FFF2-40B4-BE49-F238E27FC236}">
                <a16:creationId xmlns:a16="http://schemas.microsoft.com/office/drawing/2014/main" id="{6C4F6A12-0D8E-42A1-987E-380C74C06262}"/>
              </a:ext>
            </a:extLst>
          </p:cNvPr>
          <p:cNvPicPr>
            <a:picLocks noChangeAspect="1"/>
          </p:cNvPicPr>
          <p:nvPr/>
        </p:nvPicPr>
        <p:blipFill rotWithShape="1">
          <a:blip r:embed="rId2">
            <a:extLst>
              <a:ext uri="{28A0092B-C50C-407E-A947-70E740481C1C}">
                <a14:useLocalDpi xmlns:a14="http://schemas.microsoft.com/office/drawing/2010/main" val="0"/>
              </a:ext>
            </a:extLst>
          </a:blip>
          <a:srcRect t="8142" b="7287"/>
          <a:stretch/>
        </p:blipFill>
        <p:spPr>
          <a:xfrm>
            <a:off x="20" y="1282"/>
            <a:ext cx="12191980" cy="6856718"/>
          </a:xfrm>
          <a:prstGeom prst="rect">
            <a:avLst/>
          </a:prstGeom>
        </p:spPr>
      </p:pic>
      <p:pic>
        <p:nvPicPr>
          <p:cNvPr id="7" name="Picture 6" descr="A blue logo with wings&#10;&#10;Description automatically generated">
            <a:extLst>
              <a:ext uri="{FF2B5EF4-FFF2-40B4-BE49-F238E27FC236}">
                <a16:creationId xmlns:a16="http://schemas.microsoft.com/office/drawing/2014/main" id="{54474696-61D6-4CA4-8166-707C5519DE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8625" y="87085"/>
            <a:ext cx="1110849" cy="914401"/>
          </a:xfrm>
          <a:prstGeom prst="rect">
            <a:avLst/>
          </a:prstGeom>
        </p:spPr>
      </p:pic>
      <p:sp>
        <p:nvSpPr>
          <p:cNvPr id="4" name="TextBox 3">
            <a:extLst>
              <a:ext uri="{FF2B5EF4-FFF2-40B4-BE49-F238E27FC236}">
                <a16:creationId xmlns:a16="http://schemas.microsoft.com/office/drawing/2014/main" id="{AC05D43B-E8B8-478D-A822-5CFC2BA94D96}"/>
              </a:ext>
            </a:extLst>
          </p:cNvPr>
          <p:cNvSpPr txBox="1"/>
          <p:nvPr/>
        </p:nvSpPr>
        <p:spPr>
          <a:xfrm>
            <a:off x="4131128" y="8839"/>
            <a:ext cx="5627915" cy="707886"/>
          </a:xfrm>
          <a:prstGeom prst="rect">
            <a:avLst/>
          </a:prstGeom>
          <a:noFill/>
        </p:spPr>
        <p:txBody>
          <a:bodyPr wrap="square" rtlCol="0">
            <a:spAutoFit/>
          </a:bodyPr>
          <a:lstStyle/>
          <a:p>
            <a:r>
              <a:rPr lang="en-US" sz="4000" dirty="0">
                <a:solidFill>
                  <a:schemeClr val="bg1"/>
                </a:solidFill>
                <a:latin typeface="Amasis MT Pro Black" panose="02040A04050005020304" pitchFamily="18" charset="0"/>
              </a:rPr>
              <a:t>Text area</a:t>
            </a:r>
          </a:p>
        </p:txBody>
      </p:sp>
      <p:sp>
        <p:nvSpPr>
          <p:cNvPr id="6" name="TextBox 5">
            <a:extLst>
              <a:ext uri="{FF2B5EF4-FFF2-40B4-BE49-F238E27FC236}">
                <a16:creationId xmlns:a16="http://schemas.microsoft.com/office/drawing/2014/main" id="{F59E36D5-58F4-4F5A-8ED8-8A760D59BE3E}"/>
              </a:ext>
            </a:extLst>
          </p:cNvPr>
          <p:cNvSpPr txBox="1"/>
          <p:nvPr/>
        </p:nvSpPr>
        <p:spPr>
          <a:xfrm>
            <a:off x="-1567544" y="1100990"/>
            <a:ext cx="14521544" cy="1769715"/>
          </a:xfrm>
          <a:prstGeom prst="rect">
            <a:avLst/>
          </a:prstGeom>
          <a:noFill/>
        </p:spPr>
        <p:txBody>
          <a:bodyPr wrap="square">
            <a:spAutoFit/>
          </a:bodyPr>
          <a:lstStyle/>
          <a:p>
            <a:r>
              <a:rPr lang="en-US" sz="2800" b="0" dirty="0">
                <a:solidFill>
                  <a:srgbClr val="CCCCCC"/>
                </a:solidFill>
                <a:effectLst/>
                <a:latin typeface="Consolas" panose="020B0609020204030204" pitchFamily="49" charset="0"/>
              </a:rPr>
              <a:t>      </a:t>
            </a:r>
            <a:r>
              <a:rPr lang="en-US" sz="2700" b="0" dirty="0">
                <a:solidFill>
                  <a:srgbClr val="CCCCCC"/>
                </a:solidFill>
                <a:effectLst/>
                <a:latin typeface="Consolas" panose="020B0609020204030204" pitchFamily="49" charset="0"/>
              </a:rPr>
              <a:t>  </a:t>
            </a:r>
            <a:r>
              <a:rPr lang="en-US" sz="2700" b="0" dirty="0">
                <a:solidFill>
                  <a:srgbClr val="808080"/>
                </a:solidFill>
                <a:effectLst/>
                <a:latin typeface="Consolas" panose="020B0609020204030204" pitchFamily="49" charset="0"/>
              </a:rPr>
              <a:t>&lt;</a:t>
            </a:r>
            <a:r>
              <a:rPr lang="en-US" sz="2700" b="0" dirty="0" err="1">
                <a:solidFill>
                  <a:srgbClr val="569CD6"/>
                </a:solidFill>
                <a:effectLst/>
                <a:latin typeface="Consolas" panose="020B0609020204030204" pitchFamily="49" charset="0"/>
              </a:rPr>
              <a:t>textarea</a:t>
            </a:r>
            <a:r>
              <a:rPr lang="en-US" sz="2700" b="0" dirty="0">
                <a:solidFill>
                  <a:srgbClr val="CCCCCC"/>
                </a:solidFill>
                <a:effectLst/>
                <a:latin typeface="Consolas" panose="020B0609020204030204" pitchFamily="49" charset="0"/>
              </a:rPr>
              <a:t> </a:t>
            </a:r>
            <a:r>
              <a:rPr lang="en-US" sz="2700" b="0" dirty="0">
                <a:solidFill>
                  <a:srgbClr val="9CDCFE"/>
                </a:solidFill>
                <a:effectLst/>
                <a:latin typeface="Consolas" panose="020B0609020204030204" pitchFamily="49" charset="0"/>
              </a:rPr>
              <a:t>cols</a:t>
            </a:r>
            <a:r>
              <a:rPr lang="en-US" sz="2700" b="0" dirty="0">
                <a:solidFill>
                  <a:srgbClr val="CCCCCC"/>
                </a:solidFill>
                <a:effectLst/>
                <a:latin typeface="Consolas" panose="020B0609020204030204" pitchFamily="49" charset="0"/>
              </a:rPr>
              <a:t>=</a:t>
            </a:r>
            <a:r>
              <a:rPr lang="en-US" sz="2700" b="0" dirty="0">
                <a:solidFill>
                  <a:srgbClr val="CE9178"/>
                </a:solidFill>
                <a:effectLst/>
                <a:latin typeface="Consolas" panose="020B0609020204030204" pitchFamily="49" charset="0"/>
              </a:rPr>
              <a:t>"30"</a:t>
            </a:r>
            <a:r>
              <a:rPr lang="en-US" sz="2700" b="0" dirty="0">
                <a:solidFill>
                  <a:srgbClr val="CCCCCC"/>
                </a:solidFill>
                <a:effectLst/>
                <a:latin typeface="Consolas" panose="020B0609020204030204" pitchFamily="49" charset="0"/>
              </a:rPr>
              <a:t> </a:t>
            </a:r>
            <a:r>
              <a:rPr lang="en-US" sz="2700" b="0" dirty="0">
                <a:solidFill>
                  <a:srgbClr val="9CDCFE"/>
                </a:solidFill>
                <a:effectLst/>
                <a:latin typeface="Consolas" panose="020B0609020204030204" pitchFamily="49" charset="0"/>
              </a:rPr>
              <a:t>rows</a:t>
            </a:r>
            <a:r>
              <a:rPr lang="en-US" sz="2700" b="0" dirty="0">
                <a:solidFill>
                  <a:srgbClr val="CCCCCC"/>
                </a:solidFill>
                <a:effectLst/>
                <a:latin typeface="Consolas" panose="020B0609020204030204" pitchFamily="49" charset="0"/>
              </a:rPr>
              <a:t>=</a:t>
            </a:r>
            <a:r>
              <a:rPr lang="en-US" sz="2700" b="0" dirty="0">
                <a:solidFill>
                  <a:srgbClr val="CE9178"/>
                </a:solidFill>
                <a:effectLst/>
                <a:latin typeface="Consolas" panose="020B0609020204030204" pitchFamily="49" charset="0"/>
              </a:rPr>
              <a:t>"10"</a:t>
            </a:r>
            <a:r>
              <a:rPr lang="en-US" sz="2700" b="0" dirty="0">
                <a:solidFill>
                  <a:srgbClr val="CCCCCC"/>
                </a:solidFill>
                <a:effectLst/>
                <a:latin typeface="Consolas" panose="020B0609020204030204" pitchFamily="49" charset="0"/>
              </a:rPr>
              <a:t> </a:t>
            </a:r>
            <a:r>
              <a:rPr lang="en-US" sz="2700" b="0" dirty="0">
                <a:solidFill>
                  <a:srgbClr val="9CDCFE"/>
                </a:solidFill>
                <a:effectLst/>
                <a:latin typeface="Consolas" panose="020B0609020204030204" pitchFamily="49" charset="0"/>
              </a:rPr>
              <a:t>placeholder</a:t>
            </a:r>
            <a:r>
              <a:rPr lang="en-US" sz="2700" b="0" dirty="0">
                <a:solidFill>
                  <a:srgbClr val="CCCCCC"/>
                </a:solidFill>
                <a:effectLst/>
                <a:latin typeface="Consolas" panose="020B0609020204030204" pitchFamily="49" charset="0"/>
              </a:rPr>
              <a:t>=</a:t>
            </a:r>
            <a:r>
              <a:rPr lang="en-US" sz="2700" b="0" dirty="0">
                <a:solidFill>
                  <a:srgbClr val="CE9178"/>
                </a:solidFill>
                <a:effectLst/>
                <a:latin typeface="Consolas" panose="020B0609020204030204" pitchFamily="49" charset="0"/>
              </a:rPr>
              <a:t>"enter your name..."</a:t>
            </a:r>
            <a:r>
              <a:rPr lang="en-US" sz="2700" b="0" dirty="0">
                <a:solidFill>
                  <a:srgbClr val="808080"/>
                </a:solidFill>
                <a:effectLst/>
                <a:latin typeface="Consolas" panose="020B0609020204030204" pitchFamily="49" charset="0"/>
              </a:rPr>
              <a:t>&gt;</a:t>
            </a:r>
            <a:endParaRPr lang="en-US" sz="2700" b="0" dirty="0">
              <a:solidFill>
                <a:srgbClr val="CCCCCC"/>
              </a:solidFill>
              <a:effectLst/>
              <a:latin typeface="Consolas" panose="020B0609020204030204" pitchFamily="49" charset="0"/>
            </a:endParaRPr>
          </a:p>
          <a:p>
            <a:r>
              <a:rPr lang="en-US" sz="2700" b="0" dirty="0">
                <a:solidFill>
                  <a:srgbClr val="CCCCCC"/>
                </a:solidFill>
                <a:effectLst/>
                <a:latin typeface="Consolas" panose="020B0609020204030204" pitchFamily="49" charset="0"/>
              </a:rPr>
              <a:t>            </a:t>
            </a:r>
          </a:p>
          <a:p>
            <a:endParaRPr lang="en-US" sz="2700" b="0" dirty="0">
              <a:solidFill>
                <a:srgbClr val="CCCCCC"/>
              </a:solidFill>
              <a:effectLst/>
              <a:latin typeface="Consolas" panose="020B0609020204030204" pitchFamily="49" charset="0"/>
            </a:endParaRPr>
          </a:p>
          <a:p>
            <a:r>
              <a:rPr lang="en-US" sz="2700" b="0" dirty="0">
                <a:solidFill>
                  <a:srgbClr val="CCCCCC"/>
                </a:solidFill>
                <a:effectLst/>
                <a:latin typeface="Consolas" panose="020B0609020204030204" pitchFamily="49" charset="0"/>
              </a:rPr>
              <a:t>        </a:t>
            </a:r>
            <a:r>
              <a:rPr lang="en-US" sz="2700" b="0" dirty="0">
                <a:solidFill>
                  <a:srgbClr val="808080"/>
                </a:solidFill>
                <a:effectLst/>
                <a:latin typeface="Consolas" panose="020B0609020204030204" pitchFamily="49" charset="0"/>
              </a:rPr>
              <a:t>&lt;/</a:t>
            </a:r>
            <a:r>
              <a:rPr lang="en-US" sz="2700" b="0" dirty="0" err="1">
                <a:solidFill>
                  <a:srgbClr val="569CD6"/>
                </a:solidFill>
                <a:effectLst/>
                <a:latin typeface="Consolas" panose="020B0609020204030204" pitchFamily="49" charset="0"/>
              </a:rPr>
              <a:t>textarea</a:t>
            </a:r>
            <a:r>
              <a:rPr lang="en-US" sz="2700" b="0" dirty="0">
                <a:solidFill>
                  <a:srgbClr val="808080"/>
                </a:solidFill>
                <a:effectLst/>
                <a:latin typeface="Consolas" panose="020B0609020204030204" pitchFamily="49" charset="0"/>
              </a:rPr>
              <a:t>&gt;</a:t>
            </a:r>
            <a:endParaRPr lang="en-US" sz="2700" b="0" dirty="0">
              <a:solidFill>
                <a:srgbClr val="CCCCCC"/>
              </a:solidFill>
              <a:effectLst/>
              <a:latin typeface="Consolas" panose="020B0609020204030204" pitchFamily="49" charset="0"/>
            </a:endParaRPr>
          </a:p>
        </p:txBody>
      </p:sp>
      <p:sp>
        <p:nvSpPr>
          <p:cNvPr id="3" name="TextBox 2">
            <a:extLst>
              <a:ext uri="{FF2B5EF4-FFF2-40B4-BE49-F238E27FC236}">
                <a16:creationId xmlns:a16="http://schemas.microsoft.com/office/drawing/2014/main" id="{D1E24152-93A1-457E-BC11-D0392323E370}"/>
              </a:ext>
            </a:extLst>
          </p:cNvPr>
          <p:cNvSpPr txBox="1"/>
          <p:nvPr/>
        </p:nvSpPr>
        <p:spPr>
          <a:xfrm>
            <a:off x="7466466" y="1769735"/>
            <a:ext cx="3189514" cy="461665"/>
          </a:xfrm>
          <a:prstGeom prst="rect">
            <a:avLst/>
          </a:prstGeom>
          <a:noFill/>
        </p:spPr>
        <p:txBody>
          <a:bodyPr wrap="square" rtlCol="0">
            <a:spAutoFit/>
          </a:bodyPr>
          <a:lstStyle/>
          <a:p>
            <a:r>
              <a:rPr lang="en-US" sz="2400" dirty="0">
                <a:solidFill>
                  <a:srgbClr val="FFFF00"/>
                </a:solidFill>
              </a:rPr>
              <a:t>Value  attribute</a:t>
            </a:r>
          </a:p>
        </p:txBody>
      </p:sp>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D715E71D-FB4F-4B34-9108-69FE626D5AF1}"/>
                  </a:ext>
                </a:extLst>
              </p14:cNvPr>
              <p14:cNvContentPartPr/>
              <p14:nvPr/>
            </p14:nvContentPartPr>
            <p14:xfrm>
              <a:off x="7551993" y="1468977"/>
              <a:ext cx="1983892" cy="1063183"/>
            </p14:xfrm>
          </p:contentPart>
        </mc:Choice>
        <mc:Fallback xmlns="">
          <p:pic>
            <p:nvPicPr>
              <p:cNvPr id="8" name="Ink 7">
                <a:extLst>
                  <a:ext uri="{FF2B5EF4-FFF2-40B4-BE49-F238E27FC236}">
                    <a16:creationId xmlns:a16="http://schemas.microsoft.com/office/drawing/2014/main" id="{D715E71D-FB4F-4B34-9108-69FE626D5AF1}"/>
                  </a:ext>
                </a:extLst>
              </p:cNvPr>
              <p:cNvPicPr/>
              <p:nvPr/>
            </p:nvPicPr>
            <p:blipFill>
              <a:blip r:embed="rId5"/>
              <a:stretch>
                <a:fillRect/>
              </a:stretch>
            </p:blipFill>
            <p:spPr>
              <a:xfrm>
                <a:off x="7542633" y="1459619"/>
                <a:ext cx="2002611" cy="1081898"/>
              </a:xfrm>
              <a:prstGeom prst="rect">
                <a:avLst/>
              </a:prstGeom>
            </p:spPr>
          </p:pic>
        </mc:Fallback>
      </mc:AlternateContent>
      <p:sp>
        <p:nvSpPr>
          <p:cNvPr id="9" name="TextBox 8">
            <a:extLst>
              <a:ext uri="{FF2B5EF4-FFF2-40B4-BE49-F238E27FC236}">
                <a16:creationId xmlns:a16="http://schemas.microsoft.com/office/drawing/2014/main" id="{4A73EA47-18B6-41C7-838D-1B893CF148C0}"/>
              </a:ext>
            </a:extLst>
          </p:cNvPr>
          <p:cNvSpPr txBox="1"/>
          <p:nvPr/>
        </p:nvSpPr>
        <p:spPr>
          <a:xfrm>
            <a:off x="-117454" y="3762451"/>
            <a:ext cx="12191980" cy="646331"/>
          </a:xfrm>
          <a:prstGeom prst="rect">
            <a:avLst/>
          </a:prstGeom>
          <a:noFill/>
        </p:spPr>
        <p:txBody>
          <a:bodyPr wrap="square" rtlCol="0">
            <a:spAutoFit/>
          </a:bodyPr>
          <a:lstStyle/>
          <a:p>
            <a:pPr algn="ctr"/>
            <a:r>
              <a:rPr lang="en-US" sz="3600" dirty="0">
                <a:solidFill>
                  <a:schemeClr val="bg1"/>
                </a:solidFill>
                <a:latin typeface="Amasis MT Pro Black" panose="02040A04050005020304" pitchFamily="18" charset="0"/>
              </a:rPr>
              <a:t>Submit button as image</a:t>
            </a:r>
          </a:p>
        </p:txBody>
      </p:sp>
      <p:sp>
        <p:nvSpPr>
          <p:cNvPr id="11" name="TextBox 10">
            <a:extLst>
              <a:ext uri="{FF2B5EF4-FFF2-40B4-BE49-F238E27FC236}">
                <a16:creationId xmlns:a16="http://schemas.microsoft.com/office/drawing/2014/main" id="{7082AB8A-3C2C-499B-B631-7EBE5DB5EC09}"/>
              </a:ext>
            </a:extLst>
          </p:cNvPr>
          <p:cNvSpPr txBox="1"/>
          <p:nvPr/>
        </p:nvSpPr>
        <p:spPr>
          <a:xfrm>
            <a:off x="-465931" y="4715751"/>
            <a:ext cx="13123861" cy="584775"/>
          </a:xfrm>
          <a:prstGeom prst="rect">
            <a:avLst/>
          </a:prstGeom>
          <a:noFill/>
        </p:spPr>
        <p:txBody>
          <a:bodyPr wrap="square">
            <a:spAutoFit/>
          </a:bodyPr>
          <a:lstStyle/>
          <a:p>
            <a:r>
              <a:rPr lang="en-US" sz="3200" b="0" dirty="0">
                <a:solidFill>
                  <a:srgbClr val="CCCCCC"/>
                </a:solidFill>
                <a:effectLst/>
                <a:latin typeface="Consolas" panose="020B0609020204030204" pitchFamily="49" charset="0"/>
              </a:rPr>
              <a:t>     </a:t>
            </a:r>
            <a:r>
              <a:rPr lang="en-US" sz="3200" b="0" dirty="0">
                <a:solidFill>
                  <a:srgbClr val="808080"/>
                </a:solidFill>
                <a:effectLst/>
                <a:latin typeface="Consolas" panose="020B0609020204030204" pitchFamily="49" charset="0"/>
              </a:rPr>
              <a:t>&lt;</a:t>
            </a:r>
            <a:r>
              <a:rPr lang="en-US" sz="3200" b="0" dirty="0">
                <a:solidFill>
                  <a:srgbClr val="569CD6"/>
                </a:solidFill>
                <a:effectLst/>
                <a:latin typeface="Consolas" panose="020B0609020204030204" pitchFamily="49" charset="0"/>
              </a:rPr>
              <a:t>input</a:t>
            </a:r>
            <a:r>
              <a:rPr lang="en-US" sz="3200" b="0" dirty="0">
                <a:solidFill>
                  <a:srgbClr val="CCCCCC"/>
                </a:solidFill>
                <a:effectLst/>
                <a:latin typeface="Consolas" panose="020B0609020204030204" pitchFamily="49" charset="0"/>
              </a:rPr>
              <a:t>  </a:t>
            </a:r>
            <a:r>
              <a:rPr lang="en-US" sz="3200" b="0" dirty="0">
                <a:solidFill>
                  <a:srgbClr val="9CDCFE"/>
                </a:solidFill>
                <a:effectLst/>
                <a:latin typeface="Consolas" panose="020B0609020204030204" pitchFamily="49" charset="0"/>
              </a:rPr>
              <a:t>type</a:t>
            </a:r>
            <a:r>
              <a:rPr lang="en-US" sz="3200" b="0" dirty="0">
                <a:solidFill>
                  <a:srgbClr val="CCCCCC"/>
                </a:solidFill>
                <a:effectLst/>
                <a:latin typeface="Consolas" panose="020B0609020204030204" pitchFamily="49" charset="0"/>
              </a:rPr>
              <a:t>=</a:t>
            </a:r>
            <a:r>
              <a:rPr lang="en-US" sz="3200" b="0" dirty="0">
                <a:solidFill>
                  <a:srgbClr val="CE9178"/>
                </a:solidFill>
                <a:effectLst/>
                <a:latin typeface="Consolas" panose="020B0609020204030204" pitchFamily="49" charset="0"/>
              </a:rPr>
              <a:t>"image"</a:t>
            </a:r>
            <a:r>
              <a:rPr lang="en-US" sz="3200" b="0" dirty="0">
                <a:solidFill>
                  <a:srgbClr val="CCCCCC"/>
                </a:solidFill>
                <a:effectLst/>
                <a:latin typeface="Consolas" panose="020B0609020204030204" pitchFamily="49" charset="0"/>
              </a:rPr>
              <a:t>  </a:t>
            </a:r>
            <a:r>
              <a:rPr lang="en-US" sz="3200" b="0" dirty="0" err="1">
                <a:solidFill>
                  <a:srgbClr val="9CDCFE"/>
                </a:solidFill>
                <a:effectLst/>
                <a:latin typeface="Consolas" panose="020B0609020204030204" pitchFamily="49" charset="0"/>
              </a:rPr>
              <a:t>src</a:t>
            </a:r>
            <a:r>
              <a:rPr lang="en-US" sz="3200" b="0" dirty="0">
                <a:solidFill>
                  <a:srgbClr val="CCCCCC"/>
                </a:solidFill>
                <a:effectLst/>
                <a:latin typeface="Consolas" panose="020B0609020204030204" pitchFamily="49" charset="0"/>
              </a:rPr>
              <a:t>=</a:t>
            </a:r>
            <a:r>
              <a:rPr lang="en-US" sz="3200" b="0" dirty="0">
                <a:solidFill>
                  <a:srgbClr val="CE9178"/>
                </a:solidFill>
                <a:effectLst/>
                <a:latin typeface="Consolas" panose="020B0609020204030204" pitchFamily="49" charset="0"/>
              </a:rPr>
              <a:t>" "</a:t>
            </a:r>
            <a:r>
              <a:rPr lang="en-US" sz="3200" b="0" dirty="0">
                <a:solidFill>
                  <a:srgbClr val="CCCCCC"/>
                </a:solidFill>
                <a:effectLst/>
                <a:latin typeface="Consolas" panose="020B0609020204030204" pitchFamily="49" charset="0"/>
              </a:rPr>
              <a:t> </a:t>
            </a:r>
            <a:r>
              <a:rPr lang="en-US" sz="3200" b="0" dirty="0">
                <a:solidFill>
                  <a:srgbClr val="9CDCFE"/>
                </a:solidFill>
                <a:effectLst/>
                <a:latin typeface="Consolas" panose="020B0609020204030204" pitchFamily="49" charset="0"/>
              </a:rPr>
              <a:t>width</a:t>
            </a:r>
            <a:r>
              <a:rPr lang="en-US" sz="3200" b="0" dirty="0">
                <a:solidFill>
                  <a:srgbClr val="CCCCCC"/>
                </a:solidFill>
                <a:effectLst/>
                <a:latin typeface="Consolas" panose="020B0609020204030204" pitchFamily="49" charset="0"/>
              </a:rPr>
              <a:t>=</a:t>
            </a:r>
            <a:r>
              <a:rPr lang="en-US" sz="3200" b="0" dirty="0">
                <a:solidFill>
                  <a:srgbClr val="CE9178"/>
                </a:solidFill>
                <a:effectLst/>
                <a:latin typeface="Consolas" panose="020B0609020204030204" pitchFamily="49" charset="0"/>
              </a:rPr>
              <a:t>""</a:t>
            </a:r>
            <a:r>
              <a:rPr lang="en-US" sz="3200" b="0" dirty="0">
                <a:solidFill>
                  <a:srgbClr val="CCCCCC"/>
                </a:solidFill>
                <a:effectLst/>
                <a:latin typeface="Consolas" panose="020B0609020204030204" pitchFamily="49" charset="0"/>
              </a:rPr>
              <a:t>  </a:t>
            </a:r>
            <a:r>
              <a:rPr lang="en-US" sz="3200" b="0" dirty="0">
                <a:solidFill>
                  <a:srgbClr val="9CDCFE"/>
                </a:solidFill>
                <a:effectLst/>
                <a:latin typeface="Consolas" panose="020B0609020204030204" pitchFamily="49" charset="0"/>
              </a:rPr>
              <a:t>height</a:t>
            </a:r>
            <a:r>
              <a:rPr lang="en-US" sz="3200" b="0" dirty="0">
                <a:solidFill>
                  <a:srgbClr val="CCCCCC"/>
                </a:solidFill>
                <a:effectLst/>
                <a:latin typeface="Consolas" panose="020B0609020204030204" pitchFamily="49" charset="0"/>
              </a:rPr>
              <a:t>=</a:t>
            </a:r>
            <a:r>
              <a:rPr lang="en-US" sz="3200" b="0" dirty="0">
                <a:solidFill>
                  <a:srgbClr val="CE9178"/>
                </a:solidFill>
                <a:effectLst/>
                <a:latin typeface="Consolas" panose="020B0609020204030204" pitchFamily="49" charset="0"/>
              </a:rPr>
              <a:t>""</a:t>
            </a:r>
            <a:r>
              <a:rPr lang="en-US" sz="3200" b="0" dirty="0">
                <a:solidFill>
                  <a:srgbClr val="808080"/>
                </a:solidFill>
                <a:effectLst/>
                <a:latin typeface="Consolas" panose="020B0609020204030204" pitchFamily="49" charset="0"/>
              </a:rPr>
              <a:t>&gt;</a:t>
            </a:r>
            <a:endParaRPr lang="en-US" sz="3200" b="0" dirty="0">
              <a:solidFill>
                <a:srgbClr val="CCCCCC"/>
              </a:solidFill>
              <a:effectLst/>
              <a:latin typeface="Consolas" panose="020B0609020204030204" pitchFamily="49" charset="0"/>
            </a:endParaRPr>
          </a:p>
        </p:txBody>
      </p:sp>
      <p:pic>
        <p:nvPicPr>
          <p:cNvPr id="13" name="Picture 12">
            <a:extLst>
              <a:ext uri="{FF2B5EF4-FFF2-40B4-BE49-F238E27FC236}">
                <a16:creationId xmlns:a16="http://schemas.microsoft.com/office/drawing/2014/main" id="{A0E391EE-B5D9-48B5-8F72-29C0638F068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59043" y="2532158"/>
            <a:ext cx="2090212" cy="912814"/>
          </a:xfrm>
          <a:prstGeom prst="rect">
            <a:avLst/>
          </a:prstGeom>
        </p:spPr>
      </p:pic>
      <p:pic>
        <p:nvPicPr>
          <p:cNvPr id="10" name="Picture 9">
            <a:extLst>
              <a:ext uri="{FF2B5EF4-FFF2-40B4-BE49-F238E27FC236}">
                <a16:creationId xmlns:a16="http://schemas.microsoft.com/office/drawing/2014/main" id="{6BBECB03-FD87-4D30-A035-558EA36F9D8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98424" y="5757010"/>
            <a:ext cx="2426648" cy="783145"/>
          </a:xfrm>
          <a:prstGeom prst="rect">
            <a:avLst/>
          </a:prstGeom>
        </p:spPr>
      </p:pic>
    </p:spTree>
    <p:extLst>
      <p:ext uri="{BB962C8B-B14F-4D97-AF65-F5344CB8AC3E}">
        <p14:creationId xmlns:p14="http://schemas.microsoft.com/office/powerpoint/2010/main" val="27026900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ark blue background with white lines&#10;&#10;Description automatically generated">
            <a:extLst>
              <a:ext uri="{FF2B5EF4-FFF2-40B4-BE49-F238E27FC236}">
                <a16:creationId xmlns:a16="http://schemas.microsoft.com/office/drawing/2014/main" id="{6C4F6A12-0D8E-42A1-987E-380C74C06262}"/>
              </a:ext>
            </a:extLst>
          </p:cNvPr>
          <p:cNvPicPr>
            <a:picLocks noChangeAspect="1"/>
          </p:cNvPicPr>
          <p:nvPr/>
        </p:nvPicPr>
        <p:blipFill rotWithShape="1">
          <a:blip r:embed="rId2">
            <a:extLst>
              <a:ext uri="{28A0092B-C50C-407E-A947-70E740481C1C}">
                <a14:useLocalDpi xmlns:a14="http://schemas.microsoft.com/office/drawing/2010/main" val="0"/>
              </a:ext>
            </a:extLst>
          </a:blip>
          <a:srcRect t="8142" b="7287"/>
          <a:stretch/>
        </p:blipFill>
        <p:spPr>
          <a:xfrm>
            <a:off x="20" y="1282"/>
            <a:ext cx="12191980" cy="6856718"/>
          </a:xfrm>
          <a:prstGeom prst="rect">
            <a:avLst/>
          </a:prstGeom>
        </p:spPr>
      </p:pic>
      <p:pic>
        <p:nvPicPr>
          <p:cNvPr id="7" name="Picture 6" descr="A blue logo with wings&#10;&#10;Description automatically generated">
            <a:extLst>
              <a:ext uri="{FF2B5EF4-FFF2-40B4-BE49-F238E27FC236}">
                <a16:creationId xmlns:a16="http://schemas.microsoft.com/office/drawing/2014/main" id="{54474696-61D6-4CA4-8166-707C5519DE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8625" y="87085"/>
            <a:ext cx="1110849" cy="914401"/>
          </a:xfrm>
          <a:prstGeom prst="rect">
            <a:avLst/>
          </a:prstGeom>
        </p:spPr>
      </p:pic>
      <p:sp>
        <p:nvSpPr>
          <p:cNvPr id="6" name="TextBox 5">
            <a:extLst>
              <a:ext uri="{FF2B5EF4-FFF2-40B4-BE49-F238E27FC236}">
                <a16:creationId xmlns:a16="http://schemas.microsoft.com/office/drawing/2014/main" id="{72AB2913-1190-4C11-9C04-89D5DD230909}"/>
              </a:ext>
            </a:extLst>
          </p:cNvPr>
          <p:cNvSpPr txBox="1"/>
          <p:nvPr/>
        </p:nvSpPr>
        <p:spPr>
          <a:xfrm>
            <a:off x="-386080" y="87085"/>
            <a:ext cx="10149840" cy="6524863"/>
          </a:xfrm>
          <a:prstGeom prst="rect">
            <a:avLst/>
          </a:prstGeom>
          <a:noFill/>
        </p:spPr>
        <p:txBody>
          <a:bodyPr wrap="square">
            <a:spAutoFit/>
          </a:bodyPr>
          <a:lstStyle/>
          <a:p>
            <a:r>
              <a:rPr lang="en-US" b="0" dirty="0">
                <a:solidFill>
                  <a:schemeClr val="bg1"/>
                </a:solidFill>
                <a:effectLst/>
                <a:latin typeface="Consolas" panose="020B0609020204030204" pitchFamily="49" charset="0"/>
              </a:rPr>
              <a:t>  </a:t>
            </a:r>
            <a:r>
              <a:rPr lang="en-US" sz="2000" b="0" dirty="0">
                <a:solidFill>
                  <a:schemeClr val="bg1"/>
                </a:solidFill>
                <a:effectLst/>
                <a:latin typeface="Consolas" panose="020B0609020204030204" pitchFamily="49" charset="0"/>
              </a:rPr>
              <a:t>  </a:t>
            </a:r>
            <a:r>
              <a:rPr lang="en-US" sz="3200" b="1" dirty="0">
                <a:solidFill>
                  <a:schemeClr val="bg1"/>
                </a:solidFill>
                <a:effectLst/>
                <a:latin typeface="Georgia Pro Black" panose="02040A02050405020203" pitchFamily="18" charset="0"/>
              </a:rPr>
              <a:t>html form select option:-</a:t>
            </a:r>
          </a:p>
          <a:p>
            <a:endParaRPr lang="en-US" b="0" dirty="0">
              <a:solidFill>
                <a:srgbClr val="CCCCCC"/>
              </a:solidFill>
              <a:effectLst/>
              <a:latin typeface="Consolas" panose="020B0609020204030204" pitchFamily="49" charset="0"/>
            </a:endParaRPr>
          </a:p>
          <a:p>
            <a:endParaRPr lang="en-US" dirty="0">
              <a:solidFill>
                <a:srgbClr val="CCCCCC"/>
              </a:solidFill>
              <a:latin typeface="Consolas" panose="020B0609020204030204" pitchFamily="49" charset="0"/>
            </a:endParaRPr>
          </a:p>
          <a:p>
            <a:br>
              <a:rPr lang="en-US" b="0" dirty="0">
                <a:solidFill>
                  <a:srgbClr val="CCCCCC"/>
                </a:solidFill>
                <a:effectLst/>
                <a:latin typeface="Consolas" panose="020B0609020204030204" pitchFamily="49" charset="0"/>
              </a:rPr>
            </a:br>
            <a:r>
              <a:rPr lang="en-US" sz="2800" b="0" dirty="0">
                <a:solidFill>
                  <a:srgbClr val="CCCCCC"/>
                </a:solidFill>
                <a:effectLst/>
                <a:latin typeface="Consolas" panose="020B0609020204030204" pitchFamily="49" charset="0"/>
              </a:rPr>
              <a:t>    </a:t>
            </a:r>
            <a:r>
              <a:rPr lang="en-US" sz="2800" b="0" dirty="0">
                <a:solidFill>
                  <a:srgbClr val="808080"/>
                </a:solidFill>
                <a:effectLst/>
                <a:latin typeface="Consolas" panose="020B0609020204030204" pitchFamily="49" charset="0"/>
              </a:rPr>
              <a:t>&lt;</a:t>
            </a:r>
            <a:r>
              <a:rPr lang="en-US" sz="2800" b="0" dirty="0">
                <a:solidFill>
                  <a:srgbClr val="569CD6"/>
                </a:solidFill>
                <a:effectLst/>
                <a:latin typeface="Consolas" panose="020B0609020204030204" pitchFamily="49" charset="0"/>
              </a:rPr>
              <a:t>form</a:t>
            </a:r>
            <a:r>
              <a:rPr lang="en-US" sz="2800" b="0" dirty="0">
                <a:solidFill>
                  <a:srgbClr val="CCCCCC"/>
                </a:solidFill>
                <a:effectLst/>
                <a:latin typeface="Consolas" panose="020B0609020204030204" pitchFamily="49" charset="0"/>
              </a:rPr>
              <a:t> </a:t>
            </a:r>
            <a:r>
              <a:rPr lang="en-US" sz="2800" b="0" dirty="0">
                <a:solidFill>
                  <a:srgbClr val="9CDCFE"/>
                </a:solidFill>
                <a:effectLst/>
                <a:latin typeface="Consolas" panose="020B0609020204030204" pitchFamily="49" charset="0"/>
              </a:rPr>
              <a:t>action</a:t>
            </a:r>
            <a:r>
              <a:rPr lang="en-US" sz="2800" b="0" dirty="0">
                <a:solidFill>
                  <a:srgbClr val="CCCCCC"/>
                </a:solidFill>
                <a:effectLst/>
                <a:latin typeface="Consolas" panose="020B0609020204030204" pitchFamily="49" charset="0"/>
              </a:rPr>
              <a:t>=</a:t>
            </a:r>
            <a:r>
              <a:rPr lang="en-US" sz="2800" b="0" dirty="0">
                <a:solidFill>
                  <a:srgbClr val="CE9178"/>
                </a:solidFill>
                <a:effectLst/>
                <a:latin typeface="Consolas" panose="020B0609020204030204" pitchFamily="49" charset="0"/>
              </a:rPr>
              <a:t>""</a:t>
            </a:r>
            <a:r>
              <a:rPr lang="en-US" sz="2800" b="0" dirty="0">
                <a:solidFill>
                  <a:srgbClr val="808080"/>
                </a:solidFill>
                <a:effectLst/>
                <a:latin typeface="Consolas" panose="020B0609020204030204" pitchFamily="49" charset="0"/>
              </a:rPr>
              <a:t>&gt;</a:t>
            </a:r>
            <a:endParaRPr lang="en-US" sz="2800" b="0" dirty="0">
              <a:solidFill>
                <a:srgbClr val="CCCCCC"/>
              </a:solidFill>
              <a:effectLst/>
              <a:latin typeface="Consolas" panose="020B0609020204030204" pitchFamily="49" charset="0"/>
            </a:endParaRPr>
          </a:p>
          <a:p>
            <a:r>
              <a:rPr lang="en-US" sz="2800" b="0" dirty="0">
                <a:solidFill>
                  <a:srgbClr val="CCCCCC"/>
                </a:solidFill>
                <a:effectLst/>
                <a:latin typeface="Consolas" panose="020B0609020204030204" pitchFamily="49" charset="0"/>
              </a:rPr>
              <a:t>        </a:t>
            </a:r>
            <a:r>
              <a:rPr lang="en-US" sz="2800" b="0" dirty="0">
                <a:solidFill>
                  <a:srgbClr val="808080"/>
                </a:solidFill>
                <a:effectLst/>
                <a:latin typeface="Consolas" panose="020B0609020204030204" pitchFamily="49" charset="0"/>
              </a:rPr>
              <a:t>&lt;</a:t>
            </a:r>
            <a:r>
              <a:rPr lang="en-US" sz="2800" b="0" dirty="0">
                <a:solidFill>
                  <a:srgbClr val="569CD6"/>
                </a:solidFill>
                <a:effectLst/>
                <a:latin typeface="Consolas" panose="020B0609020204030204" pitchFamily="49" charset="0"/>
              </a:rPr>
              <a:t>select</a:t>
            </a:r>
            <a:r>
              <a:rPr lang="en-US" sz="2800" b="0" dirty="0">
                <a:solidFill>
                  <a:srgbClr val="CCCCCC"/>
                </a:solidFill>
                <a:effectLst/>
                <a:latin typeface="Consolas" panose="020B0609020204030204" pitchFamily="49" charset="0"/>
              </a:rPr>
              <a:t> </a:t>
            </a:r>
            <a:r>
              <a:rPr lang="en-US" sz="2800" b="0" dirty="0">
                <a:solidFill>
                  <a:srgbClr val="9CDCFE"/>
                </a:solidFill>
                <a:effectLst/>
                <a:latin typeface="Consolas" panose="020B0609020204030204" pitchFamily="49" charset="0"/>
              </a:rPr>
              <a:t>name</a:t>
            </a:r>
            <a:r>
              <a:rPr lang="en-US" sz="2800" b="0" dirty="0">
                <a:solidFill>
                  <a:srgbClr val="CCCCCC"/>
                </a:solidFill>
                <a:effectLst/>
                <a:latin typeface="Consolas" panose="020B0609020204030204" pitchFamily="49" charset="0"/>
              </a:rPr>
              <a:t>=</a:t>
            </a:r>
            <a:r>
              <a:rPr lang="en-US" sz="2800" b="0" dirty="0">
                <a:solidFill>
                  <a:srgbClr val="CE9178"/>
                </a:solidFill>
                <a:effectLst/>
                <a:latin typeface="Consolas" panose="020B0609020204030204" pitchFamily="49" charset="0"/>
              </a:rPr>
              <a:t>""</a:t>
            </a:r>
            <a:r>
              <a:rPr lang="en-US" sz="2800" b="0" dirty="0">
                <a:solidFill>
                  <a:srgbClr val="CCCCCC"/>
                </a:solidFill>
                <a:effectLst/>
                <a:latin typeface="Consolas" panose="020B0609020204030204" pitchFamily="49" charset="0"/>
              </a:rPr>
              <a:t> </a:t>
            </a:r>
            <a:r>
              <a:rPr lang="en-US" sz="2800" b="0" dirty="0">
                <a:solidFill>
                  <a:srgbClr val="9CDCFE"/>
                </a:solidFill>
                <a:effectLst/>
                <a:latin typeface="Consolas" panose="020B0609020204030204" pitchFamily="49" charset="0"/>
              </a:rPr>
              <a:t>id</a:t>
            </a:r>
            <a:r>
              <a:rPr lang="en-US" sz="2800" b="0" dirty="0">
                <a:solidFill>
                  <a:srgbClr val="CCCCCC"/>
                </a:solidFill>
                <a:effectLst/>
                <a:latin typeface="Consolas" panose="020B0609020204030204" pitchFamily="49" charset="0"/>
              </a:rPr>
              <a:t>=</a:t>
            </a:r>
            <a:r>
              <a:rPr lang="en-US" sz="2800" b="0" dirty="0">
                <a:solidFill>
                  <a:srgbClr val="CE9178"/>
                </a:solidFill>
                <a:effectLst/>
                <a:latin typeface="Consolas" panose="020B0609020204030204" pitchFamily="49" charset="0"/>
              </a:rPr>
              <a:t>""</a:t>
            </a:r>
            <a:r>
              <a:rPr lang="en-US" sz="2800" b="0" dirty="0">
                <a:solidFill>
                  <a:srgbClr val="CCCCCC"/>
                </a:solidFill>
                <a:effectLst/>
                <a:latin typeface="Consolas" panose="020B0609020204030204" pitchFamily="49" charset="0"/>
              </a:rPr>
              <a:t> </a:t>
            </a:r>
            <a:r>
              <a:rPr lang="en-US" sz="2800" b="0" dirty="0">
                <a:solidFill>
                  <a:srgbClr val="9CDCFE"/>
                </a:solidFill>
                <a:effectLst/>
                <a:latin typeface="Consolas" panose="020B0609020204030204" pitchFamily="49" charset="0"/>
              </a:rPr>
              <a:t>size</a:t>
            </a:r>
            <a:r>
              <a:rPr lang="en-US" sz="2800" b="0" dirty="0">
                <a:solidFill>
                  <a:srgbClr val="CCCCCC"/>
                </a:solidFill>
                <a:effectLst/>
                <a:latin typeface="Consolas" panose="020B0609020204030204" pitchFamily="49" charset="0"/>
              </a:rPr>
              <a:t>=</a:t>
            </a:r>
            <a:r>
              <a:rPr lang="en-US" sz="2800" b="0" dirty="0">
                <a:solidFill>
                  <a:srgbClr val="CE9178"/>
                </a:solidFill>
                <a:effectLst/>
                <a:latin typeface="Consolas" panose="020B0609020204030204" pitchFamily="49" charset="0"/>
              </a:rPr>
              <a:t>"2"</a:t>
            </a:r>
            <a:r>
              <a:rPr lang="en-US" sz="2800" b="0" dirty="0">
                <a:solidFill>
                  <a:srgbClr val="808080"/>
                </a:solidFill>
                <a:effectLst/>
                <a:latin typeface="Consolas" panose="020B0609020204030204" pitchFamily="49" charset="0"/>
              </a:rPr>
              <a:t>&gt;</a:t>
            </a:r>
            <a:endParaRPr lang="en-US" sz="2800" b="0" dirty="0">
              <a:solidFill>
                <a:srgbClr val="CCCCCC"/>
              </a:solidFill>
              <a:effectLst/>
              <a:latin typeface="Consolas" panose="020B0609020204030204" pitchFamily="49" charset="0"/>
            </a:endParaRPr>
          </a:p>
          <a:p>
            <a:r>
              <a:rPr lang="en-US" sz="2800" b="0" dirty="0">
                <a:solidFill>
                  <a:srgbClr val="CCCCCC"/>
                </a:solidFill>
                <a:effectLst/>
                <a:latin typeface="Consolas" panose="020B0609020204030204" pitchFamily="49" charset="0"/>
              </a:rPr>
              <a:t>            </a:t>
            </a:r>
            <a:r>
              <a:rPr lang="en-US" sz="2800" b="0" dirty="0">
                <a:solidFill>
                  <a:srgbClr val="808080"/>
                </a:solidFill>
                <a:effectLst/>
                <a:latin typeface="Consolas" panose="020B0609020204030204" pitchFamily="49" charset="0"/>
              </a:rPr>
              <a:t>&lt;</a:t>
            </a:r>
            <a:r>
              <a:rPr lang="en-US" sz="2800" b="0" dirty="0">
                <a:solidFill>
                  <a:srgbClr val="569CD6"/>
                </a:solidFill>
                <a:effectLst/>
                <a:latin typeface="Consolas" panose="020B0609020204030204" pitchFamily="49" charset="0"/>
              </a:rPr>
              <a:t>option</a:t>
            </a:r>
            <a:r>
              <a:rPr lang="en-US" sz="2800" b="0" dirty="0">
                <a:solidFill>
                  <a:srgbClr val="CCCCCC"/>
                </a:solidFill>
                <a:effectLst/>
                <a:latin typeface="Consolas" panose="020B0609020204030204" pitchFamily="49" charset="0"/>
              </a:rPr>
              <a:t> </a:t>
            </a:r>
            <a:r>
              <a:rPr lang="en-US" sz="2800" b="0" dirty="0">
                <a:solidFill>
                  <a:srgbClr val="9CDCFE"/>
                </a:solidFill>
                <a:effectLst/>
                <a:latin typeface="Consolas" panose="020B0609020204030204" pitchFamily="49" charset="0"/>
              </a:rPr>
              <a:t>value</a:t>
            </a:r>
            <a:r>
              <a:rPr lang="en-US" sz="2800" b="0" dirty="0">
                <a:solidFill>
                  <a:srgbClr val="CCCCCC"/>
                </a:solidFill>
                <a:effectLst/>
                <a:latin typeface="Consolas" panose="020B0609020204030204" pitchFamily="49" charset="0"/>
              </a:rPr>
              <a:t>=</a:t>
            </a:r>
            <a:r>
              <a:rPr lang="en-US" sz="2800" b="0" dirty="0">
                <a:solidFill>
                  <a:srgbClr val="CE9178"/>
                </a:solidFill>
                <a:effectLst/>
                <a:latin typeface="Consolas" panose="020B0609020204030204" pitchFamily="49" charset="0"/>
              </a:rPr>
              <a:t>""</a:t>
            </a:r>
            <a:r>
              <a:rPr lang="en-US" sz="2800" b="0" dirty="0">
                <a:solidFill>
                  <a:srgbClr val="808080"/>
                </a:solidFill>
                <a:effectLst/>
                <a:latin typeface="Consolas" panose="020B0609020204030204" pitchFamily="49" charset="0"/>
              </a:rPr>
              <a:t>&gt;</a:t>
            </a:r>
            <a:r>
              <a:rPr lang="en-US" sz="2800" b="0" dirty="0" err="1">
                <a:solidFill>
                  <a:srgbClr val="CCCCCC"/>
                </a:solidFill>
                <a:effectLst/>
                <a:latin typeface="Consolas" panose="020B0609020204030204" pitchFamily="49" charset="0"/>
              </a:rPr>
              <a:t>mansee</a:t>
            </a:r>
            <a:r>
              <a:rPr lang="en-US" sz="2800" b="0" dirty="0">
                <a:solidFill>
                  <a:srgbClr val="808080"/>
                </a:solidFill>
                <a:effectLst/>
                <a:latin typeface="Consolas" panose="020B0609020204030204" pitchFamily="49" charset="0"/>
              </a:rPr>
              <a:t>&lt;/</a:t>
            </a:r>
            <a:r>
              <a:rPr lang="en-US" sz="2800" b="0" dirty="0">
                <a:solidFill>
                  <a:srgbClr val="569CD6"/>
                </a:solidFill>
                <a:effectLst/>
                <a:latin typeface="Consolas" panose="020B0609020204030204" pitchFamily="49" charset="0"/>
              </a:rPr>
              <a:t>option</a:t>
            </a:r>
            <a:r>
              <a:rPr lang="en-US" sz="2800" b="0" dirty="0">
                <a:solidFill>
                  <a:srgbClr val="808080"/>
                </a:solidFill>
                <a:effectLst/>
                <a:latin typeface="Consolas" panose="020B0609020204030204" pitchFamily="49" charset="0"/>
              </a:rPr>
              <a:t>&gt;</a:t>
            </a:r>
            <a:endParaRPr lang="en-US" sz="2800" b="0" dirty="0">
              <a:solidFill>
                <a:srgbClr val="CCCCCC"/>
              </a:solidFill>
              <a:effectLst/>
              <a:latin typeface="Consolas" panose="020B0609020204030204" pitchFamily="49" charset="0"/>
            </a:endParaRPr>
          </a:p>
          <a:p>
            <a:r>
              <a:rPr lang="en-US" sz="2800" b="0" dirty="0">
                <a:solidFill>
                  <a:srgbClr val="CCCCCC"/>
                </a:solidFill>
                <a:effectLst/>
                <a:latin typeface="Consolas" panose="020B0609020204030204" pitchFamily="49" charset="0"/>
              </a:rPr>
              <a:t>            </a:t>
            </a:r>
            <a:r>
              <a:rPr lang="en-US" sz="2800" b="0" dirty="0">
                <a:solidFill>
                  <a:srgbClr val="808080"/>
                </a:solidFill>
                <a:effectLst/>
                <a:latin typeface="Consolas" panose="020B0609020204030204" pitchFamily="49" charset="0"/>
              </a:rPr>
              <a:t>&lt;</a:t>
            </a:r>
            <a:r>
              <a:rPr lang="en-US" sz="2800" b="0" dirty="0">
                <a:solidFill>
                  <a:srgbClr val="569CD6"/>
                </a:solidFill>
                <a:effectLst/>
                <a:latin typeface="Consolas" panose="020B0609020204030204" pitchFamily="49" charset="0"/>
              </a:rPr>
              <a:t>option</a:t>
            </a:r>
            <a:r>
              <a:rPr lang="en-US" sz="2800" b="0" dirty="0">
                <a:solidFill>
                  <a:srgbClr val="CCCCCC"/>
                </a:solidFill>
                <a:effectLst/>
                <a:latin typeface="Consolas" panose="020B0609020204030204" pitchFamily="49" charset="0"/>
              </a:rPr>
              <a:t> </a:t>
            </a:r>
            <a:r>
              <a:rPr lang="en-US" sz="2800" b="0" dirty="0">
                <a:solidFill>
                  <a:srgbClr val="9CDCFE"/>
                </a:solidFill>
                <a:effectLst/>
                <a:latin typeface="Consolas" panose="020B0609020204030204" pitchFamily="49" charset="0"/>
              </a:rPr>
              <a:t>value</a:t>
            </a:r>
            <a:r>
              <a:rPr lang="en-US" sz="2800" b="0" dirty="0">
                <a:solidFill>
                  <a:srgbClr val="CCCCCC"/>
                </a:solidFill>
                <a:effectLst/>
                <a:latin typeface="Consolas" panose="020B0609020204030204" pitchFamily="49" charset="0"/>
              </a:rPr>
              <a:t>=</a:t>
            </a:r>
            <a:r>
              <a:rPr lang="en-US" sz="2800" b="0" dirty="0">
                <a:solidFill>
                  <a:srgbClr val="CE9178"/>
                </a:solidFill>
                <a:effectLst/>
                <a:latin typeface="Consolas" panose="020B0609020204030204" pitchFamily="49" charset="0"/>
              </a:rPr>
              <a:t>""</a:t>
            </a:r>
            <a:r>
              <a:rPr lang="en-US" sz="2800" b="0" dirty="0">
                <a:solidFill>
                  <a:srgbClr val="808080"/>
                </a:solidFill>
                <a:effectLst/>
                <a:latin typeface="Consolas" panose="020B0609020204030204" pitchFamily="49" charset="0"/>
              </a:rPr>
              <a:t>&gt;</a:t>
            </a:r>
            <a:r>
              <a:rPr lang="en-US" sz="2800" b="0" dirty="0" err="1">
                <a:solidFill>
                  <a:srgbClr val="CCCCCC"/>
                </a:solidFill>
                <a:effectLst/>
                <a:latin typeface="Consolas" panose="020B0609020204030204" pitchFamily="49" charset="0"/>
              </a:rPr>
              <a:t>mansee</a:t>
            </a:r>
            <a:r>
              <a:rPr lang="en-US" sz="2800" b="0" dirty="0">
                <a:solidFill>
                  <a:srgbClr val="808080"/>
                </a:solidFill>
                <a:effectLst/>
                <a:latin typeface="Consolas" panose="020B0609020204030204" pitchFamily="49" charset="0"/>
              </a:rPr>
              <a:t>&lt;/</a:t>
            </a:r>
            <a:r>
              <a:rPr lang="en-US" sz="2800" b="0" dirty="0">
                <a:solidFill>
                  <a:srgbClr val="569CD6"/>
                </a:solidFill>
                <a:effectLst/>
                <a:latin typeface="Consolas" panose="020B0609020204030204" pitchFamily="49" charset="0"/>
              </a:rPr>
              <a:t>option</a:t>
            </a:r>
            <a:r>
              <a:rPr lang="en-US" sz="2800" b="0" dirty="0">
                <a:solidFill>
                  <a:srgbClr val="808080"/>
                </a:solidFill>
                <a:effectLst/>
                <a:latin typeface="Consolas" panose="020B0609020204030204" pitchFamily="49" charset="0"/>
              </a:rPr>
              <a:t>&gt;</a:t>
            </a:r>
            <a:endParaRPr lang="en-US" sz="2800" b="0" dirty="0">
              <a:solidFill>
                <a:srgbClr val="CCCCCC"/>
              </a:solidFill>
              <a:effectLst/>
              <a:latin typeface="Consolas" panose="020B0609020204030204" pitchFamily="49" charset="0"/>
            </a:endParaRPr>
          </a:p>
          <a:p>
            <a:r>
              <a:rPr lang="en-US" sz="2800" b="0" dirty="0">
                <a:solidFill>
                  <a:srgbClr val="CCCCCC"/>
                </a:solidFill>
                <a:effectLst/>
                <a:latin typeface="Consolas" panose="020B0609020204030204" pitchFamily="49" charset="0"/>
              </a:rPr>
              <a:t>            </a:t>
            </a:r>
            <a:r>
              <a:rPr lang="en-US" sz="2800" b="0" dirty="0">
                <a:solidFill>
                  <a:srgbClr val="808080"/>
                </a:solidFill>
                <a:effectLst/>
                <a:latin typeface="Consolas" panose="020B0609020204030204" pitchFamily="49" charset="0"/>
              </a:rPr>
              <a:t>&lt;</a:t>
            </a:r>
            <a:r>
              <a:rPr lang="en-US" sz="2800" b="0" dirty="0">
                <a:solidFill>
                  <a:srgbClr val="569CD6"/>
                </a:solidFill>
                <a:effectLst/>
                <a:latin typeface="Consolas" panose="020B0609020204030204" pitchFamily="49" charset="0"/>
              </a:rPr>
              <a:t>option</a:t>
            </a:r>
            <a:r>
              <a:rPr lang="en-US" sz="2800" b="0" dirty="0">
                <a:solidFill>
                  <a:srgbClr val="CCCCCC"/>
                </a:solidFill>
                <a:effectLst/>
                <a:latin typeface="Consolas" panose="020B0609020204030204" pitchFamily="49" charset="0"/>
              </a:rPr>
              <a:t> </a:t>
            </a:r>
            <a:r>
              <a:rPr lang="en-US" sz="2800" b="0" dirty="0">
                <a:solidFill>
                  <a:srgbClr val="9CDCFE"/>
                </a:solidFill>
                <a:effectLst/>
                <a:latin typeface="Consolas" panose="020B0609020204030204" pitchFamily="49" charset="0"/>
              </a:rPr>
              <a:t>value</a:t>
            </a:r>
            <a:r>
              <a:rPr lang="en-US" sz="2800" b="0" dirty="0">
                <a:solidFill>
                  <a:srgbClr val="CCCCCC"/>
                </a:solidFill>
                <a:effectLst/>
                <a:latin typeface="Consolas" panose="020B0609020204030204" pitchFamily="49" charset="0"/>
              </a:rPr>
              <a:t>=</a:t>
            </a:r>
            <a:r>
              <a:rPr lang="en-US" sz="2800" b="0" dirty="0">
                <a:solidFill>
                  <a:srgbClr val="CE9178"/>
                </a:solidFill>
                <a:effectLst/>
                <a:latin typeface="Consolas" panose="020B0609020204030204" pitchFamily="49" charset="0"/>
              </a:rPr>
              <a:t>""</a:t>
            </a:r>
            <a:r>
              <a:rPr lang="en-US" sz="2800" b="0" dirty="0">
                <a:solidFill>
                  <a:srgbClr val="808080"/>
                </a:solidFill>
                <a:effectLst/>
                <a:latin typeface="Consolas" panose="020B0609020204030204" pitchFamily="49" charset="0"/>
              </a:rPr>
              <a:t>&gt;</a:t>
            </a:r>
            <a:r>
              <a:rPr lang="en-US" sz="2800" b="0" dirty="0" err="1">
                <a:solidFill>
                  <a:srgbClr val="CCCCCC"/>
                </a:solidFill>
                <a:effectLst/>
                <a:latin typeface="Consolas" panose="020B0609020204030204" pitchFamily="49" charset="0"/>
              </a:rPr>
              <a:t>mansee</a:t>
            </a:r>
            <a:r>
              <a:rPr lang="en-US" sz="2800" b="0" dirty="0">
                <a:solidFill>
                  <a:srgbClr val="808080"/>
                </a:solidFill>
                <a:effectLst/>
                <a:latin typeface="Consolas" panose="020B0609020204030204" pitchFamily="49" charset="0"/>
              </a:rPr>
              <a:t>&lt;/</a:t>
            </a:r>
            <a:r>
              <a:rPr lang="en-US" sz="2800" b="0" dirty="0">
                <a:solidFill>
                  <a:srgbClr val="569CD6"/>
                </a:solidFill>
                <a:effectLst/>
                <a:latin typeface="Consolas" panose="020B0609020204030204" pitchFamily="49" charset="0"/>
              </a:rPr>
              <a:t>option</a:t>
            </a:r>
            <a:r>
              <a:rPr lang="en-US" sz="2800" b="0" dirty="0">
                <a:solidFill>
                  <a:srgbClr val="808080"/>
                </a:solidFill>
                <a:effectLst/>
                <a:latin typeface="Consolas" panose="020B0609020204030204" pitchFamily="49" charset="0"/>
              </a:rPr>
              <a:t>&gt;</a:t>
            </a:r>
            <a:endParaRPr lang="en-US" sz="2800" b="0" dirty="0">
              <a:solidFill>
                <a:srgbClr val="CCCCCC"/>
              </a:solidFill>
              <a:effectLst/>
              <a:latin typeface="Consolas" panose="020B0609020204030204" pitchFamily="49" charset="0"/>
            </a:endParaRPr>
          </a:p>
          <a:p>
            <a:br>
              <a:rPr lang="en-US" sz="2800" b="0" dirty="0">
                <a:solidFill>
                  <a:srgbClr val="CCCCCC"/>
                </a:solidFill>
                <a:effectLst/>
                <a:latin typeface="Consolas" panose="020B0609020204030204" pitchFamily="49" charset="0"/>
              </a:rPr>
            </a:br>
            <a:r>
              <a:rPr lang="en-US" sz="2800" b="0" dirty="0">
                <a:solidFill>
                  <a:srgbClr val="CCCCCC"/>
                </a:solidFill>
                <a:effectLst/>
                <a:latin typeface="Consolas" panose="020B0609020204030204" pitchFamily="49" charset="0"/>
              </a:rPr>
              <a:t>            </a:t>
            </a:r>
            <a:r>
              <a:rPr lang="en-US" sz="2800" b="0" dirty="0">
                <a:solidFill>
                  <a:srgbClr val="808080"/>
                </a:solidFill>
                <a:effectLst/>
                <a:latin typeface="Consolas" panose="020B0609020204030204" pitchFamily="49" charset="0"/>
              </a:rPr>
              <a:t>&lt;</a:t>
            </a:r>
            <a:r>
              <a:rPr lang="en-US" sz="2800" b="0" dirty="0" err="1">
                <a:solidFill>
                  <a:srgbClr val="569CD6"/>
                </a:solidFill>
                <a:effectLst/>
                <a:latin typeface="Consolas" panose="020B0609020204030204" pitchFamily="49" charset="0"/>
              </a:rPr>
              <a:t>optgroup</a:t>
            </a:r>
            <a:r>
              <a:rPr lang="en-US" sz="2800" b="0" dirty="0">
                <a:solidFill>
                  <a:srgbClr val="CCCCCC"/>
                </a:solidFill>
                <a:effectLst/>
                <a:latin typeface="Consolas" panose="020B0609020204030204" pitchFamily="49" charset="0"/>
              </a:rPr>
              <a:t> </a:t>
            </a:r>
            <a:r>
              <a:rPr lang="en-US" sz="2800" b="0" dirty="0">
                <a:solidFill>
                  <a:srgbClr val="9CDCFE"/>
                </a:solidFill>
                <a:effectLst/>
                <a:latin typeface="Consolas" panose="020B0609020204030204" pitchFamily="49" charset="0"/>
              </a:rPr>
              <a:t>label</a:t>
            </a:r>
            <a:r>
              <a:rPr lang="en-US" sz="2800" b="0" dirty="0">
                <a:solidFill>
                  <a:srgbClr val="CCCCCC"/>
                </a:solidFill>
                <a:effectLst/>
                <a:latin typeface="Consolas" panose="020B0609020204030204" pitchFamily="49" charset="0"/>
              </a:rPr>
              <a:t>=</a:t>
            </a:r>
            <a:r>
              <a:rPr lang="en-US" sz="2800" b="0" dirty="0">
                <a:solidFill>
                  <a:srgbClr val="CE9178"/>
                </a:solidFill>
                <a:effectLst/>
                <a:latin typeface="Consolas" panose="020B0609020204030204" pitchFamily="49" charset="0"/>
              </a:rPr>
              <a:t>"friends"</a:t>
            </a:r>
            <a:r>
              <a:rPr lang="en-US" sz="2800" b="0" dirty="0">
                <a:solidFill>
                  <a:srgbClr val="808080"/>
                </a:solidFill>
                <a:effectLst/>
                <a:latin typeface="Consolas" panose="020B0609020204030204" pitchFamily="49" charset="0"/>
              </a:rPr>
              <a:t>&gt;</a:t>
            </a:r>
            <a:endParaRPr lang="en-US" sz="2800" b="0" dirty="0">
              <a:solidFill>
                <a:srgbClr val="CCCCCC"/>
              </a:solidFill>
              <a:effectLst/>
              <a:latin typeface="Consolas" panose="020B0609020204030204" pitchFamily="49" charset="0"/>
            </a:endParaRPr>
          </a:p>
          <a:p>
            <a:r>
              <a:rPr lang="en-US" sz="2800" b="0" dirty="0">
                <a:solidFill>
                  <a:srgbClr val="CCCCCC"/>
                </a:solidFill>
                <a:effectLst/>
                <a:latin typeface="Consolas" panose="020B0609020204030204" pitchFamily="49" charset="0"/>
              </a:rPr>
              <a:t>                </a:t>
            </a:r>
            <a:r>
              <a:rPr lang="en-US" sz="2800" b="0" dirty="0">
                <a:solidFill>
                  <a:srgbClr val="808080"/>
                </a:solidFill>
                <a:effectLst/>
                <a:latin typeface="Consolas" panose="020B0609020204030204" pitchFamily="49" charset="0"/>
              </a:rPr>
              <a:t>&lt;</a:t>
            </a:r>
            <a:r>
              <a:rPr lang="en-US" sz="2800" b="0" dirty="0">
                <a:solidFill>
                  <a:srgbClr val="569CD6"/>
                </a:solidFill>
                <a:effectLst/>
                <a:latin typeface="Consolas" panose="020B0609020204030204" pitchFamily="49" charset="0"/>
              </a:rPr>
              <a:t>option</a:t>
            </a:r>
            <a:r>
              <a:rPr lang="en-US" sz="2800" b="0" dirty="0">
                <a:solidFill>
                  <a:srgbClr val="CCCCCC"/>
                </a:solidFill>
                <a:effectLst/>
                <a:latin typeface="Consolas" panose="020B0609020204030204" pitchFamily="49" charset="0"/>
              </a:rPr>
              <a:t> </a:t>
            </a:r>
            <a:r>
              <a:rPr lang="en-US" sz="2800" b="0" dirty="0">
                <a:solidFill>
                  <a:srgbClr val="9CDCFE"/>
                </a:solidFill>
                <a:effectLst/>
                <a:latin typeface="Consolas" panose="020B0609020204030204" pitchFamily="49" charset="0"/>
              </a:rPr>
              <a:t>value</a:t>
            </a:r>
            <a:r>
              <a:rPr lang="en-US" sz="2800" b="0" dirty="0">
                <a:solidFill>
                  <a:srgbClr val="CCCCCC"/>
                </a:solidFill>
                <a:effectLst/>
                <a:latin typeface="Consolas" panose="020B0609020204030204" pitchFamily="49" charset="0"/>
              </a:rPr>
              <a:t>=</a:t>
            </a:r>
            <a:r>
              <a:rPr lang="en-US" sz="2800" b="0" dirty="0">
                <a:solidFill>
                  <a:srgbClr val="CE9178"/>
                </a:solidFill>
                <a:effectLst/>
                <a:latin typeface="Consolas" panose="020B0609020204030204" pitchFamily="49" charset="0"/>
              </a:rPr>
              <a:t>""</a:t>
            </a:r>
            <a:r>
              <a:rPr lang="en-US" sz="2800" b="0" dirty="0">
                <a:solidFill>
                  <a:srgbClr val="808080"/>
                </a:solidFill>
                <a:effectLst/>
                <a:latin typeface="Consolas" panose="020B0609020204030204" pitchFamily="49" charset="0"/>
              </a:rPr>
              <a:t>&gt;</a:t>
            </a:r>
            <a:r>
              <a:rPr lang="en-US" sz="2800" b="0" dirty="0" err="1">
                <a:solidFill>
                  <a:srgbClr val="CCCCCC"/>
                </a:solidFill>
                <a:effectLst/>
                <a:latin typeface="Consolas" panose="020B0609020204030204" pitchFamily="49" charset="0"/>
              </a:rPr>
              <a:t>mansee</a:t>
            </a:r>
            <a:r>
              <a:rPr lang="en-US" sz="2800" b="0" dirty="0">
                <a:solidFill>
                  <a:srgbClr val="808080"/>
                </a:solidFill>
                <a:effectLst/>
                <a:latin typeface="Consolas" panose="020B0609020204030204" pitchFamily="49" charset="0"/>
              </a:rPr>
              <a:t>&lt;/</a:t>
            </a:r>
            <a:r>
              <a:rPr lang="en-US" sz="2800" b="0" dirty="0">
                <a:solidFill>
                  <a:srgbClr val="569CD6"/>
                </a:solidFill>
                <a:effectLst/>
                <a:latin typeface="Consolas" panose="020B0609020204030204" pitchFamily="49" charset="0"/>
              </a:rPr>
              <a:t>option</a:t>
            </a:r>
            <a:r>
              <a:rPr lang="en-US" sz="2800" b="0" dirty="0">
                <a:solidFill>
                  <a:srgbClr val="808080"/>
                </a:solidFill>
                <a:effectLst/>
                <a:latin typeface="Consolas" panose="020B0609020204030204" pitchFamily="49" charset="0"/>
              </a:rPr>
              <a:t>&gt;</a:t>
            </a:r>
            <a:endParaRPr lang="en-US" sz="2800" b="0" dirty="0">
              <a:solidFill>
                <a:srgbClr val="CCCCCC"/>
              </a:solidFill>
              <a:effectLst/>
              <a:latin typeface="Consolas" panose="020B0609020204030204" pitchFamily="49" charset="0"/>
            </a:endParaRPr>
          </a:p>
          <a:p>
            <a:r>
              <a:rPr lang="en-US" sz="2800" b="0" dirty="0">
                <a:solidFill>
                  <a:srgbClr val="CCCCCC"/>
                </a:solidFill>
                <a:effectLst/>
                <a:latin typeface="Consolas" panose="020B0609020204030204" pitchFamily="49" charset="0"/>
              </a:rPr>
              <a:t>                </a:t>
            </a:r>
            <a:r>
              <a:rPr lang="en-US" sz="2800" b="0" dirty="0">
                <a:solidFill>
                  <a:srgbClr val="808080"/>
                </a:solidFill>
                <a:effectLst/>
                <a:latin typeface="Consolas" panose="020B0609020204030204" pitchFamily="49" charset="0"/>
              </a:rPr>
              <a:t>&lt;</a:t>
            </a:r>
            <a:r>
              <a:rPr lang="en-US" sz="2800" b="0" dirty="0">
                <a:solidFill>
                  <a:srgbClr val="569CD6"/>
                </a:solidFill>
                <a:effectLst/>
                <a:latin typeface="Consolas" panose="020B0609020204030204" pitchFamily="49" charset="0"/>
              </a:rPr>
              <a:t>option</a:t>
            </a:r>
            <a:r>
              <a:rPr lang="en-US" sz="2800" b="0" dirty="0">
                <a:solidFill>
                  <a:srgbClr val="CCCCCC"/>
                </a:solidFill>
                <a:effectLst/>
                <a:latin typeface="Consolas" panose="020B0609020204030204" pitchFamily="49" charset="0"/>
              </a:rPr>
              <a:t> </a:t>
            </a:r>
            <a:r>
              <a:rPr lang="en-US" sz="2800" b="0" dirty="0">
                <a:solidFill>
                  <a:srgbClr val="9CDCFE"/>
                </a:solidFill>
                <a:effectLst/>
                <a:latin typeface="Consolas" panose="020B0609020204030204" pitchFamily="49" charset="0"/>
              </a:rPr>
              <a:t>value</a:t>
            </a:r>
            <a:r>
              <a:rPr lang="en-US" sz="2800" b="0" dirty="0">
                <a:solidFill>
                  <a:srgbClr val="CCCCCC"/>
                </a:solidFill>
                <a:effectLst/>
                <a:latin typeface="Consolas" panose="020B0609020204030204" pitchFamily="49" charset="0"/>
              </a:rPr>
              <a:t>=</a:t>
            </a:r>
            <a:r>
              <a:rPr lang="en-US" sz="2800" b="0" dirty="0">
                <a:solidFill>
                  <a:srgbClr val="CE9178"/>
                </a:solidFill>
                <a:effectLst/>
                <a:latin typeface="Consolas" panose="020B0609020204030204" pitchFamily="49" charset="0"/>
              </a:rPr>
              <a:t>""</a:t>
            </a:r>
            <a:r>
              <a:rPr lang="en-US" sz="2800" b="0" dirty="0">
                <a:solidFill>
                  <a:srgbClr val="808080"/>
                </a:solidFill>
                <a:effectLst/>
                <a:latin typeface="Consolas" panose="020B0609020204030204" pitchFamily="49" charset="0"/>
              </a:rPr>
              <a:t>&gt;</a:t>
            </a:r>
            <a:r>
              <a:rPr lang="en-US" sz="2800" b="0" dirty="0" err="1">
                <a:solidFill>
                  <a:srgbClr val="CCCCCC"/>
                </a:solidFill>
                <a:effectLst/>
                <a:latin typeface="Consolas" panose="020B0609020204030204" pitchFamily="49" charset="0"/>
              </a:rPr>
              <a:t>puggul</a:t>
            </a:r>
            <a:r>
              <a:rPr lang="en-US" sz="2800" b="0" dirty="0">
                <a:solidFill>
                  <a:srgbClr val="808080"/>
                </a:solidFill>
                <a:effectLst/>
                <a:latin typeface="Consolas" panose="020B0609020204030204" pitchFamily="49" charset="0"/>
              </a:rPr>
              <a:t>&lt;/</a:t>
            </a:r>
            <a:r>
              <a:rPr lang="en-US" sz="2800" b="0" dirty="0">
                <a:solidFill>
                  <a:srgbClr val="569CD6"/>
                </a:solidFill>
                <a:effectLst/>
                <a:latin typeface="Consolas" panose="020B0609020204030204" pitchFamily="49" charset="0"/>
              </a:rPr>
              <a:t>option</a:t>
            </a:r>
            <a:r>
              <a:rPr lang="en-US" sz="2800" b="0" dirty="0">
                <a:solidFill>
                  <a:srgbClr val="808080"/>
                </a:solidFill>
                <a:effectLst/>
                <a:latin typeface="Consolas" panose="020B0609020204030204" pitchFamily="49" charset="0"/>
              </a:rPr>
              <a:t>&gt;</a:t>
            </a:r>
            <a:endParaRPr lang="en-US" sz="2800" b="0" dirty="0">
              <a:solidFill>
                <a:srgbClr val="CCCCCC"/>
              </a:solidFill>
              <a:effectLst/>
              <a:latin typeface="Consolas" panose="020B0609020204030204" pitchFamily="49" charset="0"/>
            </a:endParaRPr>
          </a:p>
          <a:p>
            <a:r>
              <a:rPr lang="en-US" sz="2800" b="0" dirty="0">
                <a:solidFill>
                  <a:srgbClr val="CCCCCC"/>
                </a:solidFill>
                <a:effectLst/>
                <a:latin typeface="Consolas" panose="020B0609020204030204" pitchFamily="49" charset="0"/>
              </a:rPr>
              <a:t>            </a:t>
            </a:r>
            <a:r>
              <a:rPr lang="en-US" sz="2800" b="0" dirty="0">
                <a:solidFill>
                  <a:srgbClr val="808080"/>
                </a:solidFill>
                <a:effectLst/>
                <a:latin typeface="Consolas" panose="020B0609020204030204" pitchFamily="49" charset="0"/>
              </a:rPr>
              <a:t>&lt;/</a:t>
            </a:r>
            <a:r>
              <a:rPr lang="en-US" sz="2800" b="0" dirty="0" err="1">
                <a:solidFill>
                  <a:srgbClr val="569CD6"/>
                </a:solidFill>
                <a:effectLst/>
                <a:latin typeface="Consolas" panose="020B0609020204030204" pitchFamily="49" charset="0"/>
              </a:rPr>
              <a:t>optgroup</a:t>
            </a:r>
            <a:r>
              <a:rPr lang="en-US" sz="2800" b="0" dirty="0">
                <a:solidFill>
                  <a:srgbClr val="808080"/>
                </a:solidFill>
                <a:effectLst/>
                <a:latin typeface="Consolas" panose="020B0609020204030204" pitchFamily="49" charset="0"/>
              </a:rPr>
              <a:t>&gt;</a:t>
            </a:r>
            <a:endParaRPr lang="en-US" sz="2800" b="0" dirty="0">
              <a:solidFill>
                <a:srgbClr val="CCCCCC"/>
              </a:solidFill>
              <a:effectLst/>
              <a:latin typeface="Consolas" panose="020B0609020204030204" pitchFamily="49" charset="0"/>
            </a:endParaRPr>
          </a:p>
          <a:p>
            <a:r>
              <a:rPr lang="en-US" sz="2800" b="0" dirty="0">
                <a:solidFill>
                  <a:srgbClr val="CCCCCC"/>
                </a:solidFill>
                <a:effectLst/>
                <a:latin typeface="Consolas" panose="020B0609020204030204" pitchFamily="49" charset="0"/>
              </a:rPr>
              <a:t>        </a:t>
            </a:r>
            <a:r>
              <a:rPr lang="en-US" sz="2800" b="0" dirty="0">
                <a:solidFill>
                  <a:srgbClr val="808080"/>
                </a:solidFill>
                <a:effectLst/>
                <a:latin typeface="Consolas" panose="020B0609020204030204" pitchFamily="49" charset="0"/>
              </a:rPr>
              <a:t>&lt;/</a:t>
            </a:r>
            <a:r>
              <a:rPr lang="en-US" sz="2800" b="0" dirty="0">
                <a:solidFill>
                  <a:srgbClr val="569CD6"/>
                </a:solidFill>
                <a:effectLst/>
                <a:latin typeface="Consolas" panose="020B0609020204030204" pitchFamily="49" charset="0"/>
              </a:rPr>
              <a:t>select</a:t>
            </a:r>
            <a:r>
              <a:rPr lang="en-US" sz="2800" b="0" dirty="0">
                <a:solidFill>
                  <a:srgbClr val="808080"/>
                </a:solidFill>
                <a:effectLst/>
                <a:latin typeface="Consolas" panose="020B0609020204030204" pitchFamily="49" charset="0"/>
              </a:rPr>
              <a:t>&gt;</a:t>
            </a:r>
            <a:endParaRPr lang="en-US" sz="2800" b="0" dirty="0">
              <a:solidFill>
                <a:srgbClr val="CCCCCC"/>
              </a:solidFill>
              <a:effectLst/>
              <a:latin typeface="Consolas" panose="020B0609020204030204" pitchFamily="49" charset="0"/>
            </a:endParaRPr>
          </a:p>
          <a:p>
            <a:r>
              <a:rPr lang="en-US" sz="2800" b="0" dirty="0">
                <a:solidFill>
                  <a:srgbClr val="CCCCCC"/>
                </a:solidFill>
                <a:effectLst/>
                <a:latin typeface="Consolas" panose="020B0609020204030204" pitchFamily="49" charset="0"/>
              </a:rPr>
              <a:t>    </a:t>
            </a:r>
            <a:r>
              <a:rPr lang="en-US" sz="2800" b="0" dirty="0">
                <a:solidFill>
                  <a:srgbClr val="808080"/>
                </a:solidFill>
                <a:effectLst/>
                <a:latin typeface="Consolas" panose="020B0609020204030204" pitchFamily="49" charset="0"/>
              </a:rPr>
              <a:t>&lt;/</a:t>
            </a:r>
            <a:r>
              <a:rPr lang="en-US" sz="2800" b="0" dirty="0">
                <a:solidFill>
                  <a:srgbClr val="569CD6"/>
                </a:solidFill>
                <a:effectLst/>
                <a:latin typeface="Consolas" panose="020B0609020204030204" pitchFamily="49" charset="0"/>
              </a:rPr>
              <a:t>form</a:t>
            </a:r>
            <a:r>
              <a:rPr lang="en-US" sz="2800" b="0" dirty="0">
                <a:solidFill>
                  <a:srgbClr val="808080"/>
                </a:solidFill>
                <a:effectLst/>
                <a:latin typeface="Consolas" panose="020B0609020204030204" pitchFamily="49" charset="0"/>
              </a:rPr>
              <a:t>&gt;</a:t>
            </a:r>
            <a:endParaRPr lang="en-US" sz="2800" b="0" dirty="0">
              <a:solidFill>
                <a:srgbClr val="CCCCCC"/>
              </a:solidFill>
              <a:effectLst/>
              <a:latin typeface="Consolas" panose="020B0609020204030204" pitchFamily="49" charset="0"/>
            </a:endParaRPr>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AC4789B4-E662-4D88-98E0-4E75A404B87F}"/>
                  </a:ext>
                </a:extLst>
              </p14:cNvPr>
              <p14:cNvContentPartPr/>
              <p14:nvPr/>
            </p14:nvContentPartPr>
            <p14:xfrm>
              <a:off x="2305080" y="1790640"/>
              <a:ext cx="6915600" cy="3950280"/>
            </p14:xfrm>
          </p:contentPart>
        </mc:Choice>
        <mc:Fallback xmlns="">
          <p:pic>
            <p:nvPicPr>
              <p:cNvPr id="3" name="Ink 2">
                <a:extLst>
                  <a:ext uri="{FF2B5EF4-FFF2-40B4-BE49-F238E27FC236}">
                    <a16:creationId xmlns:a16="http://schemas.microsoft.com/office/drawing/2014/main" id="{AC4789B4-E662-4D88-98E0-4E75A404B87F}"/>
                  </a:ext>
                </a:extLst>
              </p:cNvPr>
              <p:cNvPicPr/>
              <p:nvPr/>
            </p:nvPicPr>
            <p:blipFill>
              <a:blip r:embed="rId5"/>
              <a:stretch>
                <a:fillRect/>
              </a:stretch>
            </p:blipFill>
            <p:spPr>
              <a:xfrm>
                <a:off x="2295720" y="1781280"/>
                <a:ext cx="6934320" cy="3969000"/>
              </a:xfrm>
              <a:prstGeom prst="rect">
                <a:avLst/>
              </a:prstGeom>
            </p:spPr>
          </p:pic>
        </mc:Fallback>
      </mc:AlternateContent>
      <p:pic>
        <p:nvPicPr>
          <p:cNvPr id="4" name="Picture 3">
            <a:extLst>
              <a:ext uri="{FF2B5EF4-FFF2-40B4-BE49-F238E27FC236}">
                <a16:creationId xmlns:a16="http://schemas.microsoft.com/office/drawing/2014/main" id="{D42A2BEE-E56F-4E57-9DCD-AE178F82464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63760" y="2576147"/>
            <a:ext cx="1882177" cy="2402253"/>
          </a:xfrm>
          <a:prstGeom prst="rect">
            <a:avLst/>
          </a:prstGeom>
        </p:spPr>
      </p:pic>
    </p:spTree>
    <p:extLst>
      <p:ext uri="{BB962C8B-B14F-4D97-AF65-F5344CB8AC3E}">
        <p14:creationId xmlns:p14="http://schemas.microsoft.com/office/powerpoint/2010/main" val="931349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ark blue background with white lines&#10;&#10;Description automatically generated">
            <a:extLst>
              <a:ext uri="{FF2B5EF4-FFF2-40B4-BE49-F238E27FC236}">
                <a16:creationId xmlns:a16="http://schemas.microsoft.com/office/drawing/2014/main" id="{6C4F6A12-0D8E-42A1-987E-380C74C06262}"/>
              </a:ext>
            </a:extLst>
          </p:cNvPr>
          <p:cNvPicPr>
            <a:picLocks noChangeAspect="1"/>
          </p:cNvPicPr>
          <p:nvPr/>
        </p:nvPicPr>
        <p:blipFill rotWithShape="1">
          <a:blip r:embed="rId2">
            <a:extLst>
              <a:ext uri="{28A0092B-C50C-407E-A947-70E740481C1C}">
                <a14:useLocalDpi xmlns:a14="http://schemas.microsoft.com/office/drawing/2010/main" val="0"/>
              </a:ext>
            </a:extLst>
          </a:blip>
          <a:srcRect t="8142" b="7287"/>
          <a:stretch/>
        </p:blipFill>
        <p:spPr>
          <a:xfrm>
            <a:off x="20" y="1282"/>
            <a:ext cx="12191980" cy="6856718"/>
          </a:xfrm>
          <a:prstGeom prst="rect">
            <a:avLst/>
          </a:prstGeom>
        </p:spPr>
      </p:pic>
      <p:pic>
        <p:nvPicPr>
          <p:cNvPr id="7" name="Picture 6" descr="A blue logo with wings&#10;&#10;Description automatically generated">
            <a:extLst>
              <a:ext uri="{FF2B5EF4-FFF2-40B4-BE49-F238E27FC236}">
                <a16:creationId xmlns:a16="http://schemas.microsoft.com/office/drawing/2014/main" id="{54474696-61D6-4CA4-8166-707C5519DE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8625" y="87085"/>
            <a:ext cx="1110849" cy="914401"/>
          </a:xfrm>
          <a:prstGeom prst="rect">
            <a:avLst/>
          </a:prstGeom>
        </p:spPr>
      </p:pic>
      <p:sp>
        <p:nvSpPr>
          <p:cNvPr id="6" name="TextBox 5">
            <a:extLst>
              <a:ext uri="{FF2B5EF4-FFF2-40B4-BE49-F238E27FC236}">
                <a16:creationId xmlns:a16="http://schemas.microsoft.com/office/drawing/2014/main" id="{9A18BB1E-1E4D-4CDF-A1CF-1725C51765C5}"/>
              </a:ext>
            </a:extLst>
          </p:cNvPr>
          <p:cNvSpPr txBox="1"/>
          <p:nvPr/>
        </p:nvSpPr>
        <p:spPr>
          <a:xfrm>
            <a:off x="97969" y="0"/>
            <a:ext cx="13193487" cy="2369880"/>
          </a:xfrm>
          <a:prstGeom prst="rect">
            <a:avLst/>
          </a:prstGeom>
          <a:noFill/>
        </p:spPr>
        <p:txBody>
          <a:bodyPr wrap="square">
            <a:spAutoFit/>
          </a:bodyPr>
          <a:lstStyle/>
          <a:p>
            <a:r>
              <a:rPr lang="en-US" sz="3200" b="1" dirty="0">
                <a:solidFill>
                  <a:schemeClr val="bg1"/>
                </a:solidFill>
                <a:latin typeface="Consolas" panose="020B0609020204030204" pitchFamily="49" charset="0"/>
              </a:rPr>
              <a:t>STEP 2. WHAT IS HTML TAG ? </a:t>
            </a:r>
            <a:endParaRPr lang="en-US" sz="2400" dirty="0">
              <a:solidFill>
                <a:srgbClr val="00B0F0"/>
              </a:solidFill>
            </a:endParaRPr>
          </a:p>
          <a:p>
            <a:pPr marL="1257300" lvl="2" indent="-342900">
              <a:buClr>
                <a:srgbClr val="FFFF00"/>
              </a:buClr>
              <a:buFont typeface="Wingdings" panose="05000000000000000000" pitchFamily="2" charset="2"/>
              <a:buChar char="Ø"/>
            </a:pPr>
            <a:r>
              <a:rPr lang="en-US" sz="2800" dirty="0">
                <a:solidFill>
                  <a:srgbClr val="00B0F0"/>
                </a:solidFill>
              </a:rPr>
              <a:t>     HTML tag is the container it's Contains everything you want.</a:t>
            </a:r>
          </a:p>
          <a:p>
            <a:pPr marL="1257300" lvl="2" indent="-342900">
              <a:buClr>
                <a:srgbClr val="FFFF00"/>
              </a:buClr>
              <a:buFont typeface="Wingdings" panose="05000000000000000000" pitchFamily="2" charset="2"/>
              <a:buChar char="Ø"/>
            </a:pPr>
            <a:r>
              <a:rPr lang="en-US" sz="2800" dirty="0">
                <a:solidFill>
                  <a:srgbClr val="00B0F0"/>
                </a:solidFill>
              </a:rPr>
              <a:t>     According to the tag name</a:t>
            </a:r>
          </a:p>
          <a:p>
            <a:pPr marL="1257300" lvl="2" indent="-342900">
              <a:buClr>
                <a:srgbClr val="FFFF00"/>
              </a:buClr>
              <a:buFont typeface="Wingdings" panose="05000000000000000000" pitchFamily="2" charset="2"/>
              <a:buChar char="Ø"/>
            </a:pPr>
            <a:r>
              <a:rPr lang="en-US" sz="2800" dirty="0">
                <a:solidFill>
                  <a:srgbClr val="00B0F0"/>
                </a:solidFill>
              </a:rPr>
              <a:t>     for every work have a separate TAG</a:t>
            </a:r>
          </a:p>
          <a:p>
            <a:pPr lvl="2"/>
            <a:r>
              <a:rPr lang="en-US" sz="2800" dirty="0">
                <a:solidFill>
                  <a:srgbClr val="FFFF00"/>
                </a:solidFill>
              </a:rPr>
              <a:t>     ex : -    </a:t>
            </a:r>
            <a:r>
              <a:rPr lang="en-US" sz="2800" dirty="0">
                <a:solidFill>
                  <a:srgbClr val="00B0F0"/>
                </a:solidFill>
              </a:rPr>
              <a:t>for image showing in html have  </a:t>
            </a:r>
            <a:r>
              <a:rPr lang="en-US" sz="3200" b="1" dirty="0">
                <a:solidFill>
                  <a:srgbClr val="FF0000"/>
                </a:solidFill>
              </a:rPr>
              <a:t>&lt;</a:t>
            </a:r>
            <a:r>
              <a:rPr lang="en-US" sz="3200" b="1" dirty="0" err="1">
                <a:solidFill>
                  <a:srgbClr val="FF0000"/>
                </a:solidFill>
              </a:rPr>
              <a:t>img</a:t>
            </a:r>
            <a:r>
              <a:rPr lang="en-US" sz="3200" b="1" dirty="0">
                <a:solidFill>
                  <a:srgbClr val="FF0000"/>
                </a:solidFill>
              </a:rPr>
              <a:t>&gt; </a:t>
            </a:r>
            <a:r>
              <a:rPr lang="en-US" sz="2800" dirty="0">
                <a:solidFill>
                  <a:srgbClr val="00B0F0"/>
                </a:solidFill>
              </a:rPr>
              <a:t>tag</a:t>
            </a:r>
          </a:p>
        </p:txBody>
      </p:sp>
      <p:sp>
        <p:nvSpPr>
          <p:cNvPr id="8" name="TextBox 7">
            <a:extLst>
              <a:ext uri="{FF2B5EF4-FFF2-40B4-BE49-F238E27FC236}">
                <a16:creationId xmlns:a16="http://schemas.microsoft.com/office/drawing/2014/main" id="{A17A69C0-4203-4094-8A08-92868CC9C804}"/>
              </a:ext>
            </a:extLst>
          </p:cNvPr>
          <p:cNvSpPr txBox="1"/>
          <p:nvPr/>
        </p:nvSpPr>
        <p:spPr>
          <a:xfrm>
            <a:off x="97969" y="2413337"/>
            <a:ext cx="12211505" cy="4401205"/>
          </a:xfrm>
          <a:prstGeom prst="rect">
            <a:avLst/>
          </a:prstGeom>
          <a:noFill/>
        </p:spPr>
        <p:txBody>
          <a:bodyPr wrap="square">
            <a:spAutoFit/>
          </a:bodyPr>
          <a:lstStyle/>
          <a:p>
            <a:r>
              <a:rPr lang="en-US" sz="2800" b="1" dirty="0">
                <a:solidFill>
                  <a:schemeClr val="bg1"/>
                </a:solidFill>
                <a:latin typeface="Consolas" panose="020B0609020204030204" pitchFamily="49" charset="0"/>
              </a:rPr>
              <a:t>STEP 5. WHAT IS ATTRIBUTES ?</a:t>
            </a:r>
          </a:p>
          <a:p>
            <a:endParaRPr lang="en-US" sz="2000" dirty="0">
              <a:solidFill>
                <a:srgbClr val="00B0F0"/>
              </a:solidFill>
            </a:endParaRPr>
          </a:p>
          <a:p>
            <a:r>
              <a:rPr lang="en-US" sz="2400" b="0" dirty="0">
                <a:solidFill>
                  <a:srgbClr val="CCCCCC"/>
                </a:solidFill>
                <a:effectLst/>
                <a:latin typeface="Consolas" panose="020B0609020204030204" pitchFamily="49" charset="0"/>
              </a:rPr>
              <a:t>  </a:t>
            </a:r>
            <a:r>
              <a:rPr lang="en-US" sz="2400" b="0" dirty="0">
                <a:solidFill>
                  <a:srgbClr val="808080"/>
                </a:solidFill>
                <a:effectLst/>
                <a:latin typeface="Consolas" panose="020B0609020204030204" pitchFamily="49" charset="0"/>
              </a:rPr>
              <a:t>&lt;</a:t>
            </a:r>
            <a:r>
              <a:rPr lang="en-US" sz="2400" b="0" dirty="0">
                <a:solidFill>
                  <a:srgbClr val="569CD6"/>
                </a:solidFill>
                <a:effectLst/>
                <a:latin typeface="Consolas" panose="020B0609020204030204" pitchFamily="49" charset="0"/>
              </a:rPr>
              <a:t>body</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style</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"color: red;"</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class</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id</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data-</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a:t>
            </a:r>
            <a:r>
              <a:rPr lang="en-US" sz="2400" b="0" dirty="0">
                <a:solidFill>
                  <a:srgbClr val="808080"/>
                </a:solidFill>
                <a:effectLst/>
                <a:latin typeface="Consolas" panose="020B0609020204030204" pitchFamily="49" charset="0"/>
              </a:rPr>
              <a:t>&gt;</a:t>
            </a:r>
            <a:r>
              <a:rPr lang="en-US" sz="2400" b="0" dirty="0">
                <a:solidFill>
                  <a:srgbClr val="CCCCCC"/>
                </a:solidFill>
                <a:effectLst/>
                <a:latin typeface="Consolas" panose="020B0609020204030204" pitchFamily="49" charset="0"/>
              </a:rPr>
              <a:t> attributes &gt;</a:t>
            </a:r>
          </a:p>
          <a:p>
            <a:r>
              <a:rPr lang="en-US" sz="2400" b="0" dirty="0">
                <a:solidFill>
                  <a:srgbClr val="CCCCCC"/>
                </a:solidFill>
                <a:effectLst/>
                <a:latin typeface="Consolas" panose="020B0609020204030204" pitchFamily="49" charset="0"/>
              </a:rPr>
              <a:t>        </a:t>
            </a:r>
            <a:r>
              <a:rPr lang="en-US" sz="2400" b="0" dirty="0" err="1">
                <a:solidFill>
                  <a:srgbClr val="CCCCCC"/>
                </a:solidFill>
                <a:effectLst/>
                <a:latin typeface="Consolas" panose="020B0609020204030204" pitchFamily="49" charset="0"/>
              </a:rPr>
              <a:t>mansee</a:t>
            </a:r>
            <a:r>
              <a:rPr lang="en-US" sz="2400" b="0" dirty="0">
                <a:solidFill>
                  <a:srgbClr val="CCCCCC"/>
                </a:solidFill>
                <a:effectLst/>
                <a:latin typeface="Consolas" panose="020B0609020204030204" pitchFamily="49" charset="0"/>
              </a:rPr>
              <a:t>------------------&gt;elements</a:t>
            </a:r>
          </a:p>
          <a:p>
            <a:r>
              <a:rPr lang="en-US" sz="2400" b="0" dirty="0">
                <a:solidFill>
                  <a:srgbClr val="CCCCCC"/>
                </a:solidFill>
                <a:effectLst/>
                <a:latin typeface="Consolas" panose="020B0609020204030204" pitchFamily="49" charset="0"/>
              </a:rPr>
              <a:t>  </a:t>
            </a:r>
            <a:r>
              <a:rPr lang="en-US" sz="2400" b="0" dirty="0">
                <a:solidFill>
                  <a:srgbClr val="808080"/>
                </a:solidFill>
                <a:effectLst/>
                <a:latin typeface="Consolas" panose="020B0609020204030204" pitchFamily="49" charset="0"/>
              </a:rPr>
              <a:t>&lt;/</a:t>
            </a:r>
            <a:r>
              <a:rPr lang="en-US" sz="2400" b="0" dirty="0">
                <a:solidFill>
                  <a:srgbClr val="569CD6"/>
                </a:solidFill>
                <a:effectLst/>
                <a:latin typeface="Consolas" panose="020B0609020204030204" pitchFamily="49" charset="0"/>
              </a:rPr>
              <a:t>body</a:t>
            </a:r>
            <a:r>
              <a:rPr lang="en-US" sz="2400" b="0" dirty="0">
                <a:solidFill>
                  <a:srgbClr val="808080"/>
                </a:solidFill>
                <a:effectLst/>
                <a:latin typeface="Consolas" panose="020B0609020204030204" pitchFamily="49" charset="0"/>
              </a:rPr>
              <a:t>&gt;</a:t>
            </a:r>
            <a:endParaRPr lang="en-US" sz="2400" b="0" dirty="0">
              <a:solidFill>
                <a:srgbClr val="CCCCCC"/>
              </a:solidFill>
              <a:effectLst/>
              <a:latin typeface="Consolas" panose="020B0609020204030204" pitchFamily="49" charset="0"/>
            </a:endParaRPr>
          </a:p>
          <a:p>
            <a:endParaRPr lang="en-US" sz="2000" dirty="0">
              <a:solidFill>
                <a:srgbClr val="00B0F0"/>
              </a:solidFill>
            </a:endParaRPr>
          </a:p>
          <a:p>
            <a:pPr marL="1371600" lvl="2" indent="-457200">
              <a:buClr>
                <a:srgbClr val="FFFF00"/>
              </a:buClr>
              <a:buFont typeface="Wingdings" panose="05000000000000000000" pitchFamily="2" charset="2"/>
              <a:buChar char="Ø"/>
            </a:pPr>
            <a:r>
              <a:rPr lang="en-US" sz="2800" dirty="0">
                <a:solidFill>
                  <a:srgbClr val="00B0F0"/>
                </a:solidFill>
              </a:rPr>
              <a:t>    All HTML elements can have attributes</a:t>
            </a:r>
          </a:p>
          <a:p>
            <a:pPr marL="1371600" lvl="2" indent="-457200">
              <a:buClr>
                <a:srgbClr val="FFFF00"/>
              </a:buClr>
              <a:buFont typeface="Wingdings" panose="05000000000000000000" pitchFamily="2" charset="2"/>
              <a:buChar char="Ø"/>
            </a:pPr>
            <a:r>
              <a:rPr lang="en-US" sz="2800" dirty="0">
                <a:solidFill>
                  <a:srgbClr val="00B0F0"/>
                </a:solidFill>
              </a:rPr>
              <a:t>    Attributes provide additional information about elements</a:t>
            </a:r>
          </a:p>
          <a:p>
            <a:pPr marL="1371600" lvl="2" indent="-457200">
              <a:buClr>
                <a:srgbClr val="FFFF00"/>
              </a:buClr>
              <a:buFont typeface="Wingdings" panose="05000000000000000000" pitchFamily="2" charset="2"/>
              <a:buChar char="Ø"/>
            </a:pPr>
            <a:r>
              <a:rPr lang="en-US" sz="2800" dirty="0">
                <a:solidFill>
                  <a:srgbClr val="00B0F0"/>
                </a:solidFill>
              </a:rPr>
              <a:t>    Attributes are always specified in the start tag</a:t>
            </a:r>
          </a:p>
          <a:p>
            <a:pPr marL="1371600" lvl="2" indent="-457200">
              <a:buClr>
                <a:srgbClr val="FFFF00"/>
              </a:buClr>
              <a:buFont typeface="Wingdings" panose="05000000000000000000" pitchFamily="2" charset="2"/>
              <a:buChar char="Ø"/>
            </a:pPr>
            <a:r>
              <a:rPr lang="en-US" sz="2800" dirty="0">
                <a:solidFill>
                  <a:srgbClr val="00B0F0"/>
                </a:solidFill>
              </a:rPr>
              <a:t>    Attributes usually come in name/value pairs like: name="value"</a:t>
            </a:r>
          </a:p>
          <a:p>
            <a:pPr marL="1371600" lvl="2" indent="-457200">
              <a:buClr>
                <a:srgbClr val="FFFF00"/>
              </a:buClr>
              <a:buFont typeface="Wingdings" panose="05000000000000000000" pitchFamily="2" charset="2"/>
              <a:buChar char="Ø"/>
            </a:pPr>
            <a:r>
              <a:rPr lang="en-US" sz="2800" dirty="0">
                <a:solidFill>
                  <a:srgbClr val="00B0F0"/>
                </a:solidFill>
              </a:rPr>
              <a:t>    &lt; in the html tag everything is attributes&gt; &lt;/&gt;</a:t>
            </a:r>
          </a:p>
        </p:txBody>
      </p:sp>
    </p:spTree>
    <p:extLst>
      <p:ext uri="{BB962C8B-B14F-4D97-AF65-F5344CB8AC3E}">
        <p14:creationId xmlns:p14="http://schemas.microsoft.com/office/powerpoint/2010/main" val="3419879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ark blue background with white lines&#10;&#10;Description automatically generated">
            <a:extLst>
              <a:ext uri="{FF2B5EF4-FFF2-40B4-BE49-F238E27FC236}">
                <a16:creationId xmlns:a16="http://schemas.microsoft.com/office/drawing/2014/main" id="{6C4F6A12-0D8E-42A1-987E-380C74C06262}"/>
              </a:ext>
            </a:extLst>
          </p:cNvPr>
          <p:cNvPicPr>
            <a:picLocks noChangeAspect="1"/>
          </p:cNvPicPr>
          <p:nvPr/>
        </p:nvPicPr>
        <p:blipFill rotWithShape="1">
          <a:blip r:embed="rId2">
            <a:extLst>
              <a:ext uri="{28A0092B-C50C-407E-A947-70E740481C1C}">
                <a14:useLocalDpi xmlns:a14="http://schemas.microsoft.com/office/drawing/2010/main" val="0"/>
              </a:ext>
            </a:extLst>
          </a:blip>
          <a:srcRect t="8142" b="7287"/>
          <a:stretch/>
        </p:blipFill>
        <p:spPr>
          <a:xfrm>
            <a:off x="20" y="1282"/>
            <a:ext cx="12191980" cy="6856718"/>
          </a:xfrm>
          <a:prstGeom prst="rect">
            <a:avLst/>
          </a:prstGeom>
        </p:spPr>
      </p:pic>
      <p:pic>
        <p:nvPicPr>
          <p:cNvPr id="7" name="Picture 6" descr="A blue logo with wings&#10;&#10;Description automatically generated">
            <a:extLst>
              <a:ext uri="{FF2B5EF4-FFF2-40B4-BE49-F238E27FC236}">
                <a16:creationId xmlns:a16="http://schemas.microsoft.com/office/drawing/2014/main" id="{54474696-61D6-4CA4-8166-707C5519DE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8625" y="87085"/>
            <a:ext cx="1110849" cy="914401"/>
          </a:xfrm>
          <a:prstGeom prst="rect">
            <a:avLst/>
          </a:prstGeom>
        </p:spPr>
      </p:pic>
      <p:sp>
        <p:nvSpPr>
          <p:cNvPr id="6" name="TextBox 5">
            <a:extLst>
              <a:ext uri="{FF2B5EF4-FFF2-40B4-BE49-F238E27FC236}">
                <a16:creationId xmlns:a16="http://schemas.microsoft.com/office/drawing/2014/main" id="{D4A6DB44-50B8-4AE6-8E87-A8FCDC0DAA3C}"/>
              </a:ext>
            </a:extLst>
          </p:cNvPr>
          <p:cNvSpPr txBox="1"/>
          <p:nvPr/>
        </p:nvSpPr>
        <p:spPr>
          <a:xfrm>
            <a:off x="-343207" y="0"/>
            <a:ext cx="12878414" cy="5142113"/>
          </a:xfrm>
          <a:prstGeom prst="rect">
            <a:avLst/>
          </a:prstGeom>
          <a:noFill/>
        </p:spPr>
        <p:txBody>
          <a:bodyPr wrap="square">
            <a:spAutoFit/>
          </a:bodyPr>
          <a:lstStyle/>
          <a:p>
            <a:r>
              <a:rPr lang="en-US" sz="3200" b="1" dirty="0">
                <a:solidFill>
                  <a:srgbClr val="CCCCCC"/>
                </a:solidFill>
                <a:effectLst/>
                <a:latin typeface="Franklin Gothic Heavy" panose="020B0903020102020204" pitchFamily="34" charset="0"/>
              </a:rPr>
              <a:t>    Radio Button:-</a:t>
            </a:r>
          </a:p>
          <a:p>
            <a:pPr>
              <a:lnSpc>
                <a:spcPct val="150000"/>
              </a:lnSpc>
            </a:pPr>
            <a:endParaRPr lang="en-US" sz="3200" b="1" dirty="0">
              <a:solidFill>
                <a:srgbClr val="CCCCCC"/>
              </a:solidFill>
              <a:effectLst/>
              <a:latin typeface="Franklin Gothic Heavy" panose="020B0903020102020204" pitchFamily="34" charset="0"/>
            </a:endParaRPr>
          </a:p>
          <a:p>
            <a:pPr>
              <a:lnSpc>
                <a:spcPct val="150000"/>
              </a:lnSpc>
            </a:pPr>
            <a:r>
              <a:rPr lang="en-US" sz="2400" b="0" dirty="0">
                <a:solidFill>
                  <a:srgbClr val="CCCCCC"/>
                </a:solidFill>
                <a:effectLst/>
                <a:latin typeface="Consolas" panose="020B0609020204030204" pitchFamily="49" charset="0"/>
              </a:rPr>
              <a:t>    </a:t>
            </a:r>
            <a:r>
              <a:rPr lang="en-US" sz="2400" b="0" dirty="0">
                <a:solidFill>
                  <a:srgbClr val="808080"/>
                </a:solidFill>
                <a:effectLst/>
                <a:latin typeface="Consolas" panose="020B0609020204030204" pitchFamily="49" charset="0"/>
              </a:rPr>
              <a:t>&lt;</a:t>
            </a:r>
            <a:r>
              <a:rPr lang="en-US" sz="2400" b="0" dirty="0">
                <a:solidFill>
                  <a:srgbClr val="569CD6"/>
                </a:solidFill>
                <a:effectLst/>
                <a:latin typeface="Consolas" panose="020B0609020204030204" pitchFamily="49" charset="0"/>
              </a:rPr>
              <a:t>form</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action</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a:t>
            </a:r>
            <a:r>
              <a:rPr lang="en-US" sz="2400" b="0" dirty="0">
                <a:solidFill>
                  <a:srgbClr val="808080"/>
                </a:solidFill>
                <a:effectLst/>
                <a:latin typeface="Consolas" panose="020B0609020204030204" pitchFamily="49" charset="0"/>
              </a:rPr>
              <a:t>&gt;</a:t>
            </a:r>
            <a:endParaRPr lang="en-US" sz="2400" b="0" dirty="0">
              <a:solidFill>
                <a:srgbClr val="CCCCCC"/>
              </a:solidFill>
              <a:effectLst/>
              <a:latin typeface="Consolas" panose="020B0609020204030204" pitchFamily="49" charset="0"/>
            </a:endParaRPr>
          </a:p>
          <a:p>
            <a:pPr>
              <a:lnSpc>
                <a:spcPct val="150000"/>
              </a:lnSpc>
            </a:pPr>
            <a:r>
              <a:rPr lang="en-US" sz="2400" b="0" dirty="0">
                <a:solidFill>
                  <a:srgbClr val="CCCCCC"/>
                </a:solidFill>
                <a:effectLst/>
                <a:latin typeface="Consolas" panose="020B0609020204030204" pitchFamily="49" charset="0"/>
              </a:rPr>
              <a:t>        </a:t>
            </a:r>
            <a:r>
              <a:rPr lang="en-US" sz="2400" b="0" dirty="0">
                <a:solidFill>
                  <a:srgbClr val="808080"/>
                </a:solidFill>
                <a:effectLst/>
                <a:latin typeface="Consolas" panose="020B0609020204030204" pitchFamily="49" charset="0"/>
              </a:rPr>
              <a:t>&lt;</a:t>
            </a:r>
            <a:r>
              <a:rPr lang="en-US" sz="2400" b="0" dirty="0">
                <a:solidFill>
                  <a:srgbClr val="569CD6"/>
                </a:solidFill>
                <a:effectLst/>
                <a:latin typeface="Consolas" panose="020B0609020204030204" pitchFamily="49" charset="0"/>
              </a:rPr>
              <a:t>input</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type</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"radio"</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name</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a:t>
            </a:r>
            <a:r>
              <a:rPr lang="en-US" sz="2400" b="0" dirty="0" err="1">
                <a:solidFill>
                  <a:srgbClr val="CE9178"/>
                </a:solidFill>
                <a:effectLst/>
                <a:latin typeface="Consolas" panose="020B0609020204030204" pitchFamily="49" charset="0"/>
              </a:rPr>
              <a:t>same_name</a:t>
            </a:r>
            <a:r>
              <a:rPr lang="en-US" sz="2400" b="0" dirty="0">
                <a:solidFill>
                  <a:srgbClr val="CE9178"/>
                </a:solidFill>
                <a:effectLst/>
                <a:latin typeface="Consolas" panose="020B0609020204030204" pitchFamily="49" charset="0"/>
              </a:rPr>
              <a:t>"</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value</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a:t>
            </a:r>
            <a:r>
              <a:rPr lang="en-US" sz="2400" b="0" dirty="0">
                <a:solidFill>
                  <a:srgbClr val="808080"/>
                </a:solidFill>
                <a:effectLst/>
                <a:latin typeface="Consolas" panose="020B0609020204030204" pitchFamily="49" charset="0"/>
              </a:rPr>
              <a:t>&gt;</a:t>
            </a:r>
            <a:r>
              <a:rPr lang="en-US" sz="2400" b="0" dirty="0">
                <a:solidFill>
                  <a:srgbClr val="CCCCCC"/>
                </a:solidFill>
                <a:effectLst/>
                <a:latin typeface="Consolas" panose="020B0609020204030204" pitchFamily="49" charset="0"/>
              </a:rPr>
              <a:t>Male</a:t>
            </a:r>
          </a:p>
          <a:p>
            <a:pPr>
              <a:lnSpc>
                <a:spcPct val="150000"/>
              </a:lnSpc>
            </a:pPr>
            <a:r>
              <a:rPr lang="en-US" sz="2400" b="0" dirty="0">
                <a:solidFill>
                  <a:srgbClr val="CCCCCC"/>
                </a:solidFill>
                <a:effectLst/>
                <a:latin typeface="Consolas" panose="020B0609020204030204" pitchFamily="49" charset="0"/>
              </a:rPr>
              <a:t>        </a:t>
            </a:r>
            <a:r>
              <a:rPr lang="en-US" sz="2400" b="0" dirty="0">
                <a:solidFill>
                  <a:srgbClr val="808080"/>
                </a:solidFill>
                <a:effectLst/>
                <a:latin typeface="Consolas" panose="020B0609020204030204" pitchFamily="49" charset="0"/>
              </a:rPr>
              <a:t>&lt;</a:t>
            </a:r>
            <a:r>
              <a:rPr lang="en-US" sz="2400" b="0" dirty="0">
                <a:solidFill>
                  <a:srgbClr val="569CD6"/>
                </a:solidFill>
                <a:effectLst/>
                <a:latin typeface="Consolas" panose="020B0609020204030204" pitchFamily="49" charset="0"/>
              </a:rPr>
              <a:t>input</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type</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"radio"</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name</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a:t>
            </a:r>
            <a:r>
              <a:rPr lang="en-US" sz="2400" b="0" dirty="0" err="1">
                <a:solidFill>
                  <a:srgbClr val="CE9178"/>
                </a:solidFill>
                <a:effectLst/>
                <a:latin typeface="Consolas" panose="020B0609020204030204" pitchFamily="49" charset="0"/>
              </a:rPr>
              <a:t>same_name</a:t>
            </a:r>
            <a:r>
              <a:rPr lang="en-US" sz="2400" b="0" dirty="0">
                <a:solidFill>
                  <a:srgbClr val="CE9178"/>
                </a:solidFill>
                <a:effectLst/>
                <a:latin typeface="Consolas" panose="020B0609020204030204" pitchFamily="49" charset="0"/>
              </a:rPr>
              <a:t>"</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value</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a:t>
            </a:r>
            <a:r>
              <a:rPr lang="en-US" sz="2400" b="0" dirty="0">
                <a:solidFill>
                  <a:srgbClr val="808080"/>
                </a:solidFill>
                <a:effectLst/>
                <a:latin typeface="Consolas" panose="020B0609020204030204" pitchFamily="49" charset="0"/>
              </a:rPr>
              <a:t>&gt;</a:t>
            </a:r>
            <a:r>
              <a:rPr lang="en-US" sz="2400" b="0" dirty="0" err="1">
                <a:solidFill>
                  <a:srgbClr val="CCCCCC"/>
                </a:solidFill>
                <a:effectLst/>
                <a:latin typeface="Consolas" panose="020B0609020204030204" pitchFamily="49" charset="0"/>
              </a:rPr>
              <a:t>FeMale</a:t>
            </a:r>
            <a:endParaRPr lang="en-US" sz="2400" b="0" dirty="0">
              <a:solidFill>
                <a:srgbClr val="CCCCCC"/>
              </a:solidFill>
              <a:effectLst/>
              <a:latin typeface="Consolas" panose="020B0609020204030204" pitchFamily="49" charset="0"/>
            </a:endParaRPr>
          </a:p>
          <a:p>
            <a:pPr>
              <a:lnSpc>
                <a:spcPct val="150000"/>
              </a:lnSpc>
            </a:pPr>
            <a:r>
              <a:rPr lang="en-US" sz="2400" b="0" dirty="0">
                <a:solidFill>
                  <a:srgbClr val="CCCCCC"/>
                </a:solidFill>
                <a:effectLst/>
                <a:latin typeface="Consolas" panose="020B0609020204030204" pitchFamily="49" charset="0"/>
              </a:rPr>
              <a:t>        </a:t>
            </a:r>
            <a:r>
              <a:rPr lang="en-US" sz="2400" b="0" dirty="0">
                <a:solidFill>
                  <a:srgbClr val="808080"/>
                </a:solidFill>
                <a:effectLst/>
                <a:latin typeface="Consolas" panose="020B0609020204030204" pitchFamily="49" charset="0"/>
              </a:rPr>
              <a:t>&lt;</a:t>
            </a:r>
            <a:r>
              <a:rPr lang="en-US" sz="2400" b="0" dirty="0">
                <a:solidFill>
                  <a:srgbClr val="569CD6"/>
                </a:solidFill>
                <a:effectLst/>
                <a:latin typeface="Consolas" panose="020B0609020204030204" pitchFamily="49" charset="0"/>
              </a:rPr>
              <a:t>input</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type</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"radio"</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name</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a:t>
            </a:r>
            <a:r>
              <a:rPr lang="en-US" sz="2400" b="0" dirty="0" err="1">
                <a:solidFill>
                  <a:srgbClr val="CE9178"/>
                </a:solidFill>
                <a:effectLst/>
                <a:latin typeface="Consolas" panose="020B0609020204030204" pitchFamily="49" charset="0"/>
              </a:rPr>
              <a:t>same_name</a:t>
            </a:r>
            <a:r>
              <a:rPr lang="en-US" sz="2400" b="0" dirty="0">
                <a:solidFill>
                  <a:srgbClr val="CE9178"/>
                </a:solidFill>
                <a:effectLst/>
                <a:latin typeface="Consolas" panose="020B0609020204030204" pitchFamily="49" charset="0"/>
              </a:rPr>
              <a:t>"</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value</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checked</a:t>
            </a:r>
            <a:r>
              <a:rPr lang="en-US" sz="2400" b="0" dirty="0">
                <a:solidFill>
                  <a:srgbClr val="808080"/>
                </a:solidFill>
                <a:effectLst/>
                <a:latin typeface="Consolas" panose="020B0609020204030204" pitchFamily="49" charset="0"/>
              </a:rPr>
              <a:t>&gt;</a:t>
            </a:r>
            <a:r>
              <a:rPr lang="en-US" sz="2400" b="0" dirty="0">
                <a:solidFill>
                  <a:srgbClr val="CCCCCC"/>
                </a:solidFill>
                <a:effectLst/>
                <a:latin typeface="Consolas" panose="020B0609020204030204" pitchFamily="49" charset="0"/>
              </a:rPr>
              <a:t>Other</a:t>
            </a:r>
          </a:p>
          <a:p>
            <a:pPr>
              <a:lnSpc>
                <a:spcPct val="150000"/>
              </a:lnSpc>
            </a:pPr>
            <a:r>
              <a:rPr lang="en-US" sz="2400" b="0" dirty="0">
                <a:solidFill>
                  <a:srgbClr val="CCCCCC"/>
                </a:solidFill>
                <a:effectLst/>
                <a:latin typeface="Consolas" panose="020B0609020204030204" pitchFamily="49" charset="0"/>
              </a:rPr>
              <a:t>        </a:t>
            </a:r>
            <a:r>
              <a:rPr lang="en-US" sz="2400" b="0" dirty="0">
                <a:solidFill>
                  <a:srgbClr val="808080"/>
                </a:solidFill>
                <a:effectLst/>
                <a:latin typeface="Consolas" panose="020B0609020204030204" pitchFamily="49" charset="0"/>
              </a:rPr>
              <a:t>&lt;</a:t>
            </a:r>
            <a:r>
              <a:rPr lang="en-US" sz="2400" b="0" dirty="0">
                <a:solidFill>
                  <a:srgbClr val="569CD6"/>
                </a:solidFill>
                <a:effectLst/>
                <a:latin typeface="Consolas" panose="020B0609020204030204" pitchFamily="49" charset="0"/>
              </a:rPr>
              <a:t>input</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type</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"radio"</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name</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a:t>
            </a:r>
            <a:r>
              <a:rPr lang="en-US" sz="2400" b="0" dirty="0" err="1">
                <a:solidFill>
                  <a:srgbClr val="CE9178"/>
                </a:solidFill>
                <a:effectLst/>
                <a:latin typeface="Consolas" panose="020B0609020204030204" pitchFamily="49" charset="0"/>
              </a:rPr>
              <a:t>same_name</a:t>
            </a:r>
            <a:r>
              <a:rPr lang="en-US" sz="2400" b="0" dirty="0">
                <a:solidFill>
                  <a:srgbClr val="CE9178"/>
                </a:solidFill>
                <a:effectLst/>
                <a:latin typeface="Consolas" panose="020B0609020204030204" pitchFamily="49" charset="0"/>
              </a:rPr>
              <a:t>"</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value</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a:t>
            </a:r>
            <a:r>
              <a:rPr lang="en-US" sz="2400" b="0" dirty="0">
                <a:solidFill>
                  <a:srgbClr val="808080"/>
                </a:solidFill>
                <a:effectLst/>
                <a:latin typeface="Consolas" panose="020B0609020204030204" pitchFamily="49" charset="0"/>
              </a:rPr>
              <a:t>&gt;</a:t>
            </a:r>
            <a:r>
              <a:rPr lang="en-US" sz="2400" b="0" dirty="0">
                <a:solidFill>
                  <a:srgbClr val="CCCCCC"/>
                </a:solidFill>
                <a:effectLst/>
                <a:latin typeface="Consolas" panose="020B0609020204030204" pitchFamily="49" charset="0"/>
              </a:rPr>
              <a:t>Transgender</a:t>
            </a:r>
          </a:p>
          <a:p>
            <a:pPr>
              <a:lnSpc>
                <a:spcPct val="150000"/>
              </a:lnSpc>
            </a:pPr>
            <a:r>
              <a:rPr lang="en-US" sz="2400" b="0" dirty="0">
                <a:solidFill>
                  <a:srgbClr val="CCCCCC"/>
                </a:solidFill>
                <a:effectLst/>
                <a:latin typeface="Consolas" panose="020B0609020204030204" pitchFamily="49" charset="0"/>
              </a:rPr>
              <a:t>        </a:t>
            </a:r>
            <a:r>
              <a:rPr lang="en-US" sz="2400" b="0" dirty="0">
                <a:solidFill>
                  <a:srgbClr val="808080"/>
                </a:solidFill>
                <a:effectLst/>
                <a:latin typeface="Consolas" panose="020B0609020204030204" pitchFamily="49" charset="0"/>
              </a:rPr>
              <a:t>&lt;</a:t>
            </a:r>
            <a:r>
              <a:rPr lang="en-US" sz="2400" b="0" dirty="0">
                <a:solidFill>
                  <a:srgbClr val="569CD6"/>
                </a:solidFill>
                <a:effectLst/>
                <a:latin typeface="Consolas" panose="020B0609020204030204" pitchFamily="49" charset="0"/>
              </a:rPr>
              <a:t>input</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type</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"radio"</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name</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a:t>
            </a:r>
            <a:r>
              <a:rPr lang="en-US" sz="2400" b="0" dirty="0" err="1">
                <a:solidFill>
                  <a:srgbClr val="CE9178"/>
                </a:solidFill>
                <a:effectLst/>
                <a:latin typeface="Consolas" panose="020B0609020204030204" pitchFamily="49" charset="0"/>
              </a:rPr>
              <a:t>same_name</a:t>
            </a:r>
            <a:r>
              <a:rPr lang="en-US" sz="2400" b="0" dirty="0">
                <a:solidFill>
                  <a:srgbClr val="CE9178"/>
                </a:solidFill>
                <a:effectLst/>
                <a:latin typeface="Consolas" panose="020B0609020204030204" pitchFamily="49" charset="0"/>
              </a:rPr>
              <a:t>"</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value</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a:t>
            </a:r>
            <a:r>
              <a:rPr lang="en-US" sz="2400" b="0" dirty="0">
                <a:solidFill>
                  <a:srgbClr val="808080"/>
                </a:solidFill>
                <a:effectLst/>
                <a:latin typeface="Consolas" panose="020B0609020204030204" pitchFamily="49" charset="0"/>
              </a:rPr>
              <a:t>&gt;</a:t>
            </a:r>
            <a:r>
              <a:rPr lang="en-US" sz="2400" b="0" dirty="0">
                <a:solidFill>
                  <a:srgbClr val="CCCCCC"/>
                </a:solidFill>
                <a:effectLst/>
                <a:latin typeface="Consolas" panose="020B0609020204030204" pitchFamily="49" charset="0"/>
              </a:rPr>
              <a:t>All</a:t>
            </a:r>
          </a:p>
          <a:p>
            <a:pPr>
              <a:lnSpc>
                <a:spcPct val="150000"/>
              </a:lnSpc>
            </a:pPr>
            <a:r>
              <a:rPr lang="en-US" sz="2400" b="0" dirty="0">
                <a:solidFill>
                  <a:srgbClr val="CCCCCC"/>
                </a:solidFill>
                <a:effectLst/>
                <a:latin typeface="Consolas" panose="020B0609020204030204" pitchFamily="49" charset="0"/>
              </a:rPr>
              <a:t>    </a:t>
            </a:r>
            <a:r>
              <a:rPr lang="en-US" sz="2400" b="0" dirty="0">
                <a:solidFill>
                  <a:srgbClr val="808080"/>
                </a:solidFill>
                <a:effectLst/>
                <a:latin typeface="Consolas" panose="020B0609020204030204" pitchFamily="49" charset="0"/>
              </a:rPr>
              <a:t>&lt;/</a:t>
            </a:r>
            <a:r>
              <a:rPr lang="en-US" sz="2400" b="0" dirty="0">
                <a:solidFill>
                  <a:srgbClr val="569CD6"/>
                </a:solidFill>
                <a:effectLst/>
                <a:latin typeface="Consolas" panose="020B0609020204030204" pitchFamily="49" charset="0"/>
              </a:rPr>
              <a:t>form</a:t>
            </a:r>
            <a:r>
              <a:rPr lang="en-US" sz="2400" b="0" dirty="0">
                <a:solidFill>
                  <a:srgbClr val="808080"/>
                </a:solidFill>
                <a:effectLst/>
                <a:latin typeface="Consolas" panose="020B0609020204030204" pitchFamily="49" charset="0"/>
              </a:rPr>
              <a:t>&gt;</a:t>
            </a:r>
            <a:endParaRPr lang="en-US" sz="2400" b="0" dirty="0">
              <a:solidFill>
                <a:srgbClr val="CCCCCC"/>
              </a:solidFill>
              <a:effectLst/>
              <a:latin typeface="Consolas" panose="020B0609020204030204" pitchFamily="49" charset="0"/>
            </a:endParaRPr>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5A358349-0279-4AEB-A6B6-DC1E2DA8263B}"/>
                  </a:ext>
                </a:extLst>
              </p14:cNvPr>
              <p14:cNvContentPartPr/>
              <p14:nvPr/>
            </p14:nvContentPartPr>
            <p14:xfrm>
              <a:off x="8458200" y="1790640"/>
              <a:ext cx="1987920" cy="3181680"/>
            </p14:xfrm>
          </p:contentPart>
        </mc:Choice>
        <mc:Fallback xmlns="">
          <p:pic>
            <p:nvPicPr>
              <p:cNvPr id="3" name="Ink 2">
                <a:extLst>
                  <a:ext uri="{FF2B5EF4-FFF2-40B4-BE49-F238E27FC236}">
                    <a16:creationId xmlns:a16="http://schemas.microsoft.com/office/drawing/2014/main" id="{5A358349-0279-4AEB-A6B6-DC1E2DA8263B}"/>
                  </a:ext>
                </a:extLst>
              </p:cNvPr>
              <p:cNvPicPr/>
              <p:nvPr/>
            </p:nvPicPr>
            <p:blipFill>
              <a:blip r:embed="rId5"/>
              <a:stretch>
                <a:fillRect/>
              </a:stretch>
            </p:blipFill>
            <p:spPr>
              <a:xfrm>
                <a:off x="8448840" y="1781280"/>
                <a:ext cx="2006640" cy="3200400"/>
              </a:xfrm>
              <a:prstGeom prst="rect">
                <a:avLst/>
              </a:prstGeom>
            </p:spPr>
          </p:pic>
        </mc:Fallback>
      </mc:AlternateContent>
      <p:pic>
        <p:nvPicPr>
          <p:cNvPr id="4" name="Picture 3">
            <a:extLst>
              <a:ext uri="{FF2B5EF4-FFF2-40B4-BE49-F238E27FC236}">
                <a16:creationId xmlns:a16="http://schemas.microsoft.com/office/drawing/2014/main" id="{1A21A3B8-BC1B-47A2-A3C6-6DBF9E3EAC3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19386" y="5549881"/>
            <a:ext cx="4445228" cy="736638"/>
          </a:xfrm>
          <a:prstGeom prst="rect">
            <a:avLst/>
          </a:prstGeom>
        </p:spPr>
      </p:pic>
    </p:spTree>
    <p:extLst>
      <p:ext uri="{BB962C8B-B14F-4D97-AF65-F5344CB8AC3E}">
        <p14:creationId xmlns:p14="http://schemas.microsoft.com/office/powerpoint/2010/main" val="10122642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ark blue background with white lines&#10;&#10;Description automatically generated">
            <a:extLst>
              <a:ext uri="{FF2B5EF4-FFF2-40B4-BE49-F238E27FC236}">
                <a16:creationId xmlns:a16="http://schemas.microsoft.com/office/drawing/2014/main" id="{6C4F6A12-0D8E-42A1-987E-380C74C06262}"/>
              </a:ext>
            </a:extLst>
          </p:cNvPr>
          <p:cNvPicPr>
            <a:picLocks noChangeAspect="1"/>
          </p:cNvPicPr>
          <p:nvPr/>
        </p:nvPicPr>
        <p:blipFill rotWithShape="1">
          <a:blip r:embed="rId2">
            <a:extLst>
              <a:ext uri="{28A0092B-C50C-407E-A947-70E740481C1C}">
                <a14:useLocalDpi xmlns:a14="http://schemas.microsoft.com/office/drawing/2010/main" val="0"/>
              </a:ext>
            </a:extLst>
          </a:blip>
          <a:srcRect t="8142" b="7287"/>
          <a:stretch/>
        </p:blipFill>
        <p:spPr>
          <a:xfrm>
            <a:off x="0" y="1282"/>
            <a:ext cx="12191980" cy="6856718"/>
          </a:xfrm>
          <a:prstGeom prst="rect">
            <a:avLst/>
          </a:prstGeom>
        </p:spPr>
      </p:pic>
      <p:pic>
        <p:nvPicPr>
          <p:cNvPr id="7" name="Picture 6" descr="A blue logo with wings&#10;&#10;Description automatically generated">
            <a:extLst>
              <a:ext uri="{FF2B5EF4-FFF2-40B4-BE49-F238E27FC236}">
                <a16:creationId xmlns:a16="http://schemas.microsoft.com/office/drawing/2014/main" id="{54474696-61D6-4CA4-8166-707C5519DE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8625" y="87085"/>
            <a:ext cx="1110849" cy="914401"/>
          </a:xfrm>
          <a:prstGeom prst="rect">
            <a:avLst/>
          </a:prstGeom>
        </p:spPr>
      </p:pic>
      <p:sp>
        <p:nvSpPr>
          <p:cNvPr id="6" name="TextBox 5">
            <a:extLst>
              <a:ext uri="{FF2B5EF4-FFF2-40B4-BE49-F238E27FC236}">
                <a16:creationId xmlns:a16="http://schemas.microsoft.com/office/drawing/2014/main" id="{7EC4C8C1-F328-43FF-85B9-8AF442B448C3}"/>
              </a:ext>
            </a:extLst>
          </p:cNvPr>
          <p:cNvSpPr txBox="1"/>
          <p:nvPr/>
        </p:nvSpPr>
        <p:spPr>
          <a:xfrm>
            <a:off x="-496687" y="0"/>
            <a:ext cx="12192000" cy="6403997"/>
          </a:xfrm>
          <a:prstGeom prst="rect">
            <a:avLst/>
          </a:prstGeom>
          <a:noFill/>
        </p:spPr>
        <p:txBody>
          <a:bodyPr wrap="square">
            <a:spAutoFit/>
          </a:bodyPr>
          <a:lstStyle/>
          <a:p>
            <a:pPr>
              <a:lnSpc>
                <a:spcPct val="150000"/>
              </a:lnSpc>
            </a:pPr>
            <a:r>
              <a:rPr lang="en-US" sz="2400" b="0" dirty="0">
                <a:solidFill>
                  <a:srgbClr val="CCCCCC"/>
                </a:solidFill>
                <a:effectLst/>
                <a:latin typeface="Consolas" panose="020B0609020204030204" pitchFamily="49" charset="0"/>
              </a:rPr>
              <a:t>    </a:t>
            </a:r>
            <a:r>
              <a:rPr lang="en-US" sz="3600" dirty="0">
                <a:solidFill>
                  <a:srgbClr val="CCCCCC"/>
                </a:solidFill>
                <a:latin typeface="Georgia Pro Black" panose="02040A02050405020203" pitchFamily="18" charset="0"/>
              </a:rPr>
              <a:t>Check </a:t>
            </a:r>
            <a:r>
              <a:rPr lang="en-US" sz="3600" b="0" dirty="0">
                <a:solidFill>
                  <a:srgbClr val="CCCCCC"/>
                </a:solidFill>
                <a:effectLst/>
                <a:latin typeface="Georgia Pro Black" panose="02040A02050405020203" pitchFamily="18" charset="0"/>
              </a:rPr>
              <a:t> box:-</a:t>
            </a:r>
          </a:p>
          <a:p>
            <a:pPr>
              <a:lnSpc>
                <a:spcPct val="150000"/>
              </a:lnSpc>
            </a:pPr>
            <a:endParaRPr lang="en-US" sz="2400" b="0" dirty="0">
              <a:solidFill>
                <a:srgbClr val="CCCCCC"/>
              </a:solidFill>
              <a:effectLst/>
              <a:latin typeface="Georgia Pro Black" panose="02040A02050405020203" pitchFamily="18" charset="0"/>
            </a:endParaRPr>
          </a:p>
          <a:p>
            <a:pPr>
              <a:lnSpc>
                <a:spcPct val="150000"/>
              </a:lnSpc>
            </a:pPr>
            <a:r>
              <a:rPr lang="en-US" sz="2400" b="0" dirty="0">
                <a:solidFill>
                  <a:srgbClr val="CCCCCC"/>
                </a:solidFill>
                <a:effectLst/>
                <a:latin typeface="Consolas" panose="020B0609020204030204" pitchFamily="49" charset="0"/>
              </a:rPr>
              <a:t>    </a:t>
            </a:r>
            <a:r>
              <a:rPr lang="en-US" sz="2400" b="0" dirty="0">
                <a:solidFill>
                  <a:srgbClr val="808080"/>
                </a:solidFill>
                <a:effectLst/>
                <a:latin typeface="Consolas" panose="020B0609020204030204" pitchFamily="49" charset="0"/>
              </a:rPr>
              <a:t>&lt;</a:t>
            </a:r>
            <a:r>
              <a:rPr lang="en-US" sz="2400" b="0" dirty="0">
                <a:solidFill>
                  <a:srgbClr val="569CD6"/>
                </a:solidFill>
                <a:effectLst/>
                <a:latin typeface="Consolas" panose="020B0609020204030204" pitchFamily="49" charset="0"/>
              </a:rPr>
              <a:t>form</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action</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a:t>
            </a:r>
            <a:r>
              <a:rPr lang="en-US" sz="2400" b="0" dirty="0">
                <a:solidFill>
                  <a:srgbClr val="808080"/>
                </a:solidFill>
                <a:effectLst/>
                <a:latin typeface="Consolas" panose="020B0609020204030204" pitchFamily="49" charset="0"/>
              </a:rPr>
              <a:t>&gt;</a:t>
            </a:r>
            <a:endParaRPr lang="en-US" sz="2400" b="0" dirty="0">
              <a:solidFill>
                <a:srgbClr val="CCCCCC"/>
              </a:solidFill>
              <a:effectLst/>
              <a:latin typeface="Consolas" panose="020B0609020204030204" pitchFamily="49" charset="0"/>
            </a:endParaRPr>
          </a:p>
          <a:p>
            <a:pPr>
              <a:lnSpc>
                <a:spcPct val="150000"/>
              </a:lnSpc>
            </a:pPr>
            <a:r>
              <a:rPr lang="en-US" sz="2400" b="0" dirty="0">
                <a:solidFill>
                  <a:srgbClr val="CCCCCC"/>
                </a:solidFill>
                <a:effectLst/>
                <a:latin typeface="Consolas" panose="020B0609020204030204" pitchFamily="49" charset="0"/>
              </a:rPr>
              <a:t>        </a:t>
            </a:r>
            <a:r>
              <a:rPr lang="en-US" sz="2400" b="0" dirty="0">
                <a:solidFill>
                  <a:srgbClr val="808080"/>
                </a:solidFill>
                <a:effectLst/>
                <a:latin typeface="Consolas" panose="020B0609020204030204" pitchFamily="49" charset="0"/>
              </a:rPr>
              <a:t>&lt;</a:t>
            </a:r>
            <a:r>
              <a:rPr lang="en-US" sz="2400" b="0" dirty="0">
                <a:solidFill>
                  <a:srgbClr val="569CD6"/>
                </a:solidFill>
                <a:effectLst/>
                <a:latin typeface="Consolas" panose="020B0609020204030204" pitchFamily="49" charset="0"/>
              </a:rPr>
              <a:t>input</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type</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"checkbox"</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name</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a:t>
            </a:r>
            <a:r>
              <a:rPr lang="en-US" sz="2400" b="0" dirty="0" err="1">
                <a:solidFill>
                  <a:srgbClr val="CE9178"/>
                </a:solidFill>
                <a:effectLst/>
                <a:latin typeface="Consolas" panose="020B0609020204030204" pitchFamily="49" charset="0"/>
              </a:rPr>
              <a:t>same_name</a:t>
            </a:r>
            <a:r>
              <a:rPr lang="en-US" sz="2400" b="0" dirty="0">
                <a:solidFill>
                  <a:srgbClr val="CE9178"/>
                </a:solidFill>
                <a:effectLst/>
                <a:latin typeface="Consolas" panose="020B0609020204030204" pitchFamily="49" charset="0"/>
              </a:rPr>
              <a:t>"</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value</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a:t>
            </a:r>
            <a:r>
              <a:rPr lang="en-US" sz="2400" b="0" dirty="0">
                <a:solidFill>
                  <a:srgbClr val="808080"/>
                </a:solidFill>
                <a:effectLst/>
                <a:latin typeface="Consolas" panose="020B0609020204030204" pitchFamily="49" charset="0"/>
              </a:rPr>
              <a:t>&gt;</a:t>
            </a:r>
            <a:r>
              <a:rPr lang="en-US" sz="2400" b="0" dirty="0">
                <a:solidFill>
                  <a:srgbClr val="CCCCCC"/>
                </a:solidFill>
                <a:effectLst/>
                <a:latin typeface="Consolas" panose="020B0609020204030204" pitchFamily="49" charset="0"/>
              </a:rPr>
              <a:t>mango</a:t>
            </a:r>
          </a:p>
          <a:p>
            <a:pPr>
              <a:lnSpc>
                <a:spcPct val="150000"/>
              </a:lnSpc>
            </a:pPr>
            <a:r>
              <a:rPr lang="en-US" sz="2400" b="0" dirty="0">
                <a:solidFill>
                  <a:srgbClr val="CCCCCC"/>
                </a:solidFill>
                <a:effectLst/>
                <a:latin typeface="Consolas" panose="020B0609020204030204" pitchFamily="49" charset="0"/>
              </a:rPr>
              <a:t>        </a:t>
            </a:r>
            <a:r>
              <a:rPr lang="en-US" sz="2400" b="0" dirty="0">
                <a:solidFill>
                  <a:srgbClr val="808080"/>
                </a:solidFill>
                <a:effectLst/>
                <a:latin typeface="Consolas" panose="020B0609020204030204" pitchFamily="49" charset="0"/>
              </a:rPr>
              <a:t>&lt;</a:t>
            </a:r>
            <a:r>
              <a:rPr lang="en-US" sz="2400" b="0" dirty="0">
                <a:solidFill>
                  <a:srgbClr val="569CD6"/>
                </a:solidFill>
                <a:effectLst/>
                <a:latin typeface="Consolas" panose="020B0609020204030204" pitchFamily="49" charset="0"/>
              </a:rPr>
              <a:t>input</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type</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"checkbox"</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name</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a:t>
            </a:r>
            <a:r>
              <a:rPr lang="en-US" sz="2400" b="0" dirty="0" err="1">
                <a:solidFill>
                  <a:srgbClr val="CE9178"/>
                </a:solidFill>
                <a:effectLst/>
                <a:latin typeface="Consolas" panose="020B0609020204030204" pitchFamily="49" charset="0"/>
              </a:rPr>
              <a:t>same_name</a:t>
            </a:r>
            <a:r>
              <a:rPr lang="en-US" sz="2400" b="0" dirty="0">
                <a:solidFill>
                  <a:srgbClr val="CE9178"/>
                </a:solidFill>
                <a:effectLst/>
                <a:latin typeface="Consolas" panose="020B0609020204030204" pitchFamily="49" charset="0"/>
              </a:rPr>
              <a:t>"</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value</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a:t>
            </a:r>
            <a:r>
              <a:rPr lang="en-US" sz="2400" b="0" dirty="0">
                <a:solidFill>
                  <a:srgbClr val="808080"/>
                </a:solidFill>
                <a:effectLst/>
                <a:latin typeface="Consolas" panose="020B0609020204030204" pitchFamily="49" charset="0"/>
              </a:rPr>
              <a:t>&gt;</a:t>
            </a:r>
            <a:r>
              <a:rPr lang="en-US" sz="2400" b="0" dirty="0">
                <a:solidFill>
                  <a:srgbClr val="CCCCCC"/>
                </a:solidFill>
                <a:effectLst/>
                <a:latin typeface="Consolas" panose="020B0609020204030204" pitchFamily="49" charset="0"/>
              </a:rPr>
              <a:t>all fruits</a:t>
            </a:r>
          </a:p>
          <a:p>
            <a:pPr>
              <a:lnSpc>
                <a:spcPct val="150000"/>
              </a:lnSpc>
            </a:pPr>
            <a:r>
              <a:rPr lang="en-US" sz="2400" b="0" dirty="0">
                <a:solidFill>
                  <a:srgbClr val="CCCCCC"/>
                </a:solidFill>
                <a:effectLst/>
                <a:latin typeface="Consolas" panose="020B0609020204030204" pitchFamily="49" charset="0"/>
              </a:rPr>
              <a:t>        </a:t>
            </a:r>
            <a:r>
              <a:rPr lang="en-US" sz="2400" b="0" dirty="0">
                <a:solidFill>
                  <a:srgbClr val="808080"/>
                </a:solidFill>
                <a:effectLst/>
                <a:latin typeface="Consolas" panose="020B0609020204030204" pitchFamily="49" charset="0"/>
              </a:rPr>
              <a:t>&lt;</a:t>
            </a:r>
            <a:r>
              <a:rPr lang="en-US" sz="2400" b="0" dirty="0">
                <a:solidFill>
                  <a:srgbClr val="569CD6"/>
                </a:solidFill>
                <a:effectLst/>
                <a:latin typeface="Consolas" panose="020B0609020204030204" pitchFamily="49" charset="0"/>
              </a:rPr>
              <a:t>input</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type</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"checkbox"</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name</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a:t>
            </a:r>
            <a:r>
              <a:rPr lang="en-US" sz="2400" b="0" dirty="0" err="1">
                <a:solidFill>
                  <a:srgbClr val="CE9178"/>
                </a:solidFill>
                <a:effectLst/>
                <a:latin typeface="Consolas" panose="020B0609020204030204" pitchFamily="49" charset="0"/>
              </a:rPr>
              <a:t>same_name</a:t>
            </a:r>
            <a:r>
              <a:rPr lang="en-US" sz="2400" b="0" dirty="0">
                <a:solidFill>
                  <a:srgbClr val="CE9178"/>
                </a:solidFill>
                <a:effectLst/>
                <a:latin typeface="Consolas" panose="020B0609020204030204" pitchFamily="49" charset="0"/>
              </a:rPr>
              <a:t>"</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value</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a:t>
            </a:r>
            <a:r>
              <a:rPr lang="en-US" sz="2400" b="0" dirty="0">
                <a:solidFill>
                  <a:srgbClr val="808080"/>
                </a:solidFill>
                <a:effectLst/>
                <a:latin typeface="Consolas" panose="020B0609020204030204" pitchFamily="49" charset="0"/>
              </a:rPr>
              <a:t>&gt;</a:t>
            </a:r>
            <a:r>
              <a:rPr lang="en-US" sz="2400" b="0" dirty="0">
                <a:solidFill>
                  <a:srgbClr val="CCCCCC"/>
                </a:solidFill>
                <a:effectLst/>
                <a:latin typeface="Consolas" panose="020B0609020204030204" pitchFamily="49" charset="0"/>
              </a:rPr>
              <a:t>grapes</a:t>
            </a:r>
          </a:p>
          <a:p>
            <a:pPr>
              <a:lnSpc>
                <a:spcPct val="150000"/>
              </a:lnSpc>
            </a:pPr>
            <a:r>
              <a:rPr lang="en-US" sz="2400" b="0" dirty="0">
                <a:solidFill>
                  <a:srgbClr val="CCCCCC"/>
                </a:solidFill>
                <a:effectLst/>
                <a:latin typeface="Consolas" panose="020B0609020204030204" pitchFamily="49" charset="0"/>
              </a:rPr>
              <a:t>        </a:t>
            </a:r>
            <a:r>
              <a:rPr lang="en-US" sz="2400" b="0" dirty="0">
                <a:solidFill>
                  <a:srgbClr val="808080"/>
                </a:solidFill>
                <a:effectLst/>
                <a:latin typeface="Consolas" panose="020B0609020204030204" pitchFamily="49" charset="0"/>
              </a:rPr>
              <a:t>&lt;</a:t>
            </a:r>
            <a:r>
              <a:rPr lang="en-US" sz="2400" b="0" dirty="0">
                <a:solidFill>
                  <a:srgbClr val="569CD6"/>
                </a:solidFill>
                <a:effectLst/>
                <a:latin typeface="Consolas" panose="020B0609020204030204" pitchFamily="49" charset="0"/>
              </a:rPr>
              <a:t>input</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type</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"checkbox"</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name</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a:t>
            </a:r>
            <a:r>
              <a:rPr lang="en-US" sz="2400" b="0" dirty="0" err="1">
                <a:solidFill>
                  <a:srgbClr val="CE9178"/>
                </a:solidFill>
                <a:effectLst/>
                <a:latin typeface="Consolas" panose="020B0609020204030204" pitchFamily="49" charset="0"/>
              </a:rPr>
              <a:t>same_name</a:t>
            </a:r>
            <a:r>
              <a:rPr lang="en-US" sz="2400" b="0" dirty="0">
                <a:solidFill>
                  <a:srgbClr val="CE9178"/>
                </a:solidFill>
                <a:effectLst/>
                <a:latin typeface="Consolas" panose="020B0609020204030204" pitchFamily="49" charset="0"/>
              </a:rPr>
              <a:t>"</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value</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checked</a:t>
            </a:r>
            <a:r>
              <a:rPr lang="en-US" sz="2400" b="0" dirty="0">
                <a:solidFill>
                  <a:srgbClr val="808080"/>
                </a:solidFill>
                <a:effectLst/>
                <a:latin typeface="Consolas" panose="020B0609020204030204" pitchFamily="49" charset="0"/>
              </a:rPr>
              <a:t>&gt;</a:t>
            </a:r>
            <a:r>
              <a:rPr lang="en-US" sz="2400" b="0" dirty="0">
                <a:solidFill>
                  <a:srgbClr val="CCCCCC"/>
                </a:solidFill>
                <a:effectLst/>
                <a:latin typeface="Consolas" panose="020B0609020204030204" pitchFamily="49" charset="0"/>
              </a:rPr>
              <a:t>Apple</a:t>
            </a:r>
          </a:p>
          <a:p>
            <a:pPr>
              <a:lnSpc>
                <a:spcPct val="150000"/>
              </a:lnSpc>
            </a:pPr>
            <a:r>
              <a:rPr lang="en-US" sz="2400" b="0" dirty="0">
                <a:solidFill>
                  <a:srgbClr val="CCCCCC"/>
                </a:solidFill>
                <a:effectLst/>
                <a:latin typeface="Consolas" panose="020B0609020204030204" pitchFamily="49" charset="0"/>
              </a:rPr>
              <a:t>        </a:t>
            </a:r>
            <a:r>
              <a:rPr lang="en-US" sz="2400" b="0" dirty="0">
                <a:solidFill>
                  <a:srgbClr val="808080"/>
                </a:solidFill>
                <a:effectLst/>
                <a:latin typeface="Consolas" panose="020B0609020204030204" pitchFamily="49" charset="0"/>
              </a:rPr>
              <a:t>&lt;</a:t>
            </a:r>
            <a:r>
              <a:rPr lang="en-US" sz="2400" b="0" dirty="0">
                <a:solidFill>
                  <a:srgbClr val="569CD6"/>
                </a:solidFill>
                <a:effectLst/>
                <a:latin typeface="Consolas" panose="020B0609020204030204" pitchFamily="49" charset="0"/>
              </a:rPr>
              <a:t>input</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type</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"checkbox"</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name</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a:t>
            </a:r>
            <a:r>
              <a:rPr lang="en-US" sz="2400" b="0" dirty="0" err="1">
                <a:solidFill>
                  <a:srgbClr val="CE9178"/>
                </a:solidFill>
                <a:effectLst/>
                <a:latin typeface="Consolas" panose="020B0609020204030204" pitchFamily="49" charset="0"/>
              </a:rPr>
              <a:t>same_name</a:t>
            </a:r>
            <a:r>
              <a:rPr lang="en-US" sz="2400" b="0" dirty="0">
                <a:solidFill>
                  <a:srgbClr val="CE9178"/>
                </a:solidFill>
                <a:effectLst/>
                <a:latin typeface="Consolas" panose="020B0609020204030204" pitchFamily="49" charset="0"/>
              </a:rPr>
              <a:t>"</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value</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a:t>
            </a:r>
            <a:r>
              <a:rPr lang="en-US" sz="2400" b="0" dirty="0">
                <a:solidFill>
                  <a:srgbClr val="808080"/>
                </a:solidFill>
                <a:effectLst/>
                <a:latin typeface="Consolas" panose="020B0609020204030204" pitchFamily="49" charset="0"/>
              </a:rPr>
              <a:t>&gt;</a:t>
            </a:r>
            <a:r>
              <a:rPr lang="en-US" sz="2400" b="0" dirty="0">
                <a:solidFill>
                  <a:srgbClr val="CCCCCC"/>
                </a:solidFill>
                <a:effectLst/>
                <a:latin typeface="Consolas" panose="020B0609020204030204" pitchFamily="49" charset="0"/>
              </a:rPr>
              <a:t>orange</a:t>
            </a:r>
          </a:p>
          <a:p>
            <a:pPr>
              <a:lnSpc>
                <a:spcPct val="150000"/>
              </a:lnSpc>
            </a:pPr>
            <a:r>
              <a:rPr lang="en-US" sz="2400" b="0" dirty="0">
                <a:solidFill>
                  <a:srgbClr val="CCCCCC"/>
                </a:solidFill>
                <a:effectLst/>
                <a:latin typeface="Consolas" panose="020B0609020204030204" pitchFamily="49" charset="0"/>
              </a:rPr>
              <a:t>    </a:t>
            </a:r>
            <a:r>
              <a:rPr lang="en-US" sz="2400" b="0" dirty="0">
                <a:solidFill>
                  <a:srgbClr val="808080"/>
                </a:solidFill>
                <a:effectLst/>
                <a:latin typeface="Consolas" panose="020B0609020204030204" pitchFamily="49" charset="0"/>
              </a:rPr>
              <a:t>&lt;/</a:t>
            </a:r>
            <a:r>
              <a:rPr lang="en-US" sz="2400" b="0" dirty="0">
                <a:solidFill>
                  <a:srgbClr val="569CD6"/>
                </a:solidFill>
                <a:effectLst/>
                <a:latin typeface="Consolas" panose="020B0609020204030204" pitchFamily="49" charset="0"/>
              </a:rPr>
              <a:t>form</a:t>
            </a:r>
            <a:r>
              <a:rPr lang="en-US" sz="2400" b="0" dirty="0">
                <a:solidFill>
                  <a:srgbClr val="808080"/>
                </a:solidFill>
                <a:effectLst/>
                <a:latin typeface="Consolas" panose="020B0609020204030204" pitchFamily="49" charset="0"/>
              </a:rPr>
              <a:t>&gt;</a:t>
            </a:r>
          </a:p>
          <a:p>
            <a:pPr>
              <a:lnSpc>
                <a:spcPct val="150000"/>
              </a:lnSpc>
            </a:pPr>
            <a:endParaRPr lang="en-US" sz="2400" dirty="0">
              <a:solidFill>
                <a:srgbClr val="808080"/>
              </a:solidFill>
              <a:latin typeface="Consolas" panose="020B0609020204030204" pitchFamily="49" charset="0"/>
            </a:endParaRPr>
          </a:p>
          <a:p>
            <a:pPr>
              <a:lnSpc>
                <a:spcPct val="150000"/>
              </a:lnSpc>
            </a:pPr>
            <a:endParaRPr lang="en-US" sz="2400" b="0" dirty="0">
              <a:solidFill>
                <a:srgbClr val="CCCCCC"/>
              </a:solidFill>
              <a:effectLst/>
              <a:latin typeface="Consolas" panose="020B0609020204030204" pitchFamily="49" charset="0"/>
            </a:endParaRPr>
          </a:p>
        </p:txBody>
      </p:sp>
      <p:pic>
        <p:nvPicPr>
          <p:cNvPr id="3" name="Picture 2">
            <a:extLst>
              <a:ext uri="{FF2B5EF4-FFF2-40B4-BE49-F238E27FC236}">
                <a16:creationId xmlns:a16="http://schemas.microsoft.com/office/drawing/2014/main" id="{657EDDA4-060D-4AAE-B98A-7749A41318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1364" y="5328270"/>
            <a:ext cx="7271262" cy="990083"/>
          </a:xfrm>
          <a:prstGeom prst="rect">
            <a:avLst/>
          </a:prstGeom>
        </p:spPr>
      </p:pic>
    </p:spTree>
    <p:extLst>
      <p:ext uri="{BB962C8B-B14F-4D97-AF65-F5344CB8AC3E}">
        <p14:creationId xmlns:p14="http://schemas.microsoft.com/office/powerpoint/2010/main" val="28372263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ark blue background with white lines&#10;&#10;Description automatically generated">
            <a:extLst>
              <a:ext uri="{FF2B5EF4-FFF2-40B4-BE49-F238E27FC236}">
                <a16:creationId xmlns:a16="http://schemas.microsoft.com/office/drawing/2014/main" id="{6C4F6A12-0D8E-42A1-987E-380C74C06262}"/>
              </a:ext>
            </a:extLst>
          </p:cNvPr>
          <p:cNvPicPr>
            <a:picLocks noChangeAspect="1"/>
          </p:cNvPicPr>
          <p:nvPr/>
        </p:nvPicPr>
        <p:blipFill rotWithShape="1">
          <a:blip r:embed="rId2">
            <a:extLst>
              <a:ext uri="{28A0092B-C50C-407E-A947-70E740481C1C}">
                <a14:useLocalDpi xmlns:a14="http://schemas.microsoft.com/office/drawing/2010/main" val="0"/>
              </a:ext>
            </a:extLst>
          </a:blip>
          <a:srcRect t="8142" b="7287"/>
          <a:stretch/>
        </p:blipFill>
        <p:spPr>
          <a:xfrm>
            <a:off x="20" y="1282"/>
            <a:ext cx="12191980" cy="6856718"/>
          </a:xfrm>
          <a:prstGeom prst="rect">
            <a:avLst/>
          </a:prstGeom>
        </p:spPr>
      </p:pic>
      <p:pic>
        <p:nvPicPr>
          <p:cNvPr id="7" name="Picture 6" descr="A blue logo with wings&#10;&#10;Description automatically generated">
            <a:extLst>
              <a:ext uri="{FF2B5EF4-FFF2-40B4-BE49-F238E27FC236}">
                <a16:creationId xmlns:a16="http://schemas.microsoft.com/office/drawing/2014/main" id="{54474696-61D6-4CA4-8166-707C5519DE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8625" y="87085"/>
            <a:ext cx="1110849" cy="914401"/>
          </a:xfrm>
          <a:prstGeom prst="rect">
            <a:avLst/>
          </a:prstGeom>
        </p:spPr>
      </p:pic>
      <p:sp>
        <p:nvSpPr>
          <p:cNvPr id="6" name="TextBox 5">
            <a:extLst>
              <a:ext uri="{FF2B5EF4-FFF2-40B4-BE49-F238E27FC236}">
                <a16:creationId xmlns:a16="http://schemas.microsoft.com/office/drawing/2014/main" id="{595261ED-5505-4F30-B837-2F83B56BBBB0}"/>
              </a:ext>
            </a:extLst>
          </p:cNvPr>
          <p:cNvSpPr txBox="1"/>
          <p:nvPr/>
        </p:nvSpPr>
        <p:spPr>
          <a:xfrm>
            <a:off x="-325120" y="0"/>
            <a:ext cx="12191980" cy="7229993"/>
          </a:xfrm>
          <a:prstGeom prst="rect">
            <a:avLst/>
          </a:prstGeom>
          <a:noFill/>
        </p:spPr>
        <p:txBody>
          <a:bodyPr wrap="square">
            <a:spAutoFit/>
          </a:bodyPr>
          <a:lstStyle/>
          <a:p>
            <a:pPr algn="ctr"/>
            <a:r>
              <a:rPr lang="en-US" b="0" dirty="0">
                <a:solidFill>
                  <a:srgbClr val="CCCCCC"/>
                </a:solidFill>
                <a:effectLst/>
                <a:latin typeface="Consolas" panose="020B0609020204030204" pitchFamily="49" charset="0"/>
              </a:rPr>
              <a:t>    </a:t>
            </a:r>
            <a:r>
              <a:rPr lang="en-US" sz="3600" b="0" dirty="0" err="1">
                <a:solidFill>
                  <a:srgbClr val="CCCCCC"/>
                </a:solidFill>
                <a:effectLst/>
                <a:latin typeface="Georgia Pro Black" panose="02040A02050405020203" pitchFamily="18" charset="0"/>
              </a:rPr>
              <a:t>DataList</a:t>
            </a:r>
            <a:r>
              <a:rPr lang="en-US" sz="3600" b="0" dirty="0">
                <a:solidFill>
                  <a:srgbClr val="CCCCCC"/>
                </a:solidFill>
                <a:effectLst/>
                <a:latin typeface="Georgia Pro Black" panose="02040A02050405020203" pitchFamily="18" charset="0"/>
              </a:rPr>
              <a:t>:- </a:t>
            </a:r>
          </a:p>
          <a:p>
            <a:pPr>
              <a:lnSpc>
                <a:spcPct val="150000"/>
              </a:lnSpc>
            </a:pPr>
            <a:r>
              <a:rPr lang="en-US" sz="2400" b="0" dirty="0">
                <a:solidFill>
                  <a:srgbClr val="CCCCCC"/>
                </a:solidFill>
                <a:effectLst/>
                <a:latin typeface="Consolas" panose="020B0609020204030204" pitchFamily="49" charset="0"/>
              </a:rPr>
              <a:t>  </a:t>
            </a:r>
            <a:r>
              <a:rPr lang="en-US" sz="2800" b="0" dirty="0">
                <a:solidFill>
                  <a:srgbClr val="CCCCCC"/>
                </a:solidFill>
                <a:effectLst/>
                <a:latin typeface="Consolas" panose="020B0609020204030204" pitchFamily="49" charset="0"/>
              </a:rPr>
              <a:t>  </a:t>
            </a:r>
            <a:r>
              <a:rPr lang="en-US" sz="2600" b="0" dirty="0">
                <a:solidFill>
                  <a:srgbClr val="808080"/>
                </a:solidFill>
                <a:effectLst/>
                <a:latin typeface="Consolas" panose="020B0609020204030204" pitchFamily="49" charset="0"/>
              </a:rPr>
              <a:t>&lt;</a:t>
            </a:r>
            <a:r>
              <a:rPr lang="en-US" sz="2600" b="0" dirty="0">
                <a:solidFill>
                  <a:srgbClr val="569CD6"/>
                </a:solidFill>
                <a:effectLst/>
                <a:latin typeface="Consolas" panose="020B0609020204030204" pitchFamily="49" charset="0"/>
              </a:rPr>
              <a:t>input</a:t>
            </a:r>
            <a:r>
              <a:rPr lang="en-US" sz="2600" b="0" dirty="0">
                <a:solidFill>
                  <a:srgbClr val="CCCCCC"/>
                </a:solidFill>
                <a:effectLst/>
                <a:latin typeface="Consolas" panose="020B0609020204030204" pitchFamily="49" charset="0"/>
              </a:rPr>
              <a:t> </a:t>
            </a:r>
            <a:r>
              <a:rPr lang="en-US" sz="2600" b="0" dirty="0">
                <a:solidFill>
                  <a:srgbClr val="9CDCFE"/>
                </a:solidFill>
                <a:effectLst/>
                <a:latin typeface="Consolas" panose="020B0609020204030204" pitchFamily="49" charset="0"/>
              </a:rPr>
              <a:t>type</a:t>
            </a:r>
            <a:r>
              <a:rPr lang="en-US" sz="2600" b="0" dirty="0">
                <a:solidFill>
                  <a:srgbClr val="CCCCCC"/>
                </a:solidFill>
                <a:effectLst/>
                <a:latin typeface="Consolas" panose="020B0609020204030204" pitchFamily="49" charset="0"/>
              </a:rPr>
              <a:t>=</a:t>
            </a:r>
            <a:r>
              <a:rPr lang="en-US" sz="2600" b="0" dirty="0">
                <a:solidFill>
                  <a:srgbClr val="CE9178"/>
                </a:solidFill>
                <a:effectLst/>
                <a:latin typeface="Consolas" panose="020B0609020204030204" pitchFamily="49" charset="0"/>
              </a:rPr>
              <a:t>"text"</a:t>
            </a:r>
            <a:r>
              <a:rPr lang="en-US" sz="2600" b="0" dirty="0">
                <a:solidFill>
                  <a:srgbClr val="CCCCCC"/>
                </a:solidFill>
                <a:effectLst/>
                <a:latin typeface="Consolas" panose="020B0609020204030204" pitchFamily="49" charset="0"/>
              </a:rPr>
              <a:t> </a:t>
            </a:r>
            <a:r>
              <a:rPr lang="en-US" sz="2600" b="0" dirty="0">
                <a:solidFill>
                  <a:srgbClr val="9CDCFE"/>
                </a:solidFill>
                <a:effectLst/>
                <a:latin typeface="Consolas" panose="020B0609020204030204" pitchFamily="49" charset="0"/>
              </a:rPr>
              <a:t>list</a:t>
            </a:r>
            <a:r>
              <a:rPr lang="en-US" sz="2600" b="0" dirty="0">
                <a:solidFill>
                  <a:srgbClr val="CCCCCC"/>
                </a:solidFill>
                <a:effectLst/>
                <a:latin typeface="Consolas" panose="020B0609020204030204" pitchFamily="49" charset="0"/>
              </a:rPr>
              <a:t>=</a:t>
            </a:r>
            <a:r>
              <a:rPr lang="en-US" sz="2600" b="0" dirty="0">
                <a:solidFill>
                  <a:srgbClr val="CE9178"/>
                </a:solidFill>
                <a:effectLst/>
                <a:latin typeface="Consolas" panose="020B0609020204030204" pitchFamily="49" charset="0"/>
              </a:rPr>
              <a:t>"search"</a:t>
            </a:r>
            <a:r>
              <a:rPr lang="en-US" sz="2600" b="0" dirty="0">
                <a:solidFill>
                  <a:srgbClr val="808080"/>
                </a:solidFill>
                <a:effectLst/>
                <a:latin typeface="Consolas" panose="020B0609020204030204" pitchFamily="49" charset="0"/>
              </a:rPr>
              <a:t>&gt;</a:t>
            </a:r>
            <a:endParaRPr lang="en-US" sz="2600" b="0" dirty="0">
              <a:solidFill>
                <a:srgbClr val="CCCCCC"/>
              </a:solidFill>
              <a:effectLst/>
              <a:latin typeface="Consolas" panose="020B0609020204030204" pitchFamily="49" charset="0"/>
            </a:endParaRPr>
          </a:p>
          <a:p>
            <a:pPr lvl="1">
              <a:lnSpc>
                <a:spcPct val="150000"/>
              </a:lnSpc>
            </a:pPr>
            <a:r>
              <a:rPr lang="en-US" sz="2600" b="0" dirty="0">
                <a:solidFill>
                  <a:srgbClr val="CCCCCC"/>
                </a:solidFill>
                <a:effectLst/>
                <a:latin typeface="Consolas" panose="020B0609020204030204" pitchFamily="49" charset="0"/>
              </a:rPr>
              <a:t>    </a:t>
            </a:r>
            <a:r>
              <a:rPr lang="en-US" sz="2600" b="0" dirty="0">
                <a:solidFill>
                  <a:srgbClr val="808080"/>
                </a:solidFill>
                <a:effectLst/>
                <a:latin typeface="Consolas" panose="020B0609020204030204" pitchFamily="49" charset="0"/>
              </a:rPr>
              <a:t>&lt;</a:t>
            </a:r>
            <a:r>
              <a:rPr lang="en-US" sz="2600" b="0" dirty="0" err="1">
                <a:solidFill>
                  <a:srgbClr val="569CD6"/>
                </a:solidFill>
                <a:effectLst/>
                <a:latin typeface="Consolas" panose="020B0609020204030204" pitchFamily="49" charset="0"/>
              </a:rPr>
              <a:t>datalist</a:t>
            </a:r>
            <a:r>
              <a:rPr lang="en-US" sz="2600" b="0" dirty="0">
                <a:solidFill>
                  <a:srgbClr val="CCCCCC"/>
                </a:solidFill>
                <a:effectLst/>
                <a:latin typeface="Consolas" panose="020B0609020204030204" pitchFamily="49" charset="0"/>
              </a:rPr>
              <a:t> </a:t>
            </a:r>
            <a:r>
              <a:rPr lang="en-US" sz="2600" b="0" dirty="0">
                <a:solidFill>
                  <a:srgbClr val="9CDCFE"/>
                </a:solidFill>
                <a:effectLst/>
                <a:latin typeface="Consolas" panose="020B0609020204030204" pitchFamily="49" charset="0"/>
              </a:rPr>
              <a:t>id</a:t>
            </a:r>
            <a:r>
              <a:rPr lang="en-US" sz="2600" b="0" dirty="0">
                <a:solidFill>
                  <a:srgbClr val="CCCCCC"/>
                </a:solidFill>
                <a:effectLst/>
                <a:latin typeface="Consolas" panose="020B0609020204030204" pitchFamily="49" charset="0"/>
              </a:rPr>
              <a:t>=</a:t>
            </a:r>
            <a:r>
              <a:rPr lang="en-US" sz="2600" b="0" dirty="0">
                <a:solidFill>
                  <a:srgbClr val="CE9178"/>
                </a:solidFill>
                <a:effectLst/>
                <a:latin typeface="Consolas" panose="020B0609020204030204" pitchFamily="49" charset="0"/>
              </a:rPr>
              <a:t>"search"</a:t>
            </a:r>
            <a:r>
              <a:rPr lang="en-US" sz="2600" b="0" dirty="0">
                <a:solidFill>
                  <a:srgbClr val="808080"/>
                </a:solidFill>
                <a:effectLst/>
                <a:latin typeface="Consolas" panose="020B0609020204030204" pitchFamily="49" charset="0"/>
              </a:rPr>
              <a:t>&gt;</a:t>
            </a:r>
            <a:endParaRPr lang="en-US" sz="2600" b="0" dirty="0">
              <a:solidFill>
                <a:srgbClr val="CCCCCC"/>
              </a:solidFill>
              <a:effectLst/>
              <a:latin typeface="Consolas" panose="020B0609020204030204" pitchFamily="49" charset="0"/>
            </a:endParaRPr>
          </a:p>
          <a:p>
            <a:pPr lvl="2">
              <a:lnSpc>
                <a:spcPct val="150000"/>
              </a:lnSpc>
            </a:pPr>
            <a:r>
              <a:rPr lang="en-US" sz="2600" b="0" dirty="0">
                <a:solidFill>
                  <a:srgbClr val="CCCCCC"/>
                </a:solidFill>
                <a:effectLst/>
                <a:latin typeface="Consolas" panose="020B0609020204030204" pitchFamily="49" charset="0"/>
              </a:rPr>
              <a:t>        </a:t>
            </a:r>
            <a:r>
              <a:rPr lang="en-US" sz="2600" b="0" dirty="0">
                <a:solidFill>
                  <a:srgbClr val="808080"/>
                </a:solidFill>
                <a:effectLst/>
                <a:latin typeface="Consolas" panose="020B0609020204030204" pitchFamily="49" charset="0"/>
              </a:rPr>
              <a:t>&lt;</a:t>
            </a:r>
            <a:r>
              <a:rPr lang="en-US" sz="2600" b="0" dirty="0">
                <a:solidFill>
                  <a:srgbClr val="569CD6"/>
                </a:solidFill>
                <a:effectLst/>
                <a:latin typeface="Consolas" panose="020B0609020204030204" pitchFamily="49" charset="0"/>
              </a:rPr>
              <a:t>option</a:t>
            </a:r>
            <a:r>
              <a:rPr lang="en-US" sz="2600" b="0" dirty="0">
                <a:solidFill>
                  <a:srgbClr val="CCCCCC"/>
                </a:solidFill>
                <a:effectLst/>
                <a:latin typeface="Consolas" panose="020B0609020204030204" pitchFamily="49" charset="0"/>
              </a:rPr>
              <a:t> </a:t>
            </a:r>
            <a:r>
              <a:rPr lang="en-US" sz="2600" b="0" dirty="0">
                <a:solidFill>
                  <a:srgbClr val="9CDCFE"/>
                </a:solidFill>
                <a:effectLst/>
                <a:latin typeface="Consolas" panose="020B0609020204030204" pitchFamily="49" charset="0"/>
              </a:rPr>
              <a:t>value</a:t>
            </a:r>
            <a:r>
              <a:rPr lang="en-US" sz="2600" b="0" dirty="0">
                <a:solidFill>
                  <a:srgbClr val="CCCCCC"/>
                </a:solidFill>
                <a:effectLst/>
                <a:latin typeface="Consolas" panose="020B0609020204030204" pitchFamily="49" charset="0"/>
              </a:rPr>
              <a:t>=</a:t>
            </a:r>
            <a:r>
              <a:rPr lang="en-US" sz="2600" b="0" dirty="0">
                <a:solidFill>
                  <a:srgbClr val="CE9178"/>
                </a:solidFill>
                <a:effectLst/>
                <a:latin typeface="Consolas" panose="020B0609020204030204" pitchFamily="49" charset="0"/>
              </a:rPr>
              <a:t>"</a:t>
            </a:r>
            <a:r>
              <a:rPr lang="en-US" sz="2600" b="0" dirty="0" err="1">
                <a:solidFill>
                  <a:srgbClr val="CE9178"/>
                </a:solidFill>
                <a:effectLst/>
                <a:latin typeface="Consolas" panose="020B0609020204030204" pitchFamily="49" charset="0"/>
              </a:rPr>
              <a:t>anamika</a:t>
            </a:r>
            <a:r>
              <a:rPr lang="en-US" sz="2600" b="0" dirty="0">
                <a:solidFill>
                  <a:srgbClr val="CE9178"/>
                </a:solidFill>
                <a:effectLst/>
                <a:latin typeface="Consolas" panose="020B0609020204030204" pitchFamily="49" charset="0"/>
              </a:rPr>
              <a:t>"</a:t>
            </a:r>
            <a:r>
              <a:rPr lang="en-US" sz="2600" b="0" dirty="0">
                <a:solidFill>
                  <a:srgbClr val="808080"/>
                </a:solidFill>
                <a:effectLst/>
                <a:latin typeface="Consolas" panose="020B0609020204030204" pitchFamily="49" charset="0"/>
              </a:rPr>
              <a:t>&gt;&lt;/</a:t>
            </a:r>
            <a:r>
              <a:rPr lang="en-US" sz="2600" b="0" dirty="0">
                <a:solidFill>
                  <a:srgbClr val="569CD6"/>
                </a:solidFill>
                <a:effectLst/>
                <a:latin typeface="Consolas" panose="020B0609020204030204" pitchFamily="49" charset="0"/>
              </a:rPr>
              <a:t>option</a:t>
            </a:r>
            <a:r>
              <a:rPr lang="en-US" sz="2600" b="0" dirty="0">
                <a:solidFill>
                  <a:srgbClr val="808080"/>
                </a:solidFill>
                <a:effectLst/>
                <a:latin typeface="Consolas" panose="020B0609020204030204" pitchFamily="49" charset="0"/>
              </a:rPr>
              <a:t>&gt;</a:t>
            </a:r>
            <a:endParaRPr lang="en-US" sz="2600" b="0" dirty="0">
              <a:solidFill>
                <a:srgbClr val="CCCCCC"/>
              </a:solidFill>
              <a:effectLst/>
              <a:latin typeface="Consolas" panose="020B0609020204030204" pitchFamily="49" charset="0"/>
            </a:endParaRPr>
          </a:p>
          <a:p>
            <a:pPr lvl="2">
              <a:lnSpc>
                <a:spcPct val="150000"/>
              </a:lnSpc>
            </a:pPr>
            <a:r>
              <a:rPr lang="en-US" sz="2600" b="0" dirty="0">
                <a:solidFill>
                  <a:srgbClr val="CCCCCC"/>
                </a:solidFill>
                <a:effectLst/>
                <a:latin typeface="Consolas" panose="020B0609020204030204" pitchFamily="49" charset="0"/>
              </a:rPr>
              <a:t>        </a:t>
            </a:r>
            <a:r>
              <a:rPr lang="en-US" sz="2600" b="0" dirty="0">
                <a:solidFill>
                  <a:srgbClr val="808080"/>
                </a:solidFill>
                <a:effectLst/>
                <a:latin typeface="Consolas" panose="020B0609020204030204" pitchFamily="49" charset="0"/>
              </a:rPr>
              <a:t>&lt;</a:t>
            </a:r>
            <a:r>
              <a:rPr lang="en-US" sz="2600" b="0" dirty="0">
                <a:solidFill>
                  <a:srgbClr val="569CD6"/>
                </a:solidFill>
                <a:effectLst/>
                <a:latin typeface="Consolas" panose="020B0609020204030204" pitchFamily="49" charset="0"/>
              </a:rPr>
              <a:t>option</a:t>
            </a:r>
            <a:r>
              <a:rPr lang="en-US" sz="2600" b="0" dirty="0">
                <a:solidFill>
                  <a:srgbClr val="CCCCCC"/>
                </a:solidFill>
                <a:effectLst/>
                <a:latin typeface="Consolas" panose="020B0609020204030204" pitchFamily="49" charset="0"/>
              </a:rPr>
              <a:t> </a:t>
            </a:r>
            <a:r>
              <a:rPr lang="en-US" sz="2600" b="0" dirty="0">
                <a:solidFill>
                  <a:srgbClr val="9CDCFE"/>
                </a:solidFill>
                <a:effectLst/>
                <a:latin typeface="Consolas" panose="020B0609020204030204" pitchFamily="49" charset="0"/>
              </a:rPr>
              <a:t>value</a:t>
            </a:r>
            <a:r>
              <a:rPr lang="en-US" sz="2600" b="0" dirty="0">
                <a:solidFill>
                  <a:srgbClr val="CCCCCC"/>
                </a:solidFill>
                <a:effectLst/>
                <a:latin typeface="Consolas" panose="020B0609020204030204" pitchFamily="49" charset="0"/>
              </a:rPr>
              <a:t>=</a:t>
            </a:r>
            <a:r>
              <a:rPr lang="en-US" sz="2600" b="0" dirty="0">
                <a:solidFill>
                  <a:srgbClr val="CE9178"/>
                </a:solidFill>
                <a:effectLst/>
                <a:latin typeface="Consolas" panose="020B0609020204030204" pitchFamily="49" charset="0"/>
              </a:rPr>
              <a:t>"</a:t>
            </a:r>
            <a:r>
              <a:rPr lang="en-US" sz="2600" b="0" dirty="0" err="1">
                <a:solidFill>
                  <a:srgbClr val="CE9178"/>
                </a:solidFill>
                <a:effectLst/>
                <a:latin typeface="Consolas" panose="020B0609020204030204" pitchFamily="49" charset="0"/>
              </a:rPr>
              <a:t>ayushi</a:t>
            </a:r>
            <a:r>
              <a:rPr lang="en-US" sz="2600" b="0" dirty="0">
                <a:solidFill>
                  <a:srgbClr val="CE9178"/>
                </a:solidFill>
                <a:effectLst/>
                <a:latin typeface="Consolas" panose="020B0609020204030204" pitchFamily="49" charset="0"/>
              </a:rPr>
              <a:t>"</a:t>
            </a:r>
            <a:r>
              <a:rPr lang="en-US" sz="2600" b="0" dirty="0">
                <a:solidFill>
                  <a:srgbClr val="808080"/>
                </a:solidFill>
                <a:effectLst/>
                <a:latin typeface="Consolas" panose="020B0609020204030204" pitchFamily="49" charset="0"/>
              </a:rPr>
              <a:t>&gt;&lt;/</a:t>
            </a:r>
            <a:r>
              <a:rPr lang="en-US" sz="2600" b="0" dirty="0">
                <a:solidFill>
                  <a:srgbClr val="569CD6"/>
                </a:solidFill>
                <a:effectLst/>
                <a:latin typeface="Consolas" panose="020B0609020204030204" pitchFamily="49" charset="0"/>
              </a:rPr>
              <a:t>option</a:t>
            </a:r>
            <a:r>
              <a:rPr lang="en-US" sz="2600" b="0" dirty="0">
                <a:solidFill>
                  <a:srgbClr val="808080"/>
                </a:solidFill>
                <a:effectLst/>
                <a:latin typeface="Consolas" panose="020B0609020204030204" pitchFamily="49" charset="0"/>
              </a:rPr>
              <a:t>&gt;</a:t>
            </a:r>
            <a:endParaRPr lang="en-US" sz="2600" b="0" dirty="0">
              <a:solidFill>
                <a:srgbClr val="CCCCCC"/>
              </a:solidFill>
              <a:effectLst/>
              <a:latin typeface="Consolas" panose="020B0609020204030204" pitchFamily="49" charset="0"/>
            </a:endParaRPr>
          </a:p>
          <a:p>
            <a:pPr lvl="2">
              <a:lnSpc>
                <a:spcPct val="150000"/>
              </a:lnSpc>
            </a:pPr>
            <a:r>
              <a:rPr lang="en-US" sz="2600" b="0" dirty="0">
                <a:solidFill>
                  <a:srgbClr val="CCCCCC"/>
                </a:solidFill>
                <a:effectLst/>
                <a:latin typeface="Consolas" panose="020B0609020204030204" pitchFamily="49" charset="0"/>
              </a:rPr>
              <a:t>        </a:t>
            </a:r>
            <a:r>
              <a:rPr lang="en-US" sz="2600" b="0" dirty="0">
                <a:solidFill>
                  <a:srgbClr val="808080"/>
                </a:solidFill>
                <a:effectLst/>
                <a:latin typeface="Consolas" panose="020B0609020204030204" pitchFamily="49" charset="0"/>
              </a:rPr>
              <a:t>&lt;</a:t>
            </a:r>
            <a:r>
              <a:rPr lang="en-US" sz="2600" b="0" dirty="0">
                <a:solidFill>
                  <a:srgbClr val="569CD6"/>
                </a:solidFill>
                <a:effectLst/>
                <a:latin typeface="Consolas" panose="020B0609020204030204" pitchFamily="49" charset="0"/>
              </a:rPr>
              <a:t>option</a:t>
            </a:r>
            <a:r>
              <a:rPr lang="en-US" sz="2600" b="0" dirty="0">
                <a:solidFill>
                  <a:srgbClr val="CCCCCC"/>
                </a:solidFill>
                <a:effectLst/>
                <a:latin typeface="Consolas" panose="020B0609020204030204" pitchFamily="49" charset="0"/>
              </a:rPr>
              <a:t> </a:t>
            </a:r>
            <a:r>
              <a:rPr lang="en-US" sz="2600" b="0" dirty="0">
                <a:solidFill>
                  <a:srgbClr val="9CDCFE"/>
                </a:solidFill>
                <a:effectLst/>
                <a:latin typeface="Consolas" panose="020B0609020204030204" pitchFamily="49" charset="0"/>
              </a:rPr>
              <a:t>value</a:t>
            </a:r>
            <a:r>
              <a:rPr lang="en-US" sz="2600" b="0" dirty="0">
                <a:solidFill>
                  <a:srgbClr val="CCCCCC"/>
                </a:solidFill>
                <a:effectLst/>
                <a:latin typeface="Consolas" panose="020B0609020204030204" pitchFamily="49" charset="0"/>
              </a:rPr>
              <a:t>=</a:t>
            </a:r>
            <a:r>
              <a:rPr lang="en-US" sz="2600" b="0" dirty="0">
                <a:solidFill>
                  <a:srgbClr val="CE9178"/>
                </a:solidFill>
                <a:effectLst/>
                <a:latin typeface="Consolas" panose="020B0609020204030204" pitchFamily="49" charset="0"/>
              </a:rPr>
              <a:t>"burka"</a:t>
            </a:r>
            <a:r>
              <a:rPr lang="en-US" sz="2600" b="0" dirty="0">
                <a:solidFill>
                  <a:srgbClr val="808080"/>
                </a:solidFill>
                <a:effectLst/>
                <a:latin typeface="Consolas" panose="020B0609020204030204" pitchFamily="49" charset="0"/>
              </a:rPr>
              <a:t>&gt;&lt;/</a:t>
            </a:r>
            <a:r>
              <a:rPr lang="en-US" sz="2600" b="0" dirty="0">
                <a:solidFill>
                  <a:srgbClr val="569CD6"/>
                </a:solidFill>
                <a:effectLst/>
                <a:latin typeface="Consolas" panose="020B0609020204030204" pitchFamily="49" charset="0"/>
              </a:rPr>
              <a:t>option</a:t>
            </a:r>
            <a:r>
              <a:rPr lang="en-US" sz="2600" b="0" dirty="0">
                <a:solidFill>
                  <a:srgbClr val="808080"/>
                </a:solidFill>
                <a:effectLst/>
                <a:latin typeface="Consolas" panose="020B0609020204030204" pitchFamily="49" charset="0"/>
              </a:rPr>
              <a:t>&gt;</a:t>
            </a:r>
            <a:endParaRPr lang="en-US" sz="2600" b="0" dirty="0">
              <a:solidFill>
                <a:srgbClr val="CCCCCC"/>
              </a:solidFill>
              <a:effectLst/>
              <a:latin typeface="Consolas" panose="020B0609020204030204" pitchFamily="49" charset="0"/>
            </a:endParaRPr>
          </a:p>
          <a:p>
            <a:pPr lvl="2">
              <a:lnSpc>
                <a:spcPct val="150000"/>
              </a:lnSpc>
            </a:pPr>
            <a:r>
              <a:rPr lang="en-US" sz="2600" b="0" dirty="0">
                <a:solidFill>
                  <a:srgbClr val="CCCCCC"/>
                </a:solidFill>
                <a:effectLst/>
                <a:latin typeface="Consolas" panose="020B0609020204030204" pitchFamily="49" charset="0"/>
              </a:rPr>
              <a:t>        </a:t>
            </a:r>
            <a:r>
              <a:rPr lang="en-US" sz="2600" b="0" dirty="0">
                <a:solidFill>
                  <a:srgbClr val="808080"/>
                </a:solidFill>
                <a:effectLst/>
                <a:latin typeface="Consolas" panose="020B0609020204030204" pitchFamily="49" charset="0"/>
              </a:rPr>
              <a:t>&lt;</a:t>
            </a:r>
            <a:r>
              <a:rPr lang="en-US" sz="2600" b="0" dirty="0">
                <a:solidFill>
                  <a:srgbClr val="569CD6"/>
                </a:solidFill>
                <a:effectLst/>
                <a:latin typeface="Consolas" panose="020B0609020204030204" pitchFamily="49" charset="0"/>
              </a:rPr>
              <a:t>option</a:t>
            </a:r>
            <a:r>
              <a:rPr lang="en-US" sz="2600" b="0" dirty="0">
                <a:solidFill>
                  <a:srgbClr val="CCCCCC"/>
                </a:solidFill>
                <a:effectLst/>
                <a:latin typeface="Consolas" panose="020B0609020204030204" pitchFamily="49" charset="0"/>
              </a:rPr>
              <a:t> </a:t>
            </a:r>
            <a:r>
              <a:rPr lang="en-US" sz="2600" b="0" dirty="0">
                <a:solidFill>
                  <a:srgbClr val="9CDCFE"/>
                </a:solidFill>
                <a:effectLst/>
                <a:latin typeface="Consolas" panose="020B0609020204030204" pitchFamily="49" charset="0"/>
              </a:rPr>
              <a:t>value</a:t>
            </a:r>
            <a:r>
              <a:rPr lang="en-US" sz="2600" b="0" dirty="0">
                <a:solidFill>
                  <a:srgbClr val="CCCCCC"/>
                </a:solidFill>
                <a:effectLst/>
                <a:latin typeface="Consolas" panose="020B0609020204030204" pitchFamily="49" charset="0"/>
              </a:rPr>
              <a:t>=</a:t>
            </a:r>
            <a:r>
              <a:rPr lang="en-US" sz="2600" b="0" dirty="0">
                <a:solidFill>
                  <a:srgbClr val="CE9178"/>
                </a:solidFill>
                <a:effectLst/>
                <a:latin typeface="Consolas" panose="020B0609020204030204" pitchFamily="49" charset="0"/>
              </a:rPr>
              <a:t>"batman"</a:t>
            </a:r>
            <a:r>
              <a:rPr lang="en-US" sz="2600" b="0" dirty="0">
                <a:solidFill>
                  <a:srgbClr val="808080"/>
                </a:solidFill>
                <a:effectLst/>
                <a:latin typeface="Consolas" panose="020B0609020204030204" pitchFamily="49" charset="0"/>
              </a:rPr>
              <a:t>&gt;&lt;/</a:t>
            </a:r>
            <a:r>
              <a:rPr lang="en-US" sz="2600" b="0" dirty="0">
                <a:solidFill>
                  <a:srgbClr val="569CD6"/>
                </a:solidFill>
                <a:effectLst/>
                <a:latin typeface="Consolas" panose="020B0609020204030204" pitchFamily="49" charset="0"/>
              </a:rPr>
              <a:t>option</a:t>
            </a:r>
            <a:r>
              <a:rPr lang="en-US" sz="2600" b="0" dirty="0">
                <a:solidFill>
                  <a:srgbClr val="808080"/>
                </a:solidFill>
                <a:effectLst/>
                <a:latin typeface="Consolas" panose="020B0609020204030204" pitchFamily="49" charset="0"/>
              </a:rPr>
              <a:t>&gt;</a:t>
            </a:r>
            <a:endParaRPr lang="en-US" sz="2600" b="0" dirty="0">
              <a:solidFill>
                <a:srgbClr val="CCCCCC"/>
              </a:solidFill>
              <a:effectLst/>
              <a:latin typeface="Consolas" panose="020B0609020204030204" pitchFamily="49" charset="0"/>
            </a:endParaRPr>
          </a:p>
          <a:p>
            <a:pPr lvl="2">
              <a:lnSpc>
                <a:spcPct val="150000"/>
              </a:lnSpc>
            </a:pPr>
            <a:r>
              <a:rPr lang="en-US" sz="2600" b="0" dirty="0">
                <a:solidFill>
                  <a:srgbClr val="CCCCCC"/>
                </a:solidFill>
                <a:effectLst/>
                <a:latin typeface="Consolas" panose="020B0609020204030204" pitchFamily="49" charset="0"/>
              </a:rPr>
              <a:t>        </a:t>
            </a:r>
            <a:r>
              <a:rPr lang="en-US" sz="2600" b="0" dirty="0">
                <a:solidFill>
                  <a:srgbClr val="808080"/>
                </a:solidFill>
                <a:effectLst/>
                <a:latin typeface="Consolas" panose="020B0609020204030204" pitchFamily="49" charset="0"/>
              </a:rPr>
              <a:t>&lt;</a:t>
            </a:r>
            <a:r>
              <a:rPr lang="en-US" sz="2600" b="0" dirty="0">
                <a:solidFill>
                  <a:srgbClr val="569CD6"/>
                </a:solidFill>
                <a:effectLst/>
                <a:latin typeface="Consolas" panose="020B0609020204030204" pitchFamily="49" charset="0"/>
              </a:rPr>
              <a:t>option</a:t>
            </a:r>
            <a:r>
              <a:rPr lang="en-US" sz="2600" b="0" dirty="0">
                <a:solidFill>
                  <a:srgbClr val="CCCCCC"/>
                </a:solidFill>
                <a:effectLst/>
                <a:latin typeface="Consolas" panose="020B0609020204030204" pitchFamily="49" charset="0"/>
              </a:rPr>
              <a:t> </a:t>
            </a:r>
            <a:r>
              <a:rPr lang="en-US" sz="2600" b="0" dirty="0">
                <a:solidFill>
                  <a:srgbClr val="9CDCFE"/>
                </a:solidFill>
                <a:effectLst/>
                <a:latin typeface="Consolas" panose="020B0609020204030204" pitchFamily="49" charset="0"/>
              </a:rPr>
              <a:t>value</a:t>
            </a:r>
            <a:r>
              <a:rPr lang="en-US" sz="2600" b="0" dirty="0">
                <a:solidFill>
                  <a:srgbClr val="CCCCCC"/>
                </a:solidFill>
                <a:effectLst/>
                <a:latin typeface="Consolas" panose="020B0609020204030204" pitchFamily="49" charset="0"/>
              </a:rPr>
              <a:t>=</a:t>
            </a:r>
            <a:r>
              <a:rPr lang="en-US" sz="2600" b="0" dirty="0">
                <a:solidFill>
                  <a:srgbClr val="CE9178"/>
                </a:solidFill>
                <a:effectLst/>
                <a:latin typeface="Consolas" panose="020B0609020204030204" pitchFamily="49" charset="0"/>
              </a:rPr>
              <a:t>"</a:t>
            </a:r>
            <a:r>
              <a:rPr lang="en-US" sz="2600" b="0" dirty="0" err="1">
                <a:solidFill>
                  <a:srgbClr val="CE9178"/>
                </a:solidFill>
                <a:effectLst/>
                <a:latin typeface="Consolas" panose="020B0609020204030204" pitchFamily="49" charset="0"/>
              </a:rPr>
              <a:t>mansee</a:t>
            </a:r>
            <a:r>
              <a:rPr lang="en-US" sz="2600" b="0" dirty="0">
                <a:solidFill>
                  <a:srgbClr val="CE9178"/>
                </a:solidFill>
                <a:effectLst/>
                <a:latin typeface="Consolas" panose="020B0609020204030204" pitchFamily="49" charset="0"/>
              </a:rPr>
              <a:t>"</a:t>
            </a:r>
            <a:r>
              <a:rPr lang="en-US" sz="2600" b="0" dirty="0">
                <a:solidFill>
                  <a:srgbClr val="808080"/>
                </a:solidFill>
                <a:effectLst/>
                <a:latin typeface="Consolas" panose="020B0609020204030204" pitchFamily="49" charset="0"/>
              </a:rPr>
              <a:t>&gt;&lt;/</a:t>
            </a:r>
            <a:r>
              <a:rPr lang="en-US" sz="2600" b="0" dirty="0">
                <a:solidFill>
                  <a:srgbClr val="569CD6"/>
                </a:solidFill>
                <a:effectLst/>
                <a:latin typeface="Consolas" panose="020B0609020204030204" pitchFamily="49" charset="0"/>
              </a:rPr>
              <a:t>option</a:t>
            </a:r>
            <a:r>
              <a:rPr lang="en-US" sz="2600" b="0" dirty="0">
                <a:solidFill>
                  <a:srgbClr val="808080"/>
                </a:solidFill>
                <a:effectLst/>
                <a:latin typeface="Consolas" panose="020B0609020204030204" pitchFamily="49" charset="0"/>
              </a:rPr>
              <a:t>&gt;</a:t>
            </a:r>
            <a:endParaRPr lang="en-US" sz="2600" b="0" dirty="0">
              <a:solidFill>
                <a:srgbClr val="CCCCCC"/>
              </a:solidFill>
              <a:effectLst/>
              <a:latin typeface="Consolas" panose="020B0609020204030204" pitchFamily="49" charset="0"/>
            </a:endParaRPr>
          </a:p>
          <a:p>
            <a:pPr lvl="2">
              <a:lnSpc>
                <a:spcPct val="150000"/>
              </a:lnSpc>
            </a:pPr>
            <a:r>
              <a:rPr lang="en-US" sz="2600" b="0" dirty="0">
                <a:solidFill>
                  <a:srgbClr val="CCCCCC"/>
                </a:solidFill>
                <a:effectLst/>
                <a:latin typeface="Consolas" panose="020B0609020204030204" pitchFamily="49" charset="0"/>
              </a:rPr>
              <a:t>        </a:t>
            </a:r>
            <a:r>
              <a:rPr lang="en-US" sz="2600" b="0" dirty="0">
                <a:solidFill>
                  <a:srgbClr val="808080"/>
                </a:solidFill>
                <a:effectLst/>
                <a:latin typeface="Consolas" panose="020B0609020204030204" pitchFamily="49" charset="0"/>
              </a:rPr>
              <a:t>&lt;</a:t>
            </a:r>
            <a:r>
              <a:rPr lang="en-US" sz="2600" b="0" dirty="0">
                <a:solidFill>
                  <a:srgbClr val="569CD6"/>
                </a:solidFill>
                <a:effectLst/>
                <a:latin typeface="Consolas" panose="020B0609020204030204" pitchFamily="49" charset="0"/>
              </a:rPr>
              <a:t>option</a:t>
            </a:r>
            <a:r>
              <a:rPr lang="en-US" sz="2600" b="0" dirty="0">
                <a:solidFill>
                  <a:srgbClr val="CCCCCC"/>
                </a:solidFill>
                <a:effectLst/>
                <a:latin typeface="Consolas" panose="020B0609020204030204" pitchFamily="49" charset="0"/>
              </a:rPr>
              <a:t> </a:t>
            </a:r>
            <a:r>
              <a:rPr lang="en-US" sz="2600" b="0" dirty="0">
                <a:solidFill>
                  <a:srgbClr val="9CDCFE"/>
                </a:solidFill>
                <a:effectLst/>
                <a:latin typeface="Consolas" panose="020B0609020204030204" pitchFamily="49" charset="0"/>
              </a:rPr>
              <a:t>value</a:t>
            </a:r>
            <a:r>
              <a:rPr lang="en-US" sz="2600" b="0" dirty="0">
                <a:solidFill>
                  <a:srgbClr val="CCCCCC"/>
                </a:solidFill>
                <a:effectLst/>
                <a:latin typeface="Consolas" panose="020B0609020204030204" pitchFamily="49" charset="0"/>
              </a:rPr>
              <a:t>=</a:t>
            </a:r>
            <a:r>
              <a:rPr lang="en-US" sz="2600" b="0" dirty="0">
                <a:solidFill>
                  <a:srgbClr val="CE9178"/>
                </a:solidFill>
                <a:effectLst/>
                <a:latin typeface="Consolas" panose="020B0609020204030204" pitchFamily="49" charset="0"/>
              </a:rPr>
              <a:t>"</a:t>
            </a:r>
            <a:r>
              <a:rPr lang="en-US" sz="2600" b="0" dirty="0" err="1">
                <a:solidFill>
                  <a:srgbClr val="CE9178"/>
                </a:solidFill>
                <a:effectLst/>
                <a:latin typeface="Consolas" panose="020B0609020204030204" pitchFamily="49" charset="0"/>
              </a:rPr>
              <a:t>puggul</a:t>
            </a:r>
            <a:r>
              <a:rPr lang="en-US" sz="2600" b="0" dirty="0">
                <a:solidFill>
                  <a:srgbClr val="CE9178"/>
                </a:solidFill>
                <a:effectLst/>
                <a:latin typeface="Consolas" panose="020B0609020204030204" pitchFamily="49" charset="0"/>
              </a:rPr>
              <a:t>"</a:t>
            </a:r>
            <a:r>
              <a:rPr lang="en-US" sz="2600" b="0" dirty="0">
                <a:solidFill>
                  <a:srgbClr val="808080"/>
                </a:solidFill>
                <a:effectLst/>
                <a:latin typeface="Consolas" panose="020B0609020204030204" pitchFamily="49" charset="0"/>
              </a:rPr>
              <a:t>&gt;&lt;/</a:t>
            </a:r>
            <a:r>
              <a:rPr lang="en-US" sz="2600" b="0" dirty="0">
                <a:solidFill>
                  <a:srgbClr val="569CD6"/>
                </a:solidFill>
                <a:effectLst/>
                <a:latin typeface="Consolas" panose="020B0609020204030204" pitchFamily="49" charset="0"/>
              </a:rPr>
              <a:t>option</a:t>
            </a:r>
            <a:r>
              <a:rPr lang="en-US" sz="2600" b="0" dirty="0">
                <a:solidFill>
                  <a:srgbClr val="808080"/>
                </a:solidFill>
                <a:effectLst/>
                <a:latin typeface="Consolas" panose="020B0609020204030204" pitchFamily="49" charset="0"/>
              </a:rPr>
              <a:t>&gt;</a:t>
            </a:r>
            <a:endParaRPr lang="en-US" sz="2600" b="0" dirty="0">
              <a:solidFill>
                <a:srgbClr val="CCCCCC"/>
              </a:solidFill>
              <a:effectLst/>
              <a:latin typeface="Consolas" panose="020B0609020204030204" pitchFamily="49" charset="0"/>
            </a:endParaRPr>
          </a:p>
          <a:p>
            <a:pPr lvl="2">
              <a:lnSpc>
                <a:spcPct val="150000"/>
              </a:lnSpc>
            </a:pPr>
            <a:r>
              <a:rPr lang="en-US" sz="2600" b="0" dirty="0">
                <a:solidFill>
                  <a:srgbClr val="CCCCCC"/>
                </a:solidFill>
                <a:effectLst/>
                <a:latin typeface="Consolas" panose="020B0609020204030204" pitchFamily="49" charset="0"/>
              </a:rPr>
              <a:t>        </a:t>
            </a:r>
            <a:r>
              <a:rPr lang="en-US" sz="2600" b="0" dirty="0">
                <a:solidFill>
                  <a:srgbClr val="808080"/>
                </a:solidFill>
                <a:effectLst/>
                <a:latin typeface="Consolas" panose="020B0609020204030204" pitchFamily="49" charset="0"/>
              </a:rPr>
              <a:t>&lt;</a:t>
            </a:r>
            <a:r>
              <a:rPr lang="en-US" sz="2600" b="0" dirty="0">
                <a:solidFill>
                  <a:srgbClr val="569CD6"/>
                </a:solidFill>
                <a:effectLst/>
                <a:latin typeface="Consolas" panose="020B0609020204030204" pitchFamily="49" charset="0"/>
              </a:rPr>
              <a:t>option</a:t>
            </a:r>
            <a:r>
              <a:rPr lang="en-US" sz="2600" b="0" dirty="0">
                <a:solidFill>
                  <a:srgbClr val="CCCCCC"/>
                </a:solidFill>
                <a:effectLst/>
                <a:latin typeface="Consolas" panose="020B0609020204030204" pitchFamily="49" charset="0"/>
              </a:rPr>
              <a:t> </a:t>
            </a:r>
            <a:r>
              <a:rPr lang="en-US" sz="2600" b="0" dirty="0">
                <a:solidFill>
                  <a:srgbClr val="9CDCFE"/>
                </a:solidFill>
                <a:effectLst/>
                <a:latin typeface="Consolas" panose="020B0609020204030204" pitchFamily="49" charset="0"/>
              </a:rPr>
              <a:t>value</a:t>
            </a:r>
            <a:r>
              <a:rPr lang="en-US" sz="2600" b="0" dirty="0">
                <a:solidFill>
                  <a:srgbClr val="CCCCCC"/>
                </a:solidFill>
                <a:effectLst/>
                <a:latin typeface="Consolas" panose="020B0609020204030204" pitchFamily="49" charset="0"/>
              </a:rPr>
              <a:t>=</a:t>
            </a:r>
            <a:r>
              <a:rPr lang="en-US" sz="2600" b="0" dirty="0">
                <a:solidFill>
                  <a:srgbClr val="CE9178"/>
                </a:solidFill>
                <a:effectLst/>
                <a:latin typeface="Consolas" panose="020B0609020204030204" pitchFamily="49" charset="0"/>
              </a:rPr>
              <a:t>"manas"</a:t>
            </a:r>
            <a:r>
              <a:rPr lang="en-US" sz="2600" b="0" dirty="0">
                <a:solidFill>
                  <a:srgbClr val="808080"/>
                </a:solidFill>
                <a:effectLst/>
                <a:latin typeface="Consolas" panose="020B0609020204030204" pitchFamily="49" charset="0"/>
              </a:rPr>
              <a:t>&gt;&lt;/</a:t>
            </a:r>
            <a:r>
              <a:rPr lang="en-US" sz="2600" b="0" dirty="0">
                <a:solidFill>
                  <a:srgbClr val="569CD6"/>
                </a:solidFill>
                <a:effectLst/>
                <a:latin typeface="Consolas" panose="020B0609020204030204" pitchFamily="49" charset="0"/>
              </a:rPr>
              <a:t>option</a:t>
            </a:r>
            <a:r>
              <a:rPr lang="en-US" sz="2600" b="0" dirty="0">
                <a:solidFill>
                  <a:srgbClr val="808080"/>
                </a:solidFill>
                <a:effectLst/>
                <a:latin typeface="Consolas" panose="020B0609020204030204" pitchFamily="49" charset="0"/>
              </a:rPr>
              <a:t>&gt;</a:t>
            </a:r>
            <a:endParaRPr lang="en-US" sz="2600" b="0" dirty="0">
              <a:solidFill>
                <a:srgbClr val="CCCCCC"/>
              </a:solidFill>
              <a:effectLst/>
              <a:latin typeface="Consolas" panose="020B0609020204030204" pitchFamily="49" charset="0"/>
            </a:endParaRPr>
          </a:p>
          <a:p>
            <a:pPr lvl="2">
              <a:lnSpc>
                <a:spcPct val="150000"/>
              </a:lnSpc>
            </a:pPr>
            <a:r>
              <a:rPr lang="en-US" sz="2600" b="0" dirty="0">
                <a:solidFill>
                  <a:srgbClr val="CCCCCC"/>
                </a:solidFill>
                <a:effectLst/>
                <a:latin typeface="Consolas" panose="020B0609020204030204" pitchFamily="49" charset="0"/>
              </a:rPr>
              <a:t>        </a:t>
            </a:r>
            <a:r>
              <a:rPr lang="en-US" sz="2600" b="0" dirty="0">
                <a:solidFill>
                  <a:srgbClr val="808080"/>
                </a:solidFill>
                <a:effectLst/>
                <a:latin typeface="Consolas" panose="020B0609020204030204" pitchFamily="49" charset="0"/>
              </a:rPr>
              <a:t>&lt;</a:t>
            </a:r>
            <a:r>
              <a:rPr lang="en-US" sz="2600" b="0" dirty="0">
                <a:solidFill>
                  <a:srgbClr val="569CD6"/>
                </a:solidFill>
                <a:effectLst/>
                <a:latin typeface="Consolas" panose="020B0609020204030204" pitchFamily="49" charset="0"/>
              </a:rPr>
              <a:t>option</a:t>
            </a:r>
            <a:r>
              <a:rPr lang="en-US" sz="2600" b="0" dirty="0">
                <a:solidFill>
                  <a:srgbClr val="CCCCCC"/>
                </a:solidFill>
                <a:effectLst/>
                <a:latin typeface="Consolas" panose="020B0609020204030204" pitchFamily="49" charset="0"/>
              </a:rPr>
              <a:t> </a:t>
            </a:r>
            <a:r>
              <a:rPr lang="en-US" sz="2600" b="0" dirty="0">
                <a:solidFill>
                  <a:srgbClr val="9CDCFE"/>
                </a:solidFill>
                <a:effectLst/>
                <a:latin typeface="Consolas" panose="020B0609020204030204" pitchFamily="49" charset="0"/>
              </a:rPr>
              <a:t>value</a:t>
            </a:r>
            <a:r>
              <a:rPr lang="en-US" sz="2600" b="0" dirty="0">
                <a:solidFill>
                  <a:srgbClr val="CCCCCC"/>
                </a:solidFill>
                <a:effectLst/>
                <a:latin typeface="Consolas" panose="020B0609020204030204" pitchFamily="49" charset="0"/>
              </a:rPr>
              <a:t>=</a:t>
            </a:r>
            <a:r>
              <a:rPr lang="en-US" sz="2600" b="0" dirty="0">
                <a:solidFill>
                  <a:srgbClr val="CE9178"/>
                </a:solidFill>
                <a:effectLst/>
                <a:latin typeface="Consolas" panose="020B0609020204030204" pitchFamily="49" charset="0"/>
              </a:rPr>
              <a:t>"</a:t>
            </a:r>
            <a:r>
              <a:rPr lang="en-US" sz="2600" b="0" dirty="0" err="1">
                <a:solidFill>
                  <a:srgbClr val="CE9178"/>
                </a:solidFill>
                <a:effectLst/>
                <a:latin typeface="Consolas" panose="020B0609020204030204" pitchFamily="49" charset="0"/>
              </a:rPr>
              <a:t>mansi</a:t>
            </a:r>
            <a:r>
              <a:rPr lang="en-US" sz="2600" b="0" dirty="0">
                <a:solidFill>
                  <a:srgbClr val="CE9178"/>
                </a:solidFill>
                <a:effectLst/>
                <a:latin typeface="Consolas" panose="020B0609020204030204" pitchFamily="49" charset="0"/>
              </a:rPr>
              <a:t>"</a:t>
            </a:r>
            <a:r>
              <a:rPr lang="en-US" sz="2600" b="0" dirty="0">
                <a:solidFill>
                  <a:srgbClr val="808080"/>
                </a:solidFill>
                <a:effectLst/>
                <a:latin typeface="Consolas" panose="020B0609020204030204" pitchFamily="49" charset="0"/>
              </a:rPr>
              <a:t>&gt;&lt;/</a:t>
            </a:r>
            <a:r>
              <a:rPr lang="en-US" sz="2600" b="0" dirty="0">
                <a:solidFill>
                  <a:srgbClr val="569CD6"/>
                </a:solidFill>
                <a:effectLst/>
                <a:latin typeface="Consolas" panose="020B0609020204030204" pitchFamily="49" charset="0"/>
              </a:rPr>
              <a:t>option</a:t>
            </a:r>
            <a:r>
              <a:rPr lang="en-US" sz="2600" b="0" dirty="0">
                <a:solidFill>
                  <a:srgbClr val="808080"/>
                </a:solidFill>
                <a:effectLst/>
                <a:latin typeface="Consolas" panose="020B0609020204030204" pitchFamily="49" charset="0"/>
              </a:rPr>
              <a:t>&gt;</a:t>
            </a:r>
            <a:r>
              <a:rPr lang="en-US" sz="2600" b="0" dirty="0">
                <a:solidFill>
                  <a:srgbClr val="CCCCCC"/>
                </a:solidFill>
                <a:effectLst/>
                <a:latin typeface="Consolas" panose="020B0609020204030204" pitchFamily="49" charset="0"/>
              </a:rPr>
              <a:t>           </a:t>
            </a:r>
            <a:r>
              <a:rPr lang="en-US" sz="2600" b="0" dirty="0">
                <a:solidFill>
                  <a:srgbClr val="808080"/>
                </a:solidFill>
                <a:effectLst/>
                <a:latin typeface="Consolas" panose="020B0609020204030204" pitchFamily="49" charset="0"/>
              </a:rPr>
              <a:t>&lt;/</a:t>
            </a:r>
            <a:r>
              <a:rPr lang="en-US" sz="2600" b="0" dirty="0" err="1">
                <a:solidFill>
                  <a:srgbClr val="569CD6"/>
                </a:solidFill>
                <a:effectLst/>
                <a:latin typeface="Consolas" panose="020B0609020204030204" pitchFamily="49" charset="0"/>
              </a:rPr>
              <a:t>datalist</a:t>
            </a:r>
            <a:r>
              <a:rPr lang="en-US" sz="2600" b="0" dirty="0">
                <a:solidFill>
                  <a:srgbClr val="808080"/>
                </a:solidFill>
                <a:effectLst/>
                <a:latin typeface="Consolas" panose="020B0609020204030204" pitchFamily="49" charset="0"/>
              </a:rPr>
              <a:t>&gt;</a:t>
            </a:r>
            <a:endParaRPr lang="en-US" sz="2600" b="0" dirty="0">
              <a:solidFill>
                <a:srgbClr val="CCCCCC"/>
              </a:solidFill>
              <a:effectLst/>
              <a:latin typeface="Consolas" panose="020B0609020204030204" pitchFamily="49" charset="0"/>
            </a:endParaRPr>
          </a:p>
          <a:p>
            <a:pPr lvl="2">
              <a:lnSpc>
                <a:spcPct val="150000"/>
              </a:lnSpc>
            </a:pPr>
            <a:endParaRPr lang="en-US" sz="2600" b="0" dirty="0">
              <a:solidFill>
                <a:srgbClr val="CCCCCC"/>
              </a:solidFill>
              <a:effectLst/>
              <a:latin typeface="Consolas" panose="020B0609020204030204" pitchFamily="49" charset="0"/>
            </a:endParaRPr>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7D8D5937-A646-4621-87F6-A3A42E498A9B}"/>
                  </a:ext>
                </a:extLst>
              </p14:cNvPr>
              <p14:cNvContentPartPr/>
              <p14:nvPr/>
            </p14:nvContentPartPr>
            <p14:xfrm>
              <a:off x="2730600" y="685800"/>
              <a:ext cx="3854880" cy="1213200"/>
            </p14:xfrm>
          </p:contentPart>
        </mc:Choice>
        <mc:Fallback xmlns="">
          <p:pic>
            <p:nvPicPr>
              <p:cNvPr id="3" name="Ink 2">
                <a:extLst>
                  <a:ext uri="{FF2B5EF4-FFF2-40B4-BE49-F238E27FC236}">
                    <a16:creationId xmlns:a16="http://schemas.microsoft.com/office/drawing/2014/main" id="{7D8D5937-A646-4621-87F6-A3A42E498A9B}"/>
                  </a:ext>
                </a:extLst>
              </p:cNvPr>
              <p:cNvPicPr/>
              <p:nvPr/>
            </p:nvPicPr>
            <p:blipFill>
              <a:blip r:embed="rId5"/>
              <a:stretch>
                <a:fillRect/>
              </a:stretch>
            </p:blipFill>
            <p:spPr>
              <a:xfrm>
                <a:off x="2721240" y="676440"/>
                <a:ext cx="3873600" cy="1231920"/>
              </a:xfrm>
              <a:prstGeom prst="rect">
                <a:avLst/>
              </a:prstGeom>
            </p:spPr>
          </p:pic>
        </mc:Fallback>
      </mc:AlternateContent>
      <p:pic>
        <p:nvPicPr>
          <p:cNvPr id="4" name="Picture 3">
            <a:extLst>
              <a:ext uri="{FF2B5EF4-FFF2-40B4-BE49-F238E27FC236}">
                <a16:creationId xmlns:a16="http://schemas.microsoft.com/office/drawing/2014/main" id="{5CFAEC51-4F04-4D36-97A8-A2ACAF96123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61926" y="2577380"/>
            <a:ext cx="2852737" cy="2228300"/>
          </a:xfrm>
          <a:prstGeom prst="rect">
            <a:avLst/>
          </a:prstGeom>
        </p:spPr>
      </p:pic>
    </p:spTree>
    <p:extLst>
      <p:ext uri="{BB962C8B-B14F-4D97-AF65-F5344CB8AC3E}">
        <p14:creationId xmlns:p14="http://schemas.microsoft.com/office/powerpoint/2010/main" val="11084358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ark blue background with white lines&#10;&#10;Description automatically generated">
            <a:extLst>
              <a:ext uri="{FF2B5EF4-FFF2-40B4-BE49-F238E27FC236}">
                <a16:creationId xmlns:a16="http://schemas.microsoft.com/office/drawing/2014/main" id="{6C4F6A12-0D8E-42A1-987E-380C74C06262}"/>
              </a:ext>
            </a:extLst>
          </p:cNvPr>
          <p:cNvPicPr>
            <a:picLocks noChangeAspect="1"/>
          </p:cNvPicPr>
          <p:nvPr/>
        </p:nvPicPr>
        <p:blipFill rotWithShape="1">
          <a:blip r:embed="rId2">
            <a:extLst>
              <a:ext uri="{28A0092B-C50C-407E-A947-70E740481C1C}">
                <a14:useLocalDpi xmlns:a14="http://schemas.microsoft.com/office/drawing/2010/main" val="0"/>
              </a:ext>
            </a:extLst>
          </a:blip>
          <a:srcRect t="8142" b="7287"/>
          <a:stretch/>
        </p:blipFill>
        <p:spPr>
          <a:xfrm>
            <a:off x="20" y="1282"/>
            <a:ext cx="12191980" cy="6856718"/>
          </a:xfrm>
          <a:prstGeom prst="rect">
            <a:avLst/>
          </a:prstGeom>
        </p:spPr>
      </p:pic>
      <p:pic>
        <p:nvPicPr>
          <p:cNvPr id="7" name="Picture 6" descr="A blue logo with wings&#10;&#10;Description automatically generated">
            <a:extLst>
              <a:ext uri="{FF2B5EF4-FFF2-40B4-BE49-F238E27FC236}">
                <a16:creationId xmlns:a16="http://schemas.microsoft.com/office/drawing/2014/main" id="{54474696-61D6-4CA4-8166-707C5519DE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8625" y="87085"/>
            <a:ext cx="1110849" cy="914401"/>
          </a:xfrm>
          <a:prstGeom prst="rect">
            <a:avLst/>
          </a:prstGeom>
        </p:spPr>
      </p:pic>
      <p:sp>
        <p:nvSpPr>
          <p:cNvPr id="6" name="TextBox 5">
            <a:extLst>
              <a:ext uri="{FF2B5EF4-FFF2-40B4-BE49-F238E27FC236}">
                <a16:creationId xmlns:a16="http://schemas.microsoft.com/office/drawing/2014/main" id="{38A1F0F2-BD64-447A-B917-2BA425648F0C}"/>
              </a:ext>
            </a:extLst>
          </p:cNvPr>
          <p:cNvSpPr txBox="1"/>
          <p:nvPr/>
        </p:nvSpPr>
        <p:spPr>
          <a:xfrm>
            <a:off x="-481966" y="140723"/>
            <a:ext cx="12791440" cy="2741456"/>
          </a:xfrm>
          <a:prstGeom prst="rect">
            <a:avLst/>
          </a:prstGeom>
          <a:noFill/>
        </p:spPr>
        <p:txBody>
          <a:bodyPr wrap="square">
            <a:spAutoFit/>
          </a:bodyPr>
          <a:lstStyle/>
          <a:p>
            <a:r>
              <a:rPr lang="en-US" sz="3200" b="0" dirty="0">
                <a:solidFill>
                  <a:srgbClr val="CCCCCC"/>
                </a:solidFill>
                <a:effectLst/>
                <a:latin typeface="Georgia Pro Black" panose="02040A02050405020203" pitchFamily="18" charset="0"/>
              </a:rPr>
              <a:t>     label:-</a:t>
            </a:r>
          </a:p>
          <a:p>
            <a:pPr>
              <a:lnSpc>
                <a:spcPct val="150000"/>
              </a:lnSpc>
            </a:pPr>
            <a:r>
              <a:rPr lang="en-US" sz="2400" b="0" dirty="0">
                <a:solidFill>
                  <a:srgbClr val="CCCCCC"/>
                </a:solidFill>
                <a:effectLst/>
                <a:latin typeface="Consolas" panose="020B0609020204030204" pitchFamily="49" charset="0"/>
              </a:rPr>
              <a:t>    </a:t>
            </a:r>
            <a:r>
              <a:rPr lang="en-US" sz="2400" b="0" dirty="0">
                <a:solidFill>
                  <a:srgbClr val="808080"/>
                </a:solidFill>
                <a:effectLst/>
                <a:latin typeface="Consolas" panose="020B0609020204030204" pitchFamily="49" charset="0"/>
              </a:rPr>
              <a:t>&lt;</a:t>
            </a:r>
            <a:r>
              <a:rPr lang="en-US" sz="2400" b="0" dirty="0">
                <a:solidFill>
                  <a:srgbClr val="569CD6"/>
                </a:solidFill>
                <a:effectLst/>
                <a:latin typeface="Consolas" panose="020B0609020204030204" pitchFamily="49" charset="0"/>
              </a:rPr>
              <a:t>form</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action</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a:t>
            </a:r>
            <a:r>
              <a:rPr lang="en-US" sz="2400" b="0" dirty="0">
                <a:solidFill>
                  <a:srgbClr val="808080"/>
                </a:solidFill>
                <a:effectLst/>
                <a:latin typeface="Consolas" panose="020B0609020204030204" pitchFamily="49" charset="0"/>
              </a:rPr>
              <a:t>&gt;</a:t>
            </a:r>
            <a:endParaRPr lang="en-US" sz="2400" b="0" dirty="0">
              <a:solidFill>
                <a:srgbClr val="CCCCCC"/>
              </a:solidFill>
              <a:effectLst/>
              <a:latin typeface="Consolas" panose="020B0609020204030204" pitchFamily="49" charset="0"/>
            </a:endParaRPr>
          </a:p>
          <a:p>
            <a:pPr>
              <a:lnSpc>
                <a:spcPct val="150000"/>
              </a:lnSpc>
            </a:pPr>
            <a:r>
              <a:rPr lang="en-US" sz="2400" b="0" dirty="0">
                <a:solidFill>
                  <a:srgbClr val="CCCCCC"/>
                </a:solidFill>
                <a:effectLst/>
                <a:latin typeface="Consolas" panose="020B0609020204030204" pitchFamily="49" charset="0"/>
              </a:rPr>
              <a:t>        </a:t>
            </a:r>
            <a:r>
              <a:rPr lang="en-US" sz="2400" b="0" dirty="0">
                <a:solidFill>
                  <a:srgbClr val="808080"/>
                </a:solidFill>
                <a:effectLst/>
                <a:latin typeface="Consolas" panose="020B0609020204030204" pitchFamily="49" charset="0"/>
              </a:rPr>
              <a:t>&lt;</a:t>
            </a:r>
            <a:r>
              <a:rPr lang="en-US" sz="2400" b="0" dirty="0">
                <a:solidFill>
                  <a:srgbClr val="569CD6"/>
                </a:solidFill>
                <a:effectLst/>
                <a:latin typeface="Consolas" panose="020B0609020204030204" pitchFamily="49" charset="0"/>
              </a:rPr>
              <a:t>label</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for</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a:t>
            </a:r>
            <a:r>
              <a:rPr lang="en-US" sz="2400" b="0" dirty="0" err="1">
                <a:solidFill>
                  <a:srgbClr val="CE9178"/>
                </a:solidFill>
                <a:effectLst/>
                <a:latin typeface="Consolas" panose="020B0609020204030204" pitchFamily="49" charset="0"/>
              </a:rPr>
              <a:t>f_Name</a:t>
            </a:r>
            <a:r>
              <a:rPr lang="en-US" sz="2400" b="0" dirty="0">
                <a:solidFill>
                  <a:srgbClr val="CE9178"/>
                </a:solidFill>
                <a:effectLst/>
                <a:latin typeface="Consolas" panose="020B0609020204030204" pitchFamily="49" charset="0"/>
              </a:rPr>
              <a:t>"</a:t>
            </a:r>
            <a:r>
              <a:rPr lang="en-US" sz="2400" b="0" dirty="0">
                <a:solidFill>
                  <a:srgbClr val="808080"/>
                </a:solidFill>
                <a:effectLst/>
                <a:latin typeface="Consolas" panose="020B0609020204030204" pitchFamily="49" charset="0"/>
              </a:rPr>
              <a:t>&gt;</a:t>
            </a:r>
            <a:r>
              <a:rPr lang="en-US" sz="2400" b="0" dirty="0">
                <a:solidFill>
                  <a:srgbClr val="CCCCCC"/>
                </a:solidFill>
                <a:effectLst/>
                <a:latin typeface="Consolas" panose="020B0609020204030204" pitchFamily="49" charset="0"/>
              </a:rPr>
              <a:t>First Name</a:t>
            </a:r>
            <a:r>
              <a:rPr lang="en-US" sz="2400" b="0" dirty="0">
                <a:solidFill>
                  <a:srgbClr val="808080"/>
                </a:solidFill>
                <a:effectLst/>
                <a:latin typeface="Consolas" panose="020B0609020204030204" pitchFamily="49" charset="0"/>
              </a:rPr>
              <a:t>&lt;/</a:t>
            </a:r>
            <a:r>
              <a:rPr lang="en-US" sz="2400" b="0" dirty="0">
                <a:solidFill>
                  <a:srgbClr val="569CD6"/>
                </a:solidFill>
                <a:effectLst/>
                <a:latin typeface="Consolas" panose="020B0609020204030204" pitchFamily="49" charset="0"/>
              </a:rPr>
              <a:t>label</a:t>
            </a:r>
            <a:r>
              <a:rPr lang="en-US" sz="2400" b="0" dirty="0">
                <a:solidFill>
                  <a:srgbClr val="808080"/>
                </a:solidFill>
                <a:effectLst/>
                <a:latin typeface="Consolas" panose="020B0609020204030204" pitchFamily="49" charset="0"/>
              </a:rPr>
              <a:t>&gt;</a:t>
            </a:r>
            <a:r>
              <a:rPr lang="en-US" sz="2400" b="0" dirty="0">
                <a:solidFill>
                  <a:srgbClr val="CCCCCC"/>
                </a:solidFill>
                <a:effectLst/>
                <a:latin typeface="Consolas" panose="020B0609020204030204" pitchFamily="49" charset="0"/>
              </a:rPr>
              <a:t> </a:t>
            </a:r>
            <a:r>
              <a:rPr lang="en-US" sz="2400" b="0" dirty="0">
                <a:solidFill>
                  <a:srgbClr val="6A9955"/>
                </a:solidFill>
                <a:effectLst/>
                <a:latin typeface="Consolas" panose="020B0609020204030204" pitchFamily="49" charset="0"/>
              </a:rPr>
              <a:t>&lt;!--id and for same name--&gt;</a:t>
            </a:r>
            <a:endParaRPr lang="en-US" sz="2400" b="0" dirty="0">
              <a:solidFill>
                <a:srgbClr val="CCCCCC"/>
              </a:solidFill>
              <a:effectLst/>
              <a:latin typeface="Consolas" panose="020B0609020204030204" pitchFamily="49" charset="0"/>
            </a:endParaRPr>
          </a:p>
          <a:p>
            <a:pPr>
              <a:lnSpc>
                <a:spcPct val="150000"/>
              </a:lnSpc>
            </a:pPr>
            <a:r>
              <a:rPr lang="en-US" sz="2400" b="0" dirty="0">
                <a:solidFill>
                  <a:srgbClr val="CCCCCC"/>
                </a:solidFill>
                <a:effectLst/>
                <a:latin typeface="Consolas" panose="020B0609020204030204" pitchFamily="49" charset="0"/>
              </a:rPr>
              <a:t>        </a:t>
            </a:r>
            <a:r>
              <a:rPr lang="en-US" sz="2400" b="0" dirty="0">
                <a:solidFill>
                  <a:srgbClr val="808080"/>
                </a:solidFill>
                <a:effectLst/>
                <a:latin typeface="Consolas" panose="020B0609020204030204" pitchFamily="49" charset="0"/>
              </a:rPr>
              <a:t>&lt;</a:t>
            </a:r>
            <a:r>
              <a:rPr lang="en-US" sz="2400" b="0" dirty="0">
                <a:solidFill>
                  <a:srgbClr val="569CD6"/>
                </a:solidFill>
                <a:effectLst/>
                <a:latin typeface="Consolas" panose="020B0609020204030204" pitchFamily="49" charset="0"/>
              </a:rPr>
              <a:t>input</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type</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"text"</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id</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a:t>
            </a:r>
            <a:r>
              <a:rPr lang="en-US" sz="2400" b="0" dirty="0" err="1">
                <a:solidFill>
                  <a:srgbClr val="CE9178"/>
                </a:solidFill>
                <a:effectLst/>
                <a:latin typeface="Consolas" panose="020B0609020204030204" pitchFamily="49" charset="0"/>
              </a:rPr>
              <a:t>f_Name</a:t>
            </a:r>
            <a:r>
              <a:rPr lang="en-US" sz="2400" b="0" dirty="0">
                <a:solidFill>
                  <a:srgbClr val="CE9178"/>
                </a:solidFill>
                <a:effectLst/>
                <a:latin typeface="Consolas" panose="020B0609020204030204" pitchFamily="49" charset="0"/>
              </a:rPr>
              <a:t>"</a:t>
            </a:r>
            <a:r>
              <a:rPr lang="en-US" sz="2400" b="0" dirty="0">
                <a:solidFill>
                  <a:srgbClr val="808080"/>
                </a:solidFill>
                <a:effectLst/>
                <a:latin typeface="Consolas" panose="020B0609020204030204" pitchFamily="49" charset="0"/>
              </a:rPr>
              <a:t>&gt;</a:t>
            </a:r>
            <a:endParaRPr lang="en-US" sz="2400" b="0" dirty="0">
              <a:solidFill>
                <a:srgbClr val="CCCCCC"/>
              </a:solidFill>
              <a:effectLst/>
              <a:latin typeface="Consolas" panose="020B0609020204030204" pitchFamily="49" charset="0"/>
            </a:endParaRPr>
          </a:p>
          <a:p>
            <a:pPr>
              <a:lnSpc>
                <a:spcPct val="150000"/>
              </a:lnSpc>
            </a:pPr>
            <a:r>
              <a:rPr lang="en-US" sz="2400" b="0" dirty="0">
                <a:solidFill>
                  <a:srgbClr val="CCCCCC"/>
                </a:solidFill>
                <a:effectLst/>
                <a:latin typeface="Consolas" panose="020B0609020204030204" pitchFamily="49" charset="0"/>
              </a:rPr>
              <a:t>    </a:t>
            </a:r>
            <a:r>
              <a:rPr lang="en-US" sz="2400" b="0" dirty="0">
                <a:solidFill>
                  <a:srgbClr val="808080"/>
                </a:solidFill>
                <a:effectLst/>
                <a:latin typeface="Consolas" panose="020B0609020204030204" pitchFamily="49" charset="0"/>
              </a:rPr>
              <a:t>&lt;/</a:t>
            </a:r>
            <a:r>
              <a:rPr lang="en-US" sz="2400" b="0" dirty="0">
                <a:solidFill>
                  <a:srgbClr val="569CD6"/>
                </a:solidFill>
                <a:effectLst/>
                <a:latin typeface="Consolas" panose="020B0609020204030204" pitchFamily="49" charset="0"/>
              </a:rPr>
              <a:t>form</a:t>
            </a:r>
            <a:r>
              <a:rPr lang="en-US" sz="2400" b="0" dirty="0">
                <a:solidFill>
                  <a:srgbClr val="808080"/>
                </a:solidFill>
                <a:effectLst/>
                <a:latin typeface="Consolas" panose="020B0609020204030204" pitchFamily="49" charset="0"/>
              </a:rPr>
              <a:t>&gt;</a:t>
            </a:r>
            <a:endParaRPr lang="en-US" sz="2400" b="0" dirty="0">
              <a:solidFill>
                <a:srgbClr val="CCCCCC"/>
              </a:solidFill>
              <a:effectLst/>
              <a:latin typeface="Consolas" panose="020B0609020204030204" pitchFamily="49" charset="0"/>
            </a:endParaRPr>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15431617-C619-4148-A18F-56CFC1EC7717}"/>
                  </a:ext>
                </a:extLst>
              </p14:cNvPr>
              <p14:cNvContentPartPr/>
              <p14:nvPr/>
            </p14:nvContentPartPr>
            <p14:xfrm>
              <a:off x="2076480" y="1251000"/>
              <a:ext cx="3975480" cy="1130760"/>
            </p14:xfrm>
          </p:contentPart>
        </mc:Choice>
        <mc:Fallback xmlns="">
          <p:pic>
            <p:nvPicPr>
              <p:cNvPr id="3" name="Ink 2">
                <a:extLst>
                  <a:ext uri="{FF2B5EF4-FFF2-40B4-BE49-F238E27FC236}">
                    <a16:creationId xmlns:a16="http://schemas.microsoft.com/office/drawing/2014/main" id="{15431617-C619-4148-A18F-56CFC1EC7717}"/>
                  </a:ext>
                </a:extLst>
              </p:cNvPr>
              <p:cNvPicPr/>
              <p:nvPr/>
            </p:nvPicPr>
            <p:blipFill>
              <a:blip r:embed="rId5"/>
              <a:stretch>
                <a:fillRect/>
              </a:stretch>
            </p:blipFill>
            <p:spPr>
              <a:xfrm>
                <a:off x="2067120" y="1241640"/>
                <a:ext cx="3994200" cy="1149480"/>
              </a:xfrm>
              <a:prstGeom prst="rect">
                <a:avLst/>
              </a:prstGeom>
            </p:spPr>
          </p:pic>
        </mc:Fallback>
      </mc:AlternateContent>
      <p:pic>
        <p:nvPicPr>
          <p:cNvPr id="4" name="Picture 3">
            <a:extLst>
              <a:ext uri="{FF2B5EF4-FFF2-40B4-BE49-F238E27FC236}">
                <a16:creationId xmlns:a16="http://schemas.microsoft.com/office/drawing/2014/main" id="{2C808713-8EE4-4AA0-A946-EBBBBE0C7AE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62390" y="3429000"/>
            <a:ext cx="5403783" cy="807944"/>
          </a:xfrm>
          <a:prstGeom prst="rect">
            <a:avLst/>
          </a:prstGeom>
        </p:spPr>
      </p:pic>
    </p:spTree>
    <p:extLst>
      <p:ext uri="{BB962C8B-B14F-4D97-AF65-F5344CB8AC3E}">
        <p14:creationId xmlns:p14="http://schemas.microsoft.com/office/powerpoint/2010/main" val="3872027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ark blue background with white lines&#10;&#10;Description automatically generated">
            <a:extLst>
              <a:ext uri="{FF2B5EF4-FFF2-40B4-BE49-F238E27FC236}">
                <a16:creationId xmlns:a16="http://schemas.microsoft.com/office/drawing/2014/main" id="{6C4F6A12-0D8E-42A1-987E-380C74C06262}"/>
              </a:ext>
            </a:extLst>
          </p:cNvPr>
          <p:cNvPicPr>
            <a:picLocks noChangeAspect="1"/>
          </p:cNvPicPr>
          <p:nvPr/>
        </p:nvPicPr>
        <p:blipFill rotWithShape="1">
          <a:blip r:embed="rId2">
            <a:extLst>
              <a:ext uri="{28A0092B-C50C-407E-A947-70E740481C1C}">
                <a14:useLocalDpi xmlns:a14="http://schemas.microsoft.com/office/drawing/2010/main" val="0"/>
              </a:ext>
            </a:extLst>
          </a:blip>
          <a:srcRect t="8142" b="7287"/>
          <a:stretch/>
        </p:blipFill>
        <p:spPr>
          <a:xfrm>
            <a:off x="20" y="1282"/>
            <a:ext cx="12191980" cy="6856718"/>
          </a:xfrm>
          <a:prstGeom prst="rect">
            <a:avLst/>
          </a:prstGeom>
        </p:spPr>
      </p:pic>
      <p:pic>
        <p:nvPicPr>
          <p:cNvPr id="7" name="Picture 6" descr="A blue logo with wings&#10;&#10;Description automatically generated">
            <a:extLst>
              <a:ext uri="{FF2B5EF4-FFF2-40B4-BE49-F238E27FC236}">
                <a16:creationId xmlns:a16="http://schemas.microsoft.com/office/drawing/2014/main" id="{54474696-61D6-4CA4-8166-707C5519DE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8625" y="87085"/>
            <a:ext cx="1110849" cy="914401"/>
          </a:xfrm>
          <a:prstGeom prst="rect">
            <a:avLst/>
          </a:prstGeom>
        </p:spPr>
      </p:pic>
      <p:sp>
        <p:nvSpPr>
          <p:cNvPr id="6" name="TextBox 5">
            <a:extLst>
              <a:ext uri="{FF2B5EF4-FFF2-40B4-BE49-F238E27FC236}">
                <a16:creationId xmlns:a16="http://schemas.microsoft.com/office/drawing/2014/main" id="{8B587A38-85E6-411A-BB2F-9E6FA0719DBE}"/>
              </a:ext>
            </a:extLst>
          </p:cNvPr>
          <p:cNvSpPr txBox="1"/>
          <p:nvPr/>
        </p:nvSpPr>
        <p:spPr>
          <a:xfrm>
            <a:off x="-314960" y="0"/>
            <a:ext cx="8321040" cy="5078313"/>
          </a:xfrm>
          <a:prstGeom prst="rect">
            <a:avLst/>
          </a:prstGeom>
          <a:noFill/>
        </p:spPr>
        <p:txBody>
          <a:bodyPr wrap="square">
            <a:spAutoFit/>
          </a:bodyPr>
          <a:lstStyle/>
          <a:p>
            <a:r>
              <a:rPr lang="en-US" b="0" dirty="0">
                <a:solidFill>
                  <a:srgbClr val="CCCCCC"/>
                </a:solidFill>
                <a:effectLst/>
                <a:latin typeface="Consolas" panose="020B0609020204030204" pitchFamily="49" charset="0"/>
              </a:rPr>
              <a:t>    </a:t>
            </a:r>
            <a:r>
              <a:rPr lang="en-US" b="0" dirty="0" err="1">
                <a:solidFill>
                  <a:srgbClr val="CCCCCC"/>
                </a:solidFill>
                <a:effectLst/>
                <a:latin typeface="Consolas" panose="020B0609020204030204" pitchFamily="49" charset="0"/>
              </a:rPr>
              <a:t>fieldset</a:t>
            </a:r>
            <a:r>
              <a:rPr lang="en-US" b="0" dirty="0">
                <a:solidFill>
                  <a:srgbClr val="CCCCCC"/>
                </a:solidFill>
                <a:effectLst/>
                <a:latin typeface="Consolas" panose="020B0609020204030204" pitchFamily="49" charset="0"/>
              </a:rPr>
              <a:t> legend</a:t>
            </a:r>
          </a:p>
          <a:p>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form</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action</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fieldset</a:t>
            </a:r>
            <a:r>
              <a:rPr lang="en-US" b="0" dirty="0">
                <a:solidFill>
                  <a:srgbClr val="808080"/>
                </a:solidFill>
                <a:effectLst/>
                <a:latin typeface="Consolas" panose="020B0609020204030204" pitchFamily="49" charset="0"/>
              </a:rPr>
              <a:t>&gt;</a:t>
            </a:r>
            <a:r>
              <a:rPr lang="en-US" b="0" dirty="0">
                <a:solidFill>
                  <a:srgbClr val="CCCCCC"/>
                </a:solidFill>
                <a:effectLst/>
                <a:latin typeface="Consolas" panose="020B0609020204030204" pitchFamily="49" charset="0"/>
              </a:rPr>
              <a:t> </a:t>
            </a:r>
            <a:r>
              <a:rPr lang="en-US" b="0" dirty="0">
                <a:solidFill>
                  <a:srgbClr val="6A9955"/>
                </a:solidFill>
                <a:effectLst/>
                <a:latin typeface="Consolas" panose="020B0609020204030204" pitchFamily="49" charset="0"/>
              </a:rPr>
              <a:t>&lt;!--provide border--&gt;</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legend</a:t>
            </a:r>
            <a:r>
              <a:rPr lang="en-US" b="0" dirty="0">
                <a:solidFill>
                  <a:srgbClr val="808080"/>
                </a:solidFill>
                <a:effectLst/>
                <a:latin typeface="Consolas" panose="020B0609020204030204" pitchFamily="49" charset="0"/>
              </a:rPr>
              <a:t>&gt;</a:t>
            </a:r>
            <a:r>
              <a:rPr lang="en-US" b="0" dirty="0">
                <a:solidFill>
                  <a:srgbClr val="CCCCCC"/>
                </a:solidFill>
                <a:effectLst/>
                <a:latin typeface="Consolas" panose="020B0609020204030204" pitchFamily="49" charset="0"/>
              </a:rPr>
              <a:t>information</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legend</a:t>
            </a:r>
            <a:r>
              <a:rPr lang="en-US" b="0" dirty="0">
                <a:solidFill>
                  <a:srgbClr val="808080"/>
                </a:solidFill>
                <a:effectLst/>
                <a:latin typeface="Consolas" panose="020B0609020204030204" pitchFamily="49" charset="0"/>
              </a:rPr>
              <a:t>&gt;</a:t>
            </a:r>
            <a:r>
              <a:rPr lang="en-US" b="0" dirty="0">
                <a:solidFill>
                  <a:srgbClr val="CCCCCC"/>
                </a:solidFill>
                <a:effectLst/>
                <a:latin typeface="Consolas" panose="020B0609020204030204" pitchFamily="49" charset="0"/>
              </a:rPr>
              <a:t> </a:t>
            </a:r>
            <a:r>
              <a:rPr lang="en-US" b="0" dirty="0">
                <a:solidFill>
                  <a:srgbClr val="6A9955"/>
                </a:solidFill>
                <a:effectLst/>
                <a:latin typeface="Consolas" panose="020B0609020204030204" pitchFamily="49" charset="0"/>
              </a:rPr>
              <a:t>&lt;!--provide heading --&gt;</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label</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for</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f_Name</a:t>
            </a:r>
            <a:r>
              <a:rPr lang="en-US" b="0" dirty="0">
                <a:solidFill>
                  <a:srgbClr val="CE9178"/>
                </a:solidFill>
                <a:effectLst/>
                <a:latin typeface="Consolas" panose="020B0609020204030204" pitchFamily="49" charset="0"/>
              </a:rPr>
              <a:t>"</a:t>
            </a:r>
            <a:r>
              <a:rPr lang="en-US" b="0" dirty="0">
                <a:solidFill>
                  <a:srgbClr val="808080"/>
                </a:solidFill>
                <a:effectLst/>
                <a:latin typeface="Consolas" panose="020B0609020204030204" pitchFamily="49" charset="0"/>
              </a:rPr>
              <a:t>&gt;</a:t>
            </a:r>
            <a:r>
              <a:rPr lang="en-US" b="0" dirty="0">
                <a:solidFill>
                  <a:srgbClr val="CCCCCC"/>
                </a:solidFill>
                <a:effectLst/>
                <a:latin typeface="Consolas" panose="020B0609020204030204" pitchFamily="49" charset="0"/>
              </a:rPr>
              <a:t>First Name</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label</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input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type</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"text"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id</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f_Name</a:t>
            </a:r>
            <a:r>
              <a:rPr lang="en-US" b="0" dirty="0">
                <a:solidFill>
                  <a:srgbClr val="CE9178"/>
                </a:solidFill>
                <a:effectLst/>
                <a:latin typeface="Consolas" panose="020B0609020204030204" pitchFamily="49" charset="0"/>
              </a:rPr>
              <a:t>"</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label</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for</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l_Name</a:t>
            </a:r>
            <a:r>
              <a:rPr lang="en-US" b="0" dirty="0">
                <a:solidFill>
                  <a:srgbClr val="CE9178"/>
                </a:solidFill>
                <a:effectLst/>
                <a:latin typeface="Consolas" panose="020B0609020204030204" pitchFamily="49" charset="0"/>
              </a:rPr>
              <a:t>"</a:t>
            </a:r>
            <a:r>
              <a:rPr lang="en-US" b="0" dirty="0">
                <a:solidFill>
                  <a:srgbClr val="808080"/>
                </a:solidFill>
                <a:effectLst/>
                <a:latin typeface="Consolas" panose="020B0609020204030204" pitchFamily="49" charset="0"/>
              </a:rPr>
              <a:t>&gt;</a:t>
            </a:r>
            <a:r>
              <a:rPr lang="en-US" b="0" dirty="0">
                <a:solidFill>
                  <a:srgbClr val="CCCCCC"/>
                </a:solidFill>
                <a:effectLst/>
                <a:latin typeface="Consolas" panose="020B0609020204030204" pitchFamily="49" charset="0"/>
              </a:rPr>
              <a:t>last Name</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label</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input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type</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"text"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id</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l_Name</a:t>
            </a:r>
            <a:r>
              <a:rPr lang="en-US" b="0" dirty="0">
                <a:solidFill>
                  <a:srgbClr val="CE9178"/>
                </a:solidFill>
                <a:effectLst/>
                <a:latin typeface="Consolas" panose="020B0609020204030204" pitchFamily="49" charset="0"/>
              </a:rPr>
              <a:t>"</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label</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for</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p_Name</a:t>
            </a:r>
            <a:r>
              <a:rPr lang="en-US" b="0" dirty="0">
                <a:solidFill>
                  <a:srgbClr val="CE9178"/>
                </a:solidFill>
                <a:effectLst/>
                <a:latin typeface="Consolas" panose="020B0609020204030204" pitchFamily="49" charset="0"/>
              </a:rPr>
              <a:t>"</a:t>
            </a:r>
            <a:r>
              <a:rPr lang="en-US" b="0" dirty="0">
                <a:solidFill>
                  <a:srgbClr val="808080"/>
                </a:solidFill>
                <a:effectLst/>
                <a:latin typeface="Consolas" panose="020B0609020204030204" pitchFamily="49" charset="0"/>
              </a:rPr>
              <a:t>&gt;</a:t>
            </a:r>
            <a:r>
              <a:rPr lang="en-US" b="0" dirty="0">
                <a:solidFill>
                  <a:srgbClr val="CCCCCC"/>
                </a:solidFill>
                <a:effectLst/>
                <a:latin typeface="Consolas" panose="020B0609020204030204" pitchFamily="49" charset="0"/>
              </a:rPr>
              <a:t>parents name</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label</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input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type</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"text"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id</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p_Name</a:t>
            </a:r>
            <a:r>
              <a:rPr lang="en-US" b="0" dirty="0">
                <a:solidFill>
                  <a:srgbClr val="CE9178"/>
                </a:solidFill>
                <a:effectLst/>
                <a:latin typeface="Consolas" panose="020B0609020204030204" pitchFamily="49" charset="0"/>
              </a:rPr>
              <a:t>"</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fieldset</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br>
              <a:rPr lang="en-US" b="0" dirty="0">
                <a:solidFill>
                  <a:srgbClr val="CCCCCC"/>
                </a:solidFill>
                <a:effectLst/>
                <a:latin typeface="Consolas" panose="020B0609020204030204" pitchFamily="49" charset="0"/>
              </a:rPr>
            </a:br>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       </a:t>
            </a:r>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p:txBody>
      </p:sp>
      <p:sp>
        <p:nvSpPr>
          <p:cNvPr id="8" name="TextBox 7">
            <a:extLst>
              <a:ext uri="{FF2B5EF4-FFF2-40B4-BE49-F238E27FC236}">
                <a16:creationId xmlns:a16="http://schemas.microsoft.com/office/drawing/2014/main" id="{A0D49796-C745-4589-AAD2-80F94F8CB651}"/>
              </a:ext>
            </a:extLst>
          </p:cNvPr>
          <p:cNvSpPr txBox="1"/>
          <p:nvPr/>
        </p:nvSpPr>
        <p:spPr>
          <a:xfrm>
            <a:off x="5059680" y="3994396"/>
            <a:ext cx="8282940" cy="2862322"/>
          </a:xfrm>
          <a:prstGeom prst="rect">
            <a:avLst/>
          </a:prstGeom>
          <a:noFill/>
        </p:spPr>
        <p:txBody>
          <a:bodyPr wrap="square">
            <a:spAutoFit/>
          </a:bodyPr>
          <a:lstStyle/>
          <a:p>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fieldset</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legend</a:t>
            </a:r>
            <a:r>
              <a:rPr lang="en-US" b="0" dirty="0">
                <a:solidFill>
                  <a:srgbClr val="808080"/>
                </a:solidFill>
                <a:effectLst/>
                <a:latin typeface="Consolas" panose="020B0609020204030204" pitchFamily="49" charset="0"/>
              </a:rPr>
              <a:t>&gt;</a:t>
            </a:r>
            <a:r>
              <a:rPr lang="en-US" b="0" dirty="0">
                <a:solidFill>
                  <a:srgbClr val="CCCCCC"/>
                </a:solidFill>
                <a:effectLst/>
                <a:latin typeface="Consolas" panose="020B0609020204030204" pitchFamily="49" charset="0"/>
              </a:rPr>
              <a:t> other information</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legend</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label</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for</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M_number</a:t>
            </a:r>
            <a:r>
              <a:rPr lang="en-US" b="0" dirty="0">
                <a:solidFill>
                  <a:srgbClr val="CE9178"/>
                </a:solidFill>
                <a:effectLst/>
                <a:latin typeface="Consolas" panose="020B0609020204030204" pitchFamily="49" charset="0"/>
              </a:rPr>
              <a:t>"</a:t>
            </a:r>
            <a:r>
              <a:rPr lang="en-US" b="0" dirty="0">
                <a:solidFill>
                  <a:srgbClr val="808080"/>
                </a:solidFill>
                <a:effectLst/>
                <a:latin typeface="Consolas" panose="020B0609020204030204" pitchFamily="49" charset="0"/>
              </a:rPr>
              <a:t>&gt;</a:t>
            </a:r>
            <a:r>
              <a:rPr lang="en-US" b="0" dirty="0">
                <a:solidFill>
                  <a:srgbClr val="CCCCCC"/>
                </a:solidFill>
                <a:effectLst/>
                <a:latin typeface="Consolas" panose="020B0609020204030204" pitchFamily="49" charset="0"/>
              </a:rPr>
              <a:t>mobile number</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label</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input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type</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"number"</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id</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M_number</a:t>
            </a:r>
            <a:r>
              <a:rPr lang="en-US" b="0" dirty="0">
                <a:solidFill>
                  <a:srgbClr val="CE9178"/>
                </a:solidFill>
                <a:effectLst/>
                <a:latin typeface="Consolas" panose="020B0609020204030204" pitchFamily="49" charset="0"/>
              </a:rPr>
              <a:t>"</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label</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for</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"c-</a:t>
            </a:r>
            <a:r>
              <a:rPr lang="en-US" b="0" dirty="0" err="1">
                <a:solidFill>
                  <a:srgbClr val="CE9178"/>
                </a:solidFill>
                <a:effectLst/>
                <a:latin typeface="Consolas" panose="020B0609020204030204" pitchFamily="49" charset="0"/>
              </a:rPr>
              <a:t>adress</a:t>
            </a:r>
            <a:r>
              <a:rPr lang="en-US" b="0" dirty="0">
                <a:solidFill>
                  <a:srgbClr val="CE9178"/>
                </a:solidFill>
                <a:effectLst/>
                <a:latin typeface="Consolas" panose="020B0609020204030204" pitchFamily="49" charset="0"/>
              </a:rPr>
              <a:t>"</a:t>
            </a:r>
            <a:r>
              <a:rPr lang="en-US" b="0" dirty="0">
                <a:solidFill>
                  <a:srgbClr val="808080"/>
                </a:solidFill>
                <a:effectLst/>
                <a:latin typeface="Consolas" panose="020B0609020204030204" pitchFamily="49" charset="0"/>
              </a:rPr>
              <a:t>&gt;</a:t>
            </a:r>
            <a:r>
              <a:rPr lang="en-US" b="0" dirty="0" err="1">
                <a:solidFill>
                  <a:srgbClr val="CCCCCC"/>
                </a:solidFill>
                <a:effectLst/>
                <a:latin typeface="Consolas" panose="020B0609020204030204" pitchFamily="49" charset="0"/>
              </a:rPr>
              <a:t>Adress</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label</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input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type</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"text"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id</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"c-</a:t>
            </a:r>
            <a:r>
              <a:rPr lang="en-US" b="0" dirty="0" err="1">
                <a:solidFill>
                  <a:srgbClr val="CE9178"/>
                </a:solidFill>
                <a:effectLst/>
                <a:latin typeface="Consolas" panose="020B0609020204030204" pitchFamily="49" charset="0"/>
              </a:rPr>
              <a:t>adress</a:t>
            </a:r>
            <a:r>
              <a:rPr lang="en-US" b="0" dirty="0">
                <a:solidFill>
                  <a:srgbClr val="CE9178"/>
                </a:solidFill>
                <a:effectLst/>
                <a:latin typeface="Consolas" panose="020B0609020204030204" pitchFamily="49" charset="0"/>
              </a:rPr>
              <a:t>"</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fieldset</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form</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p:txBody>
      </p:sp>
      <p:pic>
        <p:nvPicPr>
          <p:cNvPr id="3" name="Picture 2">
            <a:extLst>
              <a:ext uri="{FF2B5EF4-FFF2-40B4-BE49-F238E27FC236}">
                <a16:creationId xmlns:a16="http://schemas.microsoft.com/office/drawing/2014/main" id="{64A4BA09-A4DE-4482-A950-397848B2A1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256" y="4836879"/>
            <a:ext cx="6155944" cy="1139736"/>
          </a:xfrm>
          <a:prstGeom prst="rect">
            <a:avLst/>
          </a:prstGeom>
        </p:spPr>
      </p:pic>
    </p:spTree>
    <p:extLst>
      <p:ext uri="{BB962C8B-B14F-4D97-AF65-F5344CB8AC3E}">
        <p14:creationId xmlns:p14="http://schemas.microsoft.com/office/powerpoint/2010/main" val="33485216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ark blue background with white lines&#10;&#10;Description automatically generated">
            <a:extLst>
              <a:ext uri="{FF2B5EF4-FFF2-40B4-BE49-F238E27FC236}">
                <a16:creationId xmlns:a16="http://schemas.microsoft.com/office/drawing/2014/main" id="{6C4F6A12-0D8E-42A1-987E-380C74C06262}"/>
              </a:ext>
            </a:extLst>
          </p:cNvPr>
          <p:cNvPicPr>
            <a:picLocks noChangeAspect="1"/>
          </p:cNvPicPr>
          <p:nvPr/>
        </p:nvPicPr>
        <p:blipFill rotWithShape="1">
          <a:blip r:embed="rId2">
            <a:extLst>
              <a:ext uri="{28A0092B-C50C-407E-A947-70E740481C1C}">
                <a14:useLocalDpi xmlns:a14="http://schemas.microsoft.com/office/drawing/2010/main" val="0"/>
              </a:ext>
            </a:extLst>
          </a:blip>
          <a:srcRect t="8142" b="7287"/>
          <a:stretch/>
        </p:blipFill>
        <p:spPr>
          <a:xfrm>
            <a:off x="20" y="1282"/>
            <a:ext cx="12191980" cy="6856718"/>
          </a:xfrm>
          <a:prstGeom prst="rect">
            <a:avLst/>
          </a:prstGeom>
        </p:spPr>
      </p:pic>
      <p:pic>
        <p:nvPicPr>
          <p:cNvPr id="7" name="Picture 6" descr="A blue logo with wings&#10;&#10;Description automatically generated">
            <a:extLst>
              <a:ext uri="{FF2B5EF4-FFF2-40B4-BE49-F238E27FC236}">
                <a16:creationId xmlns:a16="http://schemas.microsoft.com/office/drawing/2014/main" id="{54474696-61D6-4CA4-8166-707C5519DE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8625" y="87085"/>
            <a:ext cx="1110849" cy="914401"/>
          </a:xfrm>
          <a:prstGeom prst="rect">
            <a:avLst/>
          </a:prstGeom>
        </p:spPr>
      </p:pic>
      <p:sp>
        <p:nvSpPr>
          <p:cNvPr id="2" name="TextBox 1">
            <a:extLst>
              <a:ext uri="{FF2B5EF4-FFF2-40B4-BE49-F238E27FC236}">
                <a16:creationId xmlns:a16="http://schemas.microsoft.com/office/drawing/2014/main" id="{E1E544B9-F14A-43D0-924D-9AE41597F84C}"/>
              </a:ext>
            </a:extLst>
          </p:cNvPr>
          <p:cNvSpPr txBox="1"/>
          <p:nvPr/>
        </p:nvSpPr>
        <p:spPr>
          <a:xfrm>
            <a:off x="97971" y="0"/>
            <a:ext cx="5159829" cy="707886"/>
          </a:xfrm>
          <a:prstGeom prst="rect">
            <a:avLst/>
          </a:prstGeom>
          <a:noFill/>
        </p:spPr>
        <p:txBody>
          <a:bodyPr wrap="square" rtlCol="0">
            <a:spAutoFit/>
          </a:bodyPr>
          <a:lstStyle/>
          <a:p>
            <a:r>
              <a:rPr lang="en-US" sz="4000" b="1" dirty="0">
                <a:solidFill>
                  <a:schemeClr val="bg1"/>
                </a:solidFill>
                <a:latin typeface="Amasis MT Pro Black" panose="02040A04050005020304" pitchFamily="18" charset="0"/>
              </a:rPr>
              <a:t>SEO Tag</a:t>
            </a:r>
          </a:p>
        </p:txBody>
      </p:sp>
      <p:sp>
        <p:nvSpPr>
          <p:cNvPr id="3" name="TextBox 2">
            <a:extLst>
              <a:ext uri="{FF2B5EF4-FFF2-40B4-BE49-F238E27FC236}">
                <a16:creationId xmlns:a16="http://schemas.microsoft.com/office/drawing/2014/main" id="{AEF56F1D-E733-4D5D-B561-B9AAB8F06CCC}"/>
              </a:ext>
            </a:extLst>
          </p:cNvPr>
          <p:cNvSpPr txBox="1"/>
          <p:nvPr/>
        </p:nvSpPr>
        <p:spPr>
          <a:xfrm>
            <a:off x="432655" y="597456"/>
            <a:ext cx="11487202" cy="6370975"/>
          </a:xfrm>
          <a:prstGeom prst="rect">
            <a:avLst/>
          </a:prstGeom>
          <a:noFill/>
        </p:spPr>
        <p:txBody>
          <a:bodyPr wrap="square" rtlCol="0">
            <a:spAutoFit/>
          </a:bodyPr>
          <a:lstStyle/>
          <a:p>
            <a:r>
              <a:rPr lang="en-US" sz="2400" b="0" dirty="0">
                <a:solidFill>
                  <a:srgbClr val="808080"/>
                </a:solidFill>
                <a:effectLst/>
                <a:latin typeface="Consolas" panose="020B0609020204030204" pitchFamily="49" charset="0"/>
              </a:rPr>
              <a:t>&lt;</a:t>
            </a:r>
            <a:r>
              <a:rPr lang="en-US" sz="2400" b="0" dirty="0">
                <a:solidFill>
                  <a:srgbClr val="569CD6"/>
                </a:solidFill>
                <a:effectLst/>
                <a:latin typeface="Consolas" panose="020B0609020204030204" pitchFamily="49" charset="0"/>
              </a:rPr>
              <a:t>head</a:t>
            </a:r>
            <a:r>
              <a:rPr lang="en-US" sz="2400" b="0" dirty="0">
                <a:solidFill>
                  <a:srgbClr val="808080"/>
                </a:solidFill>
                <a:effectLst/>
                <a:latin typeface="Consolas" panose="020B0609020204030204" pitchFamily="49" charset="0"/>
              </a:rPr>
              <a:t>&gt;</a:t>
            </a:r>
            <a:endParaRPr lang="en-US" sz="2400" b="0" dirty="0">
              <a:solidFill>
                <a:srgbClr val="CCCCCC"/>
              </a:solidFill>
              <a:effectLst/>
              <a:latin typeface="Consolas" panose="020B0609020204030204" pitchFamily="49" charset="0"/>
            </a:endParaRPr>
          </a:p>
          <a:p>
            <a:r>
              <a:rPr lang="en-US" sz="2400" b="0" dirty="0">
                <a:solidFill>
                  <a:srgbClr val="CCCCCC"/>
                </a:solidFill>
                <a:effectLst/>
                <a:latin typeface="Consolas" panose="020B0609020204030204" pitchFamily="49" charset="0"/>
              </a:rPr>
              <a:t>    </a:t>
            </a:r>
            <a:r>
              <a:rPr lang="en-US" sz="2400" b="0" dirty="0">
                <a:solidFill>
                  <a:srgbClr val="808080"/>
                </a:solidFill>
                <a:effectLst/>
                <a:latin typeface="Consolas" panose="020B0609020204030204" pitchFamily="49" charset="0"/>
              </a:rPr>
              <a:t>&lt;</a:t>
            </a:r>
            <a:r>
              <a:rPr lang="en-US" sz="2400" b="0" dirty="0">
                <a:solidFill>
                  <a:srgbClr val="569CD6"/>
                </a:solidFill>
                <a:effectLst/>
                <a:latin typeface="Consolas" panose="020B0609020204030204" pitchFamily="49" charset="0"/>
              </a:rPr>
              <a:t>title</a:t>
            </a:r>
            <a:r>
              <a:rPr lang="en-US" sz="2400" b="0" dirty="0">
                <a:solidFill>
                  <a:srgbClr val="808080"/>
                </a:solidFill>
                <a:effectLst/>
                <a:latin typeface="Consolas" panose="020B0609020204030204" pitchFamily="49" charset="0"/>
              </a:rPr>
              <a:t>&gt;</a:t>
            </a:r>
            <a:r>
              <a:rPr lang="en-US" sz="2400" b="0" dirty="0">
                <a:solidFill>
                  <a:srgbClr val="CCCCCC"/>
                </a:solidFill>
                <a:effectLst/>
                <a:latin typeface="Consolas" panose="020B0609020204030204" pitchFamily="49" charset="0"/>
              </a:rPr>
              <a:t>   </a:t>
            </a:r>
            <a:r>
              <a:rPr lang="en-US" sz="2400" b="0" dirty="0">
                <a:solidFill>
                  <a:srgbClr val="808080"/>
                </a:solidFill>
                <a:effectLst/>
                <a:latin typeface="Consolas" panose="020B0609020204030204" pitchFamily="49" charset="0"/>
              </a:rPr>
              <a:t>&lt;/</a:t>
            </a:r>
            <a:r>
              <a:rPr lang="en-US" sz="2400" b="0" dirty="0">
                <a:solidFill>
                  <a:srgbClr val="569CD6"/>
                </a:solidFill>
                <a:effectLst/>
                <a:latin typeface="Consolas" panose="020B0609020204030204" pitchFamily="49" charset="0"/>
              </a:rPr>
              <a:t>title</a:t>
            </a:r>
            <a:r>
              <a:rPr lang="en-US" sz="2400" b="0" dirty="0">
                <a:solidFill>
                  <a:srgbClr val="808080"/>
                </a:solidFill>
                <a:effectLst/>
                <a:latin typeface="Consolas" panose="020B0609020204030204" pitchFamily="49" charset="0"/>
              </a:rPr>
              <a:t>&gt;</a:t>
            </a:r>
            <a:endParaRPr lang="en-US" sz="2400" b="0" dirty="0">
              <a:solidFill>
                <a:srgbClr val="CCCCCC"/>
              </a:solidFill>
              <a:effectLst/>
              <a:latin typeface="Consolas" panose="020B0609020204030204" pitchFamily="49" charset="0"/>
            </a:endParaRPr>
          </a:p>
          <a:p>
            <a:endParaRPr lang="en-US" sz="2400" b="0" dirty="0">
              <a:solidFill>
                <a:srgbClr val="CCCCCC"/>
              </a:solidFill>
              <a:effectLst/>
              <a:latin typeface="Consolas" panose="020B0609020204030204" pitchFamily="49" charset="0"/>
            </a:endParaRPr>
          </a:p>
          <a:p>
            <a:br>
              <a:rPr lang="en-US" sz="2400" b="0" dirty="0">
                <a:solidFill>
                  <a:srgbClr val="CCCCCC"/>
                </a:solidFill>
                <a:effectLst/>
                <a:latin typeface="Consolas" panose="020B0609020204030204" pitchFamily="49" charset="0"/>
              </a:rPr>
            </a:br>
            <a:r>
              <a:rPr lang="en-US" sz="2400" b="0" dirty="0">
                <a:solidFill>
                  <a:srgbClr val="00B050"/>
                </a:solidFill>
                <a:effectLst/>
                <a:latin typeface="Consolas" panose="020B0609020204030204" pitchFamily="49" charset="0"/>
              </a:rPr>
              <a:t>    </a:t>
            </a:r>
            <a:r>
              <a:rPr lang="en-US" sz="2400" b="1" dirty="0">
                <a:solidFill>
                  <a:srgbClr val="00B050"/>
                </a:solidFill>
                <a:effectLst/>
                <a:latin typeface="Consolas" panose="020B0609020204030204" pitchFamily="49" charset="0"/>
              </a:rPr>
              <a:t>for Description</a:t>
            </a:r>
          </a:p>
          <a:p>
            <a:r>
              <a:rPr lang="en-US" sz="2400" b="0" dirty="0">
                <a:solidFill>
                  <a:srgbClr val="CCCCCC"/>
                </a:solidFill>
                <a:effectLst/>
                <a:latin typeface="Consolas" panose="020B0609020204030204" pitchFamily="49" charset="0"/>
              </a:rPr>
              <a:t>         </a:t>
            </a:r>
            <a:r>
              <a:rPr lang="en-US" sz="2400" b="0" dirty="0">
                <a:solidFill>
                  <a:srgbClr val="808080"/>
                </a:solidFill>
                <a:effectLst/>
                <a:latin typeface="Consolas" panose="020B0609020204030204" pitchFamily="49" charset="0"/>
              </a:rPr>
              <a:t>&lt;</a:t>
            </a:r>
            <a:r>
              <a:rPr lang="en-US" sz="2400" b="0" dirty="0">
                <a:solidFill>
                  <a:srgbClr val="569CD6"/>
                </a:solidFill>
                <a:effectLst/>
                <a:latin typeface="Consolas" panose="020B0609020204030204" pitchFamily="49" charset="0"/>
              </a:rPr>
              <a:t>meta</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name</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"description"</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content</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  "</a:t>
            </a:r>
            <a:r>
              <a:rPr lang="en-US" sz="2400" b="0" dirty="0">
                <a:solidFill>
                  <a:srgbClr val="808080"/>
                </a:solidFill>
                <a:effectLst/>
                <a:latin typeface="Consolas" panose="020B0609020204030204" pitchFamily="49" charset="0"/>
              </a:rPr>
              <a:t>&gt;</a:t>
            </a:r>
            <a:endParaRPr lang="en-US" sz="2400" b="0" dirty="0">
              <a:solidFill>
                <a:srgbClr val="CCCCCC"/>
              </a:solidFill>
              <a:effectLst/>
              <a:latin typeface="Consolas" panose="020B0609020204030204" pitchFamily="49" charset="0"/>
            </a:endParaRPr>
          </a:p>
          <a:p>
            <a:br>
              <a:rPr lang="en-US" sz="2400" b="0" dirty="0">
                <a:solidFill>
                  <a:srgbClr val="CCCCCC"/>
                </a:solidFill>
                <a:effectLst/>
                <a:latin typeface="Consolas" panose="020B0609020204030204" pitchFamily="49" charset="0"/>
              </a:rPr>
            </a:br>
            <a:r>
              <a:rPr lang="en-US" sz="2400" b="0" dirty="0">
                <a:solidFill>
                  <a:srgbClr val="00B050"/>
                </a:solidFill>
                <a:effectLst/>
                <a:latin typeface="Consolas" panose="020B0609020204030204" pitchFamily="49" charset="0"/>
              </a:rPr>
              <a:t>    </a:t>
            </a:r>
            <a:r>
              <a:rPr lang="en-US" sz="2400" b="1" dirty="0">
                <a:solidFill>
                  <a:srgbClr val="00B050"/>
                </a:solidFill>
                <a:effectLst/>
                <a:latin typeface="Consolas" panose="020B0609020204030204" pitchFamily="49" charset="0"/>
              </a:rPr>
              <a:t>keyword</a:t>
            </a:r>
          </a:p>
          <a:p>
            <a:r>
              <a:rPr lang="en-US" sz="2400" b="0" dirty="0">
                <a:solidFill>
                  <a:srgbClr val="CCCCCC"/>
                </a:solidFill>
                <a:effectLst/>
                <a:latin typeface="Consolas" panose="020B0609020204030204" pitchFamily="49" charset="0"/>
              </a:rPr>
              <a:t>         </a:t>
            </a:r>
            <a:r>
              <a:rPr lang="en-US" sz="2400" b="0" dirty="0">
                <a:solidFill>
                  <a:srgbClr val="808080"/>
                </a:solidFill>
                <a:effectLst/>
                <a:latin typeface="Consolas" panose="020B0609020204030204" pitchFamily="49" charset="0"/>
              </a:rPr>
              <a:t>&lt;</a:t>
            </a:r>
            <a:r>
              <a:rPr lang="en-US" sz="2400" b="0" dirty="0">
                <a:solidFill>
                  <a:srgbClr val="569CD6"/>
                </a:solidFill>
                <a:effectLst/>
                <a:latin typeface="Consolas" panose="020B0609020204030204" pitchFamily="49" charset="0"/>
              </a:rPr>
              <a:t>meta</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name</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 keyword"</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content</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"new , car, </a:t>
            </a:r>
            <a:r>
              <a:rPr lang="en-US" sz="2400" b="0" dirty="0" err="1">
                <a:solidFill>
                  <a:srgbClr val="CE9178"/>
                </a:solidFill>
                <a:effectLst/>
                <a:latin typeface="Consolas" panose="020B0609020204030204" pitchFamily="49" charset="0"/>
              </a:rPr>
              <a:t>html,css</a:t>
            </a:r>
            <a:r>
              <a:rPr lang="en-US" sz="2400" b="0" dirty="0">
                <a:solidFill>
                  <a:srgbClr val="CE9178"/>
                </a:solidFill>
                <a:effectLst/>
                <a:latin typeface="Consolas" panose="020B0609020204030204" pitchFamily="49" charset="0"/>
              </a:rPr>
              <a:t>"</a:t>
            </a:r>
            <a:r>
              <a:rPr lang="en-US" sz="2400" b="0" dirty="0">
                <a:solidFill>
                  <a:srgbClr val="808080"/>
                </a:solidFill>
                <a:effectLst/>
                <a:latin typeface="Consolas" panose="020B0609020204030204" pitchFamily="49" charset="0"/>
              </a:rPr>
              <a:t>&gt;</a:t>
            </a:r>
            <a:endParaRPr lang="en-US" sz="2400" b="0" dirty="0">
              <a:solidFill>
                <a:srgbClr val="CCCCCC"/>
              </a:solidFill>
              <a:effectLst/>
              <a:latin typeface="Consolas" panose="020B0609020204030204" pitchFamily="49" charset="0"/>
            </a:endParaRPr>
          </a:p>
          <a:p>
            <a:br>
              <a:rPr lang="en-US" sz="2400" b="0" dirty="0">
                <a:solidFill>
                  <a:srgbClr val="CCCCCC"/>
                </a:solidFill>
                <a:effectLst/>
                <a:latin typeface="Consolas" panose="020B0609020204030204" pitchFamily="49" charset="0"/>
              </a:rPr>
            </a:br>
            <a:r>
              <a:rPr lang="en-US" sz="2400" b="0" dirty="0">
                <a:solidFill>
                  <a:srgbClr val="00B050"/>
                </a:solidFill>
                <a:effectLst/>
                <a:latin typeface="Consolas" panose="020B0609020204030204" pitchFamily="49" charset="0"/>
              </a:rPr>
              <a:t>    </a:t>
            </a:r>
            <a:r>
              <a:rPr lang="en-US" sz="2400" b="1" dirty="0">
                <a:solidFill>
                  <a:srgbClr val="00B050"/>
                </a:solidFill>
                <a:effectLst/>
                <a:latin typeface="Consolas" panose="020B0609020204030204" pitchFamily="49" charset="0"/>
              </a:rPr>
              <a:t>canonical</a:t>
            </a:r>
          </a:p>
          <a:p>
            <a:r>
              <a:rPr lang="en-US" sz="2400" b="0" dirty="0">
                <a:solidFill>
                  <a:srgbClr val="CCCCCC"/>
                </a:solidFill>
                <a:effectLst/>
                <a:latin typeface="Consolas" panose="020B0609020204030204" pitchFamily="49" charset="0"/>
              </a:rPr>
              <a:t>         </a:t>
            </a:r>
            <a:r>
              <a:rPr lang="en-US" sz="2400" b="0" dirty="0">
                <a:solidFill>
                  <a:srgbClr val="808080"/>
                </a:solidFill>
                <a:effectLst/>
                <a:latin typeface="Consolas" panose="020B0609020204030204" pitchFamily="49" charset="0"/>
              </a:rPr>
              <a:t>&lt;</a:t>
            </a:r>
            <a:r>
              <a:rPr lang="en-US" sz="2400" b="0" dirty="0">
                <a:solidFill>
                  <a:srgbClr val="569CD6"/>
                </a:solidFill>
                <a:effectLst/>
                <a:latin typeface="Consolas" panose="020B0609020204030204" pitchFamily="49" charset="0"/>
              </a:rPr>
              <a:t>meta</a:t>
            </a:r>
            <a:r>
              <a:rPr lang="en-US" sz="2400" b="0" dirty="0">
                <a:solidFill>
                  <a:srgbClr val="CCCCCC"/>
                </a:solidFill>
                <a:effectLst/>
                <a:latin typeface="Consolas" panose="020B0609020204030204" pitchFamily="49" charset="0"/>
              </a:rPr>
              <a:t> </a:t>
            </a:r>
            <a:r>
              <a:rPr lang="en-US" sz="2400" b="0" dirty="0" err="1">
                <a:solidFill>
                  <a:srgbClr val="9CDCFE"/>
                </a:solidFill>
                <a:effectLst/>
                <a:latin typeface="Consolas" panose="020B0609020204030204" pitchFamily="49" charset="0"/>
              </a:rPr>
              <a:t>rel</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"canonical"</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content</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"car.html"</a:t>
            </a:r>
            <a:r>
              <a:rPr lang="en-US" sz="2400" b="0" dirty="0">
                <a:solidFill>
                  <a:srgbClr val="808080"/>
                </a:solidFill>
                <a:effectLst/>
                <a:latin typeface="Consolas" panose="020B0609020204030204" pitchFamily="49" charset="0"/>
              </a:rPr>
              <a:t>&gt;</a:t>
            </a:r>
            <a:endParaRPr lang="en-US" sz="2400" b="0" dirty="0">
              <a:solidFill>
                <a:srgbClr val="CCCCCC"/>
              </a:solidFill>
              <a:effectLst/>
              <a:latin typeface="Consolas" panose="020B0609020204030204" pitchFamily="49" charset="0"/>
            </a:endParaRPr>
          </a:p>
          <a:p>
            <a:br>
              <a:rPr lang="en-US" sz="2400" b="0" dirty="0">
                <a:solidFill>
                  <a:srgbClr val="CCCCCC"/>
                </a:solidFill>
                <a:effectLst/>
                <a:latin typeface="Consolas" panose="020B0609020204030204" pitchFamily="49" charset="0"/>
              </a:rPr>
            </a:br>
            <a:r>
              <a:rPr lang="en-US" sz="2400" b="0" dirty="0">
                <a:solidFill>
                  <a:srgbClr val="CCCCCC"/>
                </a:solidFill>
                <a:effectLst/>
                <a:latin typeface="Consolas" panose="020B0609020204030204" pitchFamily="49" charset="0"/>
              </a:rPr>
              <a:t> </a:t>
            </a:r>
            <a:r>
              <a:rPr lang="en-US" sz="2400" b="0" dirty="0">
                <a:solidFill>
                  <a:srgbClr val="00B050"/>
                </a:solidFill>
                <a:effectLst/>
                <a:latin typeface="Consolas" panose="020B0609020204030204" pitchFamily="49" charset="0"/>
              </a:rPr>
              <a:t>   </a:t>
            </a:r>
            <a:r>
              <a:rPr lang="en-US" sz="2400" b="1" dirty="0" err="1">
                <a:solidFill>
                  <a:srgbClr val="00B050"/>
                </a:solidFill>
                <a:effectLst/>
                <a:latin typeface="Consolas" panose="020B0609020204030204" pitchFamily="49" charset="0"/>
              </a:rPr>
              <a:t>robotos</a:t>
            </a:r>
            <a:endParaRPr lang="en-US" sz="2400" b="1" dirty="0">
              <a:solidFill>
                <a:srgbClr val="00B050"/>
              </a:solidFill>
              <a:effectLst/>
              <a:latin typeface="Consolas" panose="020B0609020204030204" pitchFamily="49" charset="0"/>
            </a:endParaRPr>
          </a:p>
          <a:p>
            <a:r>
              <a:rPr lang="en-US" sz="2400" b="0" dirty="0">
                <a:solidFill>
                  <a:srgbClr val="CCCCCC"/>
                </a:solidFill>
                <a:effectLst/>
                <a:latin typeface="Consolas" panose="020B0609020204030204" pitchFamily="49" charset="0"/>
              </a:rPr>
              <a:t>         </a:t>
            </a:r>
            <a:r>
              <a:rPr lang="en-US" sz="2400" b="0" dirty="0">
                <a:solidFill>
                  <a:srgbClr val="808080"/>
                </a:solidFill>
                <a:effectLst/>
                <a:latin typeface="Consolas" panose="020B0609020204030204" pitchFamily="49" charset="0"/>
              </a:rPr>
              <a:t>&lt;</a:t>
            </a:r>
            <a:r>
              <a:rPr lang="en-US" sz="2400" b="0" dirty="0">
                <a:solidFill>
                  <a:srgbClr val="569CD6"/>
                </a:solidFill>
                <a:effectLst/>
                <a:latin typeface="Consolas" panose="020B0609020204030204" pitchFamily="49" charset="0"/>
              </a:rPr>
              <a:t>meta</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name</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 </a:t>
            </a:r>
            <a:r>
              <a:rPr lang="en-US" sz="2400" b="0" dirty="0" err="1">
                <a:solidFill>
                  <a:srgbClr val="CE9178"/>
                </a:solidFill>
                <a:effectLst/>
                <a:latin typeface="Consolas" panose="020B0609020204030204" pitchFamily="49" charset="0"/>
              </a:rPr>
              <a:t>robotos</a:t>
            </a:r>
            <a:r>
              <a:rPr lang="en-US" sz="2400" b="0" dirty="0">
                <a:solidFill>
                  <a:srgbClr val="CE9178"/>
                </a:solidFill>
                <a:effectLst/>
                <a:latin typeface="Consolas" panose="020B0609020204030204" pitchFamily="49" charset="0"/>
              </a:rPr>
              <a:t>"</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content</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"Index, follow"</a:t>
            </a:r>
            <a:r>
              <a:rPr lang="en-US" sz="2400" b="0" dirty="0">
                <a:solidFill>
                  <a:srgbClr val="808080"/>
                </a:solidFill>
                <a:effectLst/>
                <a:latin typeface="Consolas" panose="020B0609020204030204" pitchFamily="49" charset="0"/>
              </a:rPr>
              <a:t>&gt;</a:t>
            </a:r>
            <a:endParaRPr lang="en-US" sz="2400" b="0" dirty="0">
              <a:solidFill>
                <a:srgbClr val="CCCCCC"/>
              </a:solidFill>
              <a:effectLst/>
              <a:latin typeface="Consolas" panose="020B0609020204030204" pitchFamily="49" charset="0"/>
            </a:endParaRPr>
          </a:p>
          <a:p>
            <a:br>
              <a:rPr lang="en-US" sz="2400" b="0" dirty="0">
                <a:solidFill>
                  <a:srgbClr val="CCCCCC"/>
                </a:solidFill>
                <a:effectLst/>
                <a:latin typeface="Consolas" panose="020B0609020204030204" pitchFamily="49" charset="0"/>
              </a:rPr>
            </a:br>
            <a:r>
              <a:rPr lang="en-US" sz="2400" b="0" dirty="0">
                <a:solidFill>
                  <a:srgbClr val="808080"/>
                </a:solidFill>
                <a:effectLst/>
                <a:latin typeface="Consolas" panose="020B0609020204030204" pitchFamily="49" charset="0"/>
              </a:rPr>
              <a:t>&lt;/</a:t>
            </a:r>
            <a:r>
              <a:rPr lang="en-US" sz="2400" b="0" dirty="0">
                <a:solidFill>
                  <a:srgbClr val="569CD6"/>
                </a:solidFill>
                <a:effectLst/>
                <a:latin typeface="Consolas" panose="020B0609020204030204" pitchFamily="49" charset="0"/>
              </a:rPr>
              <a:t>head</a:t>
            </a:r>
            <a:r>
              <a:rPr lang="en-US" sz="2400" b="0" dirty="0">
                <a:solidFill>
                  <a:srgbClr val="808080"/>
                </a:solidFill>
                <a:effectLst/>
                <a:latin typeface="Consolas" panose="020B0609020204030204" pitchFamily="49" charset="0"/>
              </a:rPr>
              <a:t>&gt;</a:t>
            </a:r>
            <a:endParaRPr lang="en-US" sz="2400" b="0" dirty="0">
              <a:solidFill>
                <a:srgbClr val="CCCCCC"/>
              </a:solidFill>
              <a:effectLst/>
              <a:latin typeface="Consolas" panose="020B0609020204030204" pitchFamily="49" charset="0"/>
            </a:endParaRPr>
          </a:p>
        </p:txBody>
      </p:sp>
      <p:sp>
        <p:nvSpPr>
          <p:cNvPr id="9" name="TextBox 8">
            <a:extLst>
              <a:ext uri="{FF2B5EF4-FFF2-40B4-BE49-F238E27FC236}">
                <a16:creationId xmlns:a16="http://schemas.microsoft.com/office/drawing/2014/main" id="{00C2CBA0-AC8E-48D8-8F71-38B1F15F7B12}"/>
              </a:ext>
            </a:extLst>
          </p:cNvPr>
          <p:cNvSpPr txBox="1"/>
          <p:nvPr/>
        </p:nvSpPr>
        <p:spPr>
          <a:xfrm>
            <a:off x="8741229" y="6130350"/>
            <a:ext cx="1447800" cy="646331"/>
          </a:xfrm>
          <a:prstGeom prst="rect">
            <a:avLst/>
          </a:prstGeom>
          <a:noFill/>
        </p:spPr>
        <p:txBody>
          <a:bodyPr wrap="square" rtlCol="0">
            <a:spAutoFit/>
          </a:bodyPr>
          <a:lstStyle/>
          <a:p>
            <a:pPr algn="ctr"/>
            <a:r>
              <a:rPr lang="en-US" sz="1200" b="1" dirty="0">
                <a:solidFill>
                  <a:srgbClr val="FFFF00"/>
                </a:solidFill>
                <a:latin typeface="Amasis MT Pro Black" panose="02040A04050005020304" pitchFamily="18" charset="0"/>
              </a:rPr>
              <a:t>page </a:t>
            </a:r>
            <a:r>
              <a:rPr lang="en-US" sz="1200" b="1" dirty="0" err="1">
                <a:solidFill>
                  <a:srgbClr val="FFFF00"/>
                </a:solidFill>
                <a:latin typeface="Amasis MT Pro Black" panose="02040A04050005020304" pitchFamily="18" charset="0"/>
              </a:rPr>
              <a:t>ke</a:t>
            </a:r>
            <a:r>
              <a:rPr lang="en-US" sz="1200" b="1" dirty="0">
                <a:solidFill>
                  <a:srgbClr val="FFFF00"/>
                </a:solidFill>
                <a:latin typeface="Amasis MT Pro Black" panose="02040A04050005020304" pitchFamily="18" charset="0"/>
              </a:rPr>
              <a:t> links ko follow </a:t>
            </a:r>
            <a:r>
              <a:rPr lang="en-US" sz="1200" b="1" dirty="0" err="1">
                <a:solidFill>
                  <a:srgbClr val="FFFF00"/>
                </a:solidFill>
                <a:latin typeface="Amasis MT Pro Black" panose="02040A04050005020304" pitchFamily="18" charset="0"/>
              </a:rPr>
              <a:t>karna</a:t>
            </a:r>
            <a:r>
              <a:rPr lang="en-US" sz="1200" b="1" dirty="0">
                <a:solidFill>
                  <a:srgbClr val="FFFF00"/>
                </a:solidFill>
                <a:latin typeface="Amasis MT Pro Black" panose="02040A04050005020304" pitchFamily="18" charset="0"/>
              </a:rPr>
              <a:t> </a:t>
            </a:r>
            <a:r>
              <a:rPr lang="en-US" sz="1200" b="1" dirty="0" err="1">
                <a:solidFill>
                  <a:srgbClr val="FFFF00"/>
                </a:solidFill>
                <a:latin typeface="Amasis MT Pro Black" panose="02040A04050005020304" pitchFamily="18" charset="0"/>
              </a:rPr>
              <a:t>hai</a:t>
            </a:r>
            <a:r>
              <a:rPr lang="en-US" sz="1200" b="1" dirty="0">
                <a:solidFill>
                  <a:srgbClr val="FFFF00"/>
                </a:solidFill>
                <a:latin typeface="Amasis MT Pro Black" panose="02040A04050005020304" pitchFamily="18" charset="0"/>
              </a:rPr>
              <a:t> </a:t>
            </a:r>
            <a:r>
              <a:rPr lang="en-US" sz="1200" b="1" dirty="0" err="1">
                <a:solidFill>
                  <a:srgbClr val="FFFF00"/>
                </a:solidFill>
                <a:latin typeface="Amasis MT Pro Black" panose="02040A04050005020304" pitchFamily="18" charset="0"/>
              </a:rPr>
              <a:t>ya</a:t>
            </a:r>
            <a:r>
              <a:rPr lang="en-US" sz="1200" b="1" dirty="0">
                <a:solidFill>
                  <a:srgbClr val="FFFF00"/>
                </a:solidFill>
                <a:latin typeface="Amasis MT Pro Black" panose="02040A04050005020304" pitchFamily="18" charset="0"/>
              </a:rPr>
              <a:t> </a:t>
            </a:r>
            <a:r>
              <a:rPr lang="en-US" sz="1200" b="1" dirty="0" err="1">
                <a:solidFill>
                  <a:srgbClr val="FFFF00"/>
                </a:solidFill>
                <a:latin typeface="Amasis MT Pro Black" panose="02040A04050005020304" pitchFamily="18" charset="0"/>
              </a:rPr>
              <a:t>nahi</a:t>
            </a:r>
            <a:endParaRPr lang="en-US" sz="1200" b="1" dirty="0">
              <a:solidFill>
                <a:srgbClr val="FFFF00"/>
              </a:solidFill>
              <a:latin typeface="Amasis MT Pro Black" panose="02040A04050005020304" pitchFamily="18" charset="0"/>
            </a:endParaRPr>
          </a:p>
        </p:txBody>
      </p:sp>
      <p:sp>
        <p:nvSpPr>
          <p:cNvPr id="10" name="TextBox 9">
            <a:extLst>
              <a:ext uri="{FF2B5EF4-FFF2-40B4-BE49-F238E27FC236}">
                <a16:creationId xmlns:a16="http://schemas.microsoft.com/office/drawing/2014/main" id="{7AE04423-84BA-4292-81B1-C6E658A266CC}"/>
              </a:ext>
            </a:extLst>
          </p:cNvPr>
          <p:cNvSpPr txBox="1"/>
          <p:nvPr/>
        </p:nvSpPr>
        <p:spPr>
          <a:xfrm>
            <a:off x="7021286" y="6153380"/>
            <a:ext cx="1447800" cy="646331"/>
          </a:xfrm>
          <a:prstGeom prst="rect">
            <a:avLst/>
          </a:prstGeom>
          <a:noFill/>
        </p:spPr>
        <p:txBody>
          <a:bodyPr wrap="square" rtlCol="0">
            <a:spAutoFit/>
          </a:bodyPr>
          <a:lstStyle/>
          <a:p>
            <a:pPr algn="ctr"/>
            <a:r>
              <a:rPr lang="en-US" sz="1200" b="1" dirty="0">
                <a:solidFill>
                  <a:srgbClr val="FFFF00"/>
                </a:solidFill>
                <a:latin typeface="Amasis MT Pro Black" panose="02040A04050005020304" pitchFamily="18" charset="0"/>
              </a:rPr>
              <a:t>Database me save </a:t>
            </a:r>
            <a:r>
              <a:rPr lang="en-US" sz="1200" b="1" dirty="0" err="1">
                <a:solidFill>
                  <a:srgbClr val="FFFF00"/>
                </a:solidFill>
                <a:latin typeface="Amasis MT Pro Black" panose="02040A04050005020304" pitchFamily="18" charset="0"/>
              </a:rPr>
              <a:t>karna</a:t>
            </a:r>
            <a:r>
              <a:rPr lang="en-US" sz="1200" b="1" dirty="0">
                <a:solidFill>
                  <a:srgbClr val="FFFF00"/>
                </a:solidFill>
                <a:latin typeface="Amasis MT Pro Black" panose="02040A04050005020304" pitchFamily="18" charset="0"/>
              </a:rPr>
              <a:t> </a:t>
            </a:r>
            <a:r>
              <a:rPr lang="en-US" sz="1200" b="1" dirty="0" err="1">
                <a:solidFill>
                  <a:srgbClr val="FFFF00"/>
                </a:solidFill>
                <a:latin typeface="Amasis MT Pro Black" panose="02040A04050005020304" pitchFamily="18" charset="0"/>
              </a:rPr>
              <a:t>hai</a:t>
            </a:r>
            <a:r>
              <a:rPr lang="en-US" sz="1200" b="1" dirty="0">
                <a:solidFill>
                  <a:srgbClr val="FFFF00"/>
                </a:solidFill>
                <a:latin typeface="Amasis MT Pro Black" panose="02040A04050005020304" pitchFamily="18" charset="0"/>
              </a:rPr>
              <a:t> </a:t>
            </a:r>
            <a:r>
              <a:rPr lang="en-US" sz="1200" b="1" dirty="0" err="1">
                <a:solidFill>
                  <a:srgbClr val="FFFF00"/>
                </a:solidFill>
                <a:latin typeface="Amasis MT Pro Black" panose="02040A04050005020304" pitchFamily="18" charset="0"/>
              </a:rPr>
              <a:t>ya</a:t>
            </a:r>
            <a:r>
              <a:rPr lang="en-US" sz="1200" b="1" dirty="0">
                <a:solidFill>
                  <a:srgbClr val="FFFF00"/>
                </a:solidFill>
                <a:latin typeface="Amasis MT Pro Black" panose="02040A04050005020304" pitchFamily="18" charset="0"/>
              </a:rPr>
              <a:t> </a:t>
            </a:r>
            <a:r>
              <a:rPr lang="en-US" sz="1200" b="1" dirty="0" err="1">
                <a:solidFill>
                  <a:srgbClr val="FFFF00"/>
                </a:solidFill>
                <a:latin typeface="Amasis MT Pro Black" panose="02040A04050005020304" pitchFamily="18" charset="0"/>
              </a:rPr>
              <a:t>nahi</a:t>
            </a:r>
            <a:endParaRPr lang="en-US" sz="1200" b="1" dirty="0">
              <a:solidFill>
                <a:srgbClr val="FFFF00"/>
              </a:solidFill>
              <a:latin typeface="Amasis MT Pro Black" panose="02040A04050005020304" pitchFamily="18" charset="0"/>
            </a:endParaRPr>
          </a:p>
        </p:txBody>
      </p:sp>
      <p:pic>
        <p:nvPicPr>
          <p:cNvPr id="6" name="Picture 5" descr="A screenshot of a computer program&#10;&#10;Description automatically generated">
            <a:extLst>
              <a:ext uri="{FF2B5EF4-FFF2-40B4-BE49-F238E27FC236}">
                <a16:creationId xmlns:a16="http://schemas.microsoft.com/office/drawing/2014/main" id="{771F7B20-FA59-45DD-BFEF-5A0DC45953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9086" y="1184862"/>
            <a:ext cx="3675132" cy="1030018"/>
          </a:xfrm>
          <a:prstGeom prst="rect">
            <a:avLst/>
          </a:prstGeom>
        </p:spPr>
      </p:pic>
      <mc:AlternateContent xmlns:mc="http://schemas.openxmlformats.org/markup-compatibility/2006">
        <mc:Choice xmlns:p14="http://schemas.microsoft.com/office/powerpoint/2010/main" Requires="p14">
          <p:contentPart p14:bwMode="auto" r:id="rId5">
            <p14:nvContentPartPr>
              <p14:cNvPr id="8" name="Ink 7">
                <a:extLst>
                  <a:ext uri="{FF2B5EF4-FFF2-40B4-BE49-F238E27FC236}">
                    <a16:creationId xmlns:a16="http://schemas.microsoft.com/office/drawing/2014/main" id="{057754C3-EC7C-40E1-907C-61B402BF2896}"/>
                  </a:ext>
                </a:extLst>
              </p14:cNvPr>
              <p14:cNvContentPartPr/>
              <p14:nvPr/>
            </p14:nvContentPartPr>
            <p14:xfrm>
              <a:off x="1047600" y="901800"/>
              <a:ext cx="11131920" cy="2254680"/>
            </p14:xfrm>
          </p:contentPart>
        </mc:Choice>
        <mc:Fallback>
          <p:pic>
            <p:nvPicPr>
              <p:cNvPr id="8" name="Ink 7">
                <a:extLst>
                  <a:ext uri="{FF2B5EF4-FFF2-40B4-BE49-F238E27FC236}">
                    <a16:creationId xmlns:a16="http://schemas.microsoft.com/office/drawing/2014/main" id="{057754C3-EC7C-40E1-907C-61B402BF2896}"/>
                  </a:ext>
                </a:extLst>
              </p:cNvPr>
              <p:cNvPicPr/>
              <p:nvPr/>
            </p:nvPicPr>
            <p:blipFill>
              <a:blip r:embed="rId6"/>
              <a:stretch>
                <a:fillRect/>
              </a:stretch>
            </p:blipFill>
            <p:spPr>
              <a:xfrm>
                <a:off x="1038240" y="892440"/>
                <a:ext cx="11150640" cy="2273400"/>
              </a:xfrm>
              <a:prstGeom prst="rect">
                <a:avLst/>
              </a:prstGeom>
            </p:spPr>
          </p:pic>
        </mc:Fallback>
      </mc:AlternateContent>
    </p:spTree>
    <p:extLst>
      <p:ext uri="{BB962C8B-B14F-4D97-AF65-F5344CB8AC3E}">
        <p14:creationId xmlns:p14="http://schemas.microsoft.com/office/powerpoint/2010/main" val="4693886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ark blue background with white lines&#10;&#10;Description automatically generated">
            <a:extLst>
              <a:ext uri="{FF2B5EF4-FFF2-40B4-BE49-F238E27FC236}">
                <a16:creationId xmlns:a16="http://schemas.microsoft.com/office/drawing/2014/main" id="{6C4F6A12-0D8E-42A1-987E-380C74C06262}"/>
              </a:ext>
            </a:extLst>
          </p:cNvPr>
          <p:cNvPicPr>
            <a:picLocks noChangeAspect="1"/>
          </p:cNvPicPr>
          <p:nvPr/>
        </p:nvPicPr>
        <p:blipFill rotWithShape="1">
          <a:blip r:embed="rId2">
            <a:extLst>
              <a:ext uri="{28A0092B-C50C-407E-A947-70E740481C1C}">
                <a14:useLocalDpi xmlns:a14="http://schemas.microsoft.com/office/drawing/2010/main" val="0"/>
              </a:ext>
            </a:extLst>
          </a:blip>
          <a:srcRect t="8142" b="7287"/>
          <a:stretch/>
        </p:blipFill>
        <p:spPr>
          <a:xfrm>
            <a:off x="20" y="1282"/>
            <a:ext cx="12191980" cy="6856718"/>
          </a:xfrm>
          <a:prstGeom prst="rect">
            <a:avLst/>
          </a:prstGeom>
        </p:spPr>
      </p:pic>
      <p:pic>
        <p:nvPicPr>
          <p:cNvPr id="7" name="Picture 6" descr="A blue logo with wings&#10;&#10;Description automatically generated">
            <a:extLst>
              <a:ext uri="{FF2B5EF4-FFF2-40B4-BE49-F238E27FC236}">
                <a16:creationId xmlns:a16="http://schemas.microsoft.com/office/drawing/2014/main" id="{54474696-61D6-4CA4-8166-707C5519DE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8625" y="87085"/>
            <a:ext cx="1110849" cy="914401"/>
          </a:xfrm>
          <a:prstGeom prst="rect">
            <a:avLst/>
          </a:prstGeom>
        </p:spPr>
      </p:pic>
      <p:sp>
        <p:nvSpPr>
          <p:cNvPr id="4" name="TextBox 3">
            <a:extLst>
              <a:ext uri="{FF2B5EF4-FFF2-40B4-BE49-F238E27FC236}">
                <a16:creationId xmlns:a16="http://schemas.microsoft.com/office/drawing/2014/main" id="{34F016B6-AB77-44F9-B171-F25CCD8880B6}"/>
              </a:ext>
            </a:extLst>
          </p:cNvPr>
          <p:cNvSpPr txBox="1"/>
          <p:nvPr/>
        </p:nvSpPr>
        <p:spPr>
          <a:xfrm>
            <a:off x="0" y="21065"/>
            <a:ext cx="5225144" cy="646331"/>
          </a:xfrm>
          <a:prstGeom prst="rect">
            <a:avLst/>
          </a:prstGeom>
          <a:noFill/>
        </p:spPr>
        <p:txBody>
          <a:bodyPr wrap="square" rtlCol="0">
            <a:spAutoFit/>
          </a:bodyPr>
          <a:lstStyle/>
          <a:p>
            <a:r>
              <a:rPr lang="en-US" sz="3600" b="1" dirty="0">
                <a:solidFill>
                  <a:schemeClr val="bg1"/>
                </a:solidFill>
                <a:latin typeface="Amasis MT Pro Black" panose="02040A04050005020304" pitchFamily="18" charset="0"/>
              </a:rPr>
              <a:t>Favicon Generator:-</a:t>
            </a:r>
          </a:p>
        </p:txBody>
      </p:sp>
      <p:sp>
        <p:nvSpPr>
          <p:cNvPr id="2" name="TextBox 1">
            <a:extLst>
              <a:ext uri="{FF2B5EF4-FFF2-40B4-BE49-F238E27FC236}">
                <a16:creationId xmlns:a16="http://schemas.microsoft.com/office/drawing/2014/main" id="{E14324AC-91AA-4013-B26B-3D9E0AD03396}"/>
              </a:ext>
            </a:extLst>
          </p:cNvPr>
          <p:cNvSpPr txBox="1"/>
          <p:nvPr/>
        </p:nvSpPr>
        <p:spPr>
          <a:xfrm>
            <a:off x="762002" y="544285"/>
            <a:ext cx="5834742" cy="6004080"/>
          </a:xfrm>
          <a:prstGeom prst="rect">
            <a:avLst/>
          </a:prstGeom>
          <a:noFill/>
        </p:spPr>
        <p:txBody>
          <a:bodyPr wrap="square" rtlCol="0">
            <a:spAutoFit/>
          </a:bodyPr>
          <a:lstStyle/>
          <a:p>
            <a:pPr algn="ctr">
              <a:lnSpc>
                <a:spcPct val="200000"/>
              </a:lnSpc>
            </a:pPr>
            <a:r>
              <a:rPr lang="en-US" sz="2800" dirty="0">
                <a:solidFill>
                  <a:srgbClr val="00B050"/>
                </a:solidFill>
              </a:rPr>
              <a:t>Go to google</a:t>
            </a:r>
          </a:p>
          <a:p>
            <a:pPr algn="ctr">
              <a:lnSpc>
                <a:spcPct val="200000"/>
              </a:lnSpc>
            </a:pPr>
            <a:r>
              <a:rPr lang="en-US" sz="2800" dirty="0">
                <a:solidFill>
                  <a:srgbClr val="00B050"/>
                </a:solidFill>
              </a:rPr>
              <a:t>realfavicongenerator.net</a:t>
            </a:r>
          </a:p>
          <a:p>
            <a:pPr algn="ctr">
              <a:lnSpc>
                <a:spcPct val="200000"/>
              </a:lnSpc>
            </a:pPr>
            <a:r>
              <a:rPr lang="en-US" sz="2800" dirty="0">
                <a:solidFill>
                  <a:srgbClr val="00B050"/>
                </a:solidFill>
              </a:rPr>
              <a:t>Select image</a:t>
            </a:r>
          </a:p>
          <a:p>
            <a:pPr algn="ctr">
              <a:lnSpc>
                <a:spcPct val="200000"/>
              </a:lnSpc>
            </a:pPr>
            <a:r>
              <a:rPr lang="en-US" sz="2800" dirty="0">
                <a:solidFill>
                  <a:srgbClr val="00B050"/>
                </a:solidFill>
              </a:rPr>
              <a:t>Generate your favicon &amp; HTML Code</a:t>
            </a:r>
          </a:p>
          <a:p>
            <a:pPr algn="ctr">
              <a:lnSpc>
                <a:spcPct val="200000"/>
              </a:lnSpc>
            </a:pPr>
            <a:r>
              <a:rPr lang="en-US" sz="2800" dirty="0">
                <a:solidFill>
                  <a:srgbClr val="00B050"/>
                </a:solidFill>
              </a:rPr>
              <a:t>Copy all code and paste</a:t>
            </a:r>
          </a:p>
          <a:p>
            <a:pPr algn="ctr">
              <a:lnSpc>
                <a:spcPct val="200000"/>
              </a:lnSpc>
            </a:pPr>
            <a:r>
              <a:rPr lang="en-US" sz="2800" dirty="0">
                <a:solidFill>
                  <a:srgbClr val="00B050"/>
                </a:solidFill>
              </a:rPr>
              <a:t>Download </a:t>
            </a:r>
            <a:r>
              <a:rPr lang="en-US" sz="2800" dirty="0" err="1">
                <a:solidFill>
                  <a:srgbClr val="00B050"/>
                </a:solidFill>
              </a:rPr>
              <a:t>pagkage</a:t>
            </a:r>
            <a:r>
              <a:rPr lang="en-US" sz="2800" dirty="0">
                <a:solidFill>
                  <a:srgbClr val="00B050"/>
                </a:solidFill>
              </a:rPr>
              <a:t> </a:t>
            </a:r>
          </a:p>
          <a:p>
            <a:pPr algn="ctr">
              <a:lnSpc>
                <a:spcPct val="200000"/>
              </a:lnSpc>
            </a:pPr>
            <a:r>
              <a:rPr lang="en-US" sz="2800" dirty="0">
                <a:solidFill>
                  <a:srgbClr val="00B050"/>
                </a:solidFill>
              </a:rPr>
              <a:t>&amp; paste on original path and rename it</a:t>
            </a:r>
          </a:p>
        </p:txBody>
      </p:sp>
    </p:spTree>
    <p:extLst>
      <p:ext uri="{BB962C8B-B14F-4D97-AF65-F5344CB8AC3E}">
        <p14:creationId xmlns:p14="http://schemas.microsoft.com/office/powerpoint/2010/main" val="25628631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ark blue background with white lines&#10;&#10;Description automatically generated">
            <a:extLst>
              <a:ext uri="{FF2B5EF4-FFF2-40B4-BE49-F238E27FC236}">
                <a16:creationId xmlns:a16="http://schemas.microsoft.com/office/drawing/2014/main" id="{6C4F6A12-0D8E-42A1-987E-380C74C06262}"/>
              </a:ext>
            </a:extLst>
          </p:cNvPr>
          <p:cNvPicPr>
            <a:picLocks noChangeAspect="1"/>
          </p:cNvPicPr>
          <p:nvPr/>
        </p:nvPicPr>
        <p:blipFill rotWithShape="1">
          <a:blip r:embed="rId2">
            <a:extLst>
              <a:ext uri="{28A0092B-C50C-407E-A947-70E740481C1C}">
                <a14:useLocalDpi xmlns:a14="http://schemas.microsoft.com/office/drawing/2010/main" val="0"/>
              </a:ext>
            </a:extLst>
          </a:blip>
          <a:srcRect t="8142" b="7287"/>
          <a:stretch/>
        </p:blipFill>
        <p:spPr>
          <a:xfrm>
            <a:off x="20" y="1282"/>
            <a:ext cx="12191980" cy="6856718"/>
          </a:xfrm>
          <a:prstGeom prst="rect">
            <a:avLst/>
          </a:prstGeom>
        </p:spPr>
      </p:pic>
      <p:pic>
        <p:nvPicPr>
          <p:cNvPr id="7" name="Picture 6" descr="A blue logo with wings&#10;&#10;Description automatically generated">
            <a:extLst>
              <a:ext uri="{FF2B5EF4-FFF2-40B4-BE49-F238E27FC236}">
                <a16:creationId xmlns:a16="http://schemas.microsoft.com/office/drawing/2014/main" id="{54474696-61D6-4CA4-8166-707C5519DE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8625" y="87085"/>
            <a:ext cx="1110849" cy="914401"/>
          </a:xfrm>
          <a:prstGeom prst="rect">
            <a:avLst/>
          </a:prstGeom>
        </p:spPr>
      </p:pic>
      <p:sp>
        <p:nvSpPr>
          <p:cNvPr id="2" name="TextBox 1">
            <a:extLst>
              <a:ext uri="{FF2B5EF4-FFF2-40B4-BE49-F238E27FC236}">
                <a16:creationId xmlns:a16="http://schemas.microsoft.com/office/drawing/2014/main" id="{6C024ACE-67AC-4260-A584-58EA76015DF8}"/>
              </a:ext>
            </a:extLst>
          </p:cNvPr>
          <p:cNvSpPr txBox="1"/>
          <p:nvPr/>
        </p:nvSpPr>
        <p:spPr>
          <a:xfrm>
            <a:off x="-1" y="21065"/>
            <a:ext cx="8958943" cy="646331"/>
          </a:xfrm>
          <a:prstGeom prst="rect">
            <a:avLst/>
          </a:prstGeom>
          <a:noFill/>
        </p:spPr>
        <p:txBody>
          <a:bodyPr wrap="square" rtlCol="0">
            <a:spAutoFit/>
          </a:bodyPr>
          <a:lstStyle/>
          <a:p>
            <a:r>
              <a:rPr lang="en-US" sz="3600" b="1" dirty="0">
                <a:solidFill>
                  <a:schemeClr val="bg1"/>
                </a:solidFill>
                <a:latin typeface="Amasis MT Pro Black" panose="02040A04050005020304" pitchFamily="18" charset="0"/>
                <a:hlinkClick r:id="rId4">
                  <a:extLst>
                    <a:ext uri="{A12FA001-AC4F-418D-AE19-62706E023703}">
                      <ahyp:hlinkClr xmlns:ahyp="http://schemas.microsoft.com/office/drawing/2018/hyperlinkcolor" val="tx"/>
                    </a:ext>
                  </a:extLst>
                </a:hlinkClick>
              </a:rPr>
              <a:t>Open Graph Tag  </a:t>
            </a:r>
            <a:r>
              <a:rPr lang="en-US" sz="3600" b="1" dirty="0">
                <a:solidFill>
                  <a:schemeClr val="bg1"/>
                </a:solidFill>
                <a:latin typeface="Amasis MT Pro Black" panose="02040A04050005020304" pitchFamily="18" charset="0"/>
              </a:rPr>
              <a:t>&amp; </a:t>
            </a:r>
            <a:r>
              <a:rPr lang="en-US" sz="3600" b="1" dirty="0">
                <a:solidFill>
                  <a:schemeClr val="bg1"/>
                </a:solidFill>
                <a:latin typeface="Amasis MT Pro Black" panose="02040A04050005020304" pitchFamily="18" charset="0"/>
                <a:hlinkClick r:id="rId5">
                  <a:extLst>
                    <a:ext uri="{A12FA001-AC4F-418D-AE19-62706E023703}">
                      <ahyp:hlinkClr xmlns:ahyp="http://schemas.microsoft.com/office/drawing/2018/hyperlinkcolor" val="tx"/>
                    </a:ext>
                  </a:extLst>
                </a:hlinkClick>
              </a:rPr>
              <a:t>Twitter card Tag</a:t>
            </a:r>
            <a:r>
              <a:rPr lang="en-US" sz="3600" b="1" dirty="0">
                <a:solidFill>
                  <a:schemeClr val="bg1"/>
                </a:solidFill>
                <a:latin typeface="Amasis MT Pro Black" panose="02040A04050005020304" pitchFamily="18" charset="0"/>
              </a:rPr>
              <a:t>:-</a:t>
            </a:r>
          </a:p>
        </p:txBody>
      </p:sp>
      <p:sp>
        <p:nvSpPr>
          <p:cNvPr id="6" name="TextBox 5">
            <a:extLst>
              <a:ext uri="{FF2B5EF4-FFF2-40B4-BE49-F238E27FC236}">
                <a16:creationId xmlns:a16="http://schemas.microsoft.com/office/drawing/2014/main" id="{E1187372-7787-4631-9792-B1D865697D98}"/>
              </a:ext>
            </a:extLst>
          </p:cNvPr>
          <p:cNvSpPr txBox="1"/>
          <p:nvPr/>
        </p:nvSpPr>
        <p:spPr>
          <a:xfrm>
            <a:off x="152399" y="753199"/>
            <a:ext cx="11342915" cy="3357009"/>
          </a:xfrm>
          <a:prstGeom prst="rect">
            <a:avLst/>
          </a:prstGeom>
          <a:noFill/>
        </p:spPr>
        <p:txBody>
          <a:bodyPr wrap="square">
            <a:spAutoFit/>
          </a:bodyPr>
          <a:lstStyle/>
          <a:p>
            <a:pPr algn="just">
              <a:lnSpc>
                <a:spcPct val="150000"/>
              </a:lnSpc>
            </a:pPr>
            <a:r>
              <a:rPr lang="en-US" sz="2400" b="0" i="0" dirty="0">
                <a:solidFill>
                  <a:srgbClr val="00B0F0"/>
                </a:solidFill>
                <a:effectLst/>
                <a:latin typeface="Consolas" panose="020B0609020204030204" pitchFamily="49" charset="0"/>
              </a:rPr>
              <a:t>Open Graph and Twitter Card tags are metadata elements added to web pages to enhance how content appears when shared on social media platforms. Open Graph tags are used by Facebook and other platforms to control the title, description, and image preview. Twitter Card tags do the same for Twitter shares, optimizing content display.</a:t>
            </a:r>
            <a:endParaRPr lang="en-US" sz="2400" dirty="0">
              <a:solidFill>
                <a:srgbClr val="00B0F0"/>
              </a:solidFill>
              <a:latin typeface="Consolas" panose="020B0609020204030204" pitchFamily="49" charset="0"/>
            </a:endParaRPr>
          </a:p>
        </p:txBody>
      </p:sp>
    </p:spTree>
    <p:extLst>
      <p:ext uri="{BB962C8B-B14F-4D97-AF65-F5344CB8AC3E}">
        <p14:creationId xmlns:p14="http://schemas.microsoft.com/office/powerpoint/2010/main" val="4136046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ark blue background with white lines&#10;&#10;Description automatically generated">
            <a:extLst>
              <a:ext uri="{FF2B5EF4-FFF2-40B4-BE49-F238E27FC236}">
                <a16:creationId xmlns:a16="http://schemas.microsoft.com/office/drawing/2014/main" id="{6C4F6A12-0D8E-42A1-987E-380C74C06262}"/>
              </a:ext>
            </a:extLst>
          </p:cNvPr>
          <p:cNvPicPr>
            <a:picLocks noChangeAspect="1"/>
          </p:cNvPicPr>
          <p:nvPr/>
        </p:nvPicPr>
        <p:blipFill rotWithShape="1">
          <a:blip r:embed="rId2">
            <a:extLst>
              <a:ext uri="{28A0092B-C50C-407E-A947-70E740481C1C}">
                <a14:useLocalDpi xmlns:a14="http://schemas.microsoft.com/office/drawing/2010/main" val="0"/>
              </a:ext>
            </a:extLst>
          </a:blip>
          <a:srcRect t="8142" b="7287"/>
          <a:stretch/>
        </p:blipFill>
        <p:spPr>
          <a:xfrm>
            <a:off x="20" y="1282"/>
            <a:ext cx="12191980" cy="6856718"/>
          </a:xfrm>
          <a:prstGeom prst="rect">
            <a:avLst/>
          </a:prstGeom>
        </p:spPr>
      </p:pic>
      <p:pic>
        <p:nvPicPr>
          <p:cNvPr id="7" name="Picture 6" descr="A blue logo with wings&#10;&#10;Description automatically generated">
            <a:extLst>
              <a:ext uri="{FF2B5EF4-FFF2-40B4-BE49-F238E27FC236}">
                <a16:creationId xmlns:a16="http://schemas.microsoft.com/office/drawing/2014/main" id="{54474696-61D6-4CA4-8166-707C5519DE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8625" y="87085"/>
            <a:ext cx="1110849" cy="914401"/>
          </a:xfrm>
          <a:prstGeom prst="rect">
            <a:avLst/>
          </a:prstGeom>
        </p:spPr>
      </p:pic>
      <p:sp>
        <p:nvSpPr>
          <p:cNvPr id="6" name="TextBox 5">
            <a:extLst>
              <a:ext uri="{FF2B5EF4-FFF2-40B4-BE49-F238E27FC236}">
                <a16:creationId xmlns:a16="http://schemas.microsoft.com/office/drawing/2014/main" id="{C37545AA-E8E3-4C19-AA47-BAB792544D35}"/>
              </a:ext>
            </a:extLst>
          </p:cNvPr>
          <p:cNvSpPr txBox="1"/>
          <p:nvPr/>
        </p:nvSpPr>
        <p:spPr>
          <a:xfrm>
            <a:off x="0" y="87085"/>
            <a:ext cx="11963400" cy="6186309"/>
          </a:xfrm>
          <a:prstGeom prst="rect">
            <a:avLst/>
          </a:prstGeom>
          <a:noFill/>
        </p:spPr>
        <p:txBody>
          <a:bodyPr wrap="square">
            <a:spAutoFit/>
          </a:bodyPr>
          <a:lstStyle/>
          <a:p>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head</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r>
              <a:rPr lang="en-US" b="0" dirty="0">
                <a:solidFill>
                  <a:srgbClr val="6A9955"/>
                </a:solidFill>
                <a:effectLst/>
                <a:latin typeface="Consolas" panose="020B0609020204030204" pitchFamily="49" charset="0"/>
              </a:rPr>
              <a:t>&lt;!-- </a:t>
            </a:r>
            <a:r>
              <a:rPr lang="en-US" b="0" dirty="0" err="1">
                <a:solidFill>
                  <a:srgbClr val="6A9955"/>
                </a:solidFill>
                <a:effectLst/>
                <a:latin typeface="Consolas" panose="020B0609020204030204" pitchFamily="49" charset="0"/>
              </a:rPr>
              <a:t>facebook</a:t>
            </a:r>
            <a:r>
              <a:rPr lang="en-US" b="0" dirty="0">
                <a:solidFill>
                  <a:srgbClr val="6A9955"/>
                </a:solidFill>
                <a:effectLst/>
                <a:latin typeface="Consolas" panose="020B0609020204030204" pitchFamily="49" charset="0"/>
              </a:rPr>
              <a:t> open graph tag --&gt;</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meta</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property</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og:url</a:t>
            </a:r>
            <a:r>
              <a:rPr lang="en-US" b="0" dirty="0">
                <a:solidFill>
                  <a:srgbClr val="CE9178"/>
                </a:solidFill>
                <a:effectLst/>
                <a:latin typeface="Consolas" panose="020B0609020204030204" pitchFamily="49" charset="0"/>
              </a:rPr>
              <a:t>"</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content</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"http://www.nytimes.com/2015/02/19/arts/international/when-great-minds-dont-</a:t>
            </a:r>
          </a:p>
          <a:p>
            <a:r>
              <a:rPr lang="en-US" dirty="0">
                <a:solidFill>
                  <a:srgbClr val="CE9178"/>
                </a:solidFill>
                <a:latin typeface="Consolas" panose="020B0609020204030204" pitchFamily="49" charset="0"/>
              </a:rPr>
              <a:t>                                                                         </a:t>
            </a:r>
            <a:r>
              <a:rPr lang="en-US" b="0" dirty="0">
                <a:solidFill>
                  <a:srgbClr val="CE9178"/>
                </a:solidFill>
                <a:effectLst/>
                <a:latin typeface="Consolas" panose="020B0609020204030204" pitchFamily="49" charset="0"/>
              </a:rPr>
              <a:t>think-alike.html"</a:t>
            </a:r>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meta</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property</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og:type</a:t>
            </a:r>
            <a:r>
              <a:rPr lang="en-US" b="0" dirty="0">
                <a:solidFill>
                  <a:srgbClr val="CE9178"/>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content</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"article"</a:t>
            </a:r>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meta</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property</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og:title</a:t>
            </a:r>
            <a:r>
              <a:rPr lang="en-US" b="0" dirty="0">
                <a:solidFill>
                  <a:srgbClr val="CE9178"/>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content</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"When Great Minds Don’t Think Alike"</a:t>
            </a:r>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meta</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property</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og:description</a:t>
            </a:r>
            <a:r>
              <a:rPr lang="en-US" b="0" dirty="0">
                <a:solidFill>
                  <a:srgbClr val="CE9178"/>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content</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"How much does culture influence creative </a:t>
            </a:r>
          </a:p>
          <a:p>
            <a:r>
              <a:rPr lang="en-US" dirty="0">
                <a:solidFill>
                  <a:srgbClr val="CE9178"/>
                </a:solidFill>
                <a:latin typeface="Consolas" panose="020B0609020204030204" pitchFamily="49" charset="0"/>
              </a:rPr>
              <a:t>                                                                                </a:t>
            </a:r>
            <a:r>
              <a:rPr lang="en-US" b="0" dirty="0">
                <a:solidFill>
                  <a:srgbClr val="CE9178"/>
                </a:solidFill>
                <a:effectLst/>
                <a:latin typeface="Consolas" panose="020B0609020204030204" pitchFamily="49" charset="0"/>
              </a:rPr>
              <a:t>thinking?"</a:t>
            </a:r>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meta</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property</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og:image</a:t>
            </a:r>
            <a:r>
              <a:rPr lang="en-US" b="0" dirty="0">
                <a:solidFill>
                  <a:srgbClr val="CE9178"/>
                </a:solidFill>
                <a:effectLst/>
                <a:latin typeface="Consolas" panose="020B0609020204030204" pitchFamily="49" charset="0"/>
              </a:rPr>
              <a:t>"</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content</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"http://static01.nyt.com/images/2015/02/19/arts/international/19iht- </a:t>
            </a:r>
          </a:p>
          <a:p>
            <a:r>
              <a:rPr lang="en-US" dirty="0">
                <a:solidFill>
                  <a:srgbClr val="CE9178"/>
                </a:solidFill>
                <a:latin typeface="Consolas" panose="020B0609020204030204" pitchFamily="49" charset="0"/>
              </a:rPr>
              <a:t>                                       </a:t>
            </a:r>
            <a:r>
              <a:rPr lang="en-US" b="0" dirty="0">
                <a:solidFill>
                  <a:srgbClr val="CE9178"/>
                </a:solidFill>
                <a:effectLst/>
                <a:latin typeface="Consolas" panose="020B0609020204030204" pitchFamily="49" charset="0"/>
              </a:rPr>
              <a:t>btnumbers19A/19iht-btnumbers19A-facebookJumbo-v2.jpg"</a:t>
            </a:r>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    </a:t>
            </a:r>
            <a:r>
              <a:rPr lang="en-US" b="0" dirty="0">
                <a:solidFill>
                  <a:srgbClr val="6A9955"/>
                </a:solidFill>
                <a:effectLst/>
                <a:latin typeface="Consolas" panose="020B0609020204030204" pitchFamily="49" charset="0"/>
              </a:rPr>
              <a:t>&lt;!-- twitter card tag --&gt;</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meta</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name</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twitter:card</a:t>
            </a:r>
            <a:r>
              <a:rPr lang="en-US" b="0" dirty="0">
                <a:solidFill>
                  <a:srgbClr val="CE9178"/>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content</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"summary"</a:t>
            </a:r>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meta</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name</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twitter:site</a:t>
            </a:r>
            <a:r>
              <a:rPr lang="en-US" b="0" dirty="0">
                <a:solidFill>
                  <a:srgbClr val="CE9178"/>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content</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flickr</a:t>
            </a:r>
            <a:r>
              <a:rPr lang="en-US" b="0" dirty="0">
                <a:solidFill>
                  <a:srgbClr val="CE9178"/>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meta</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name</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twitter:title</a:t>
            </a:r>
            <a:r>
              <a:rPr lang="en-US" b="0" dirty="0">
                <a:solidFill>
                  <a:srgbClr val="CE9178"/>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content</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"Small Island Developing States Photo Submission"</a:t>
            </a:r>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meta</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name</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twitter:description</a:t>
            </a:r>
            <a:r>
              <a:rPr lang="en-US" b="0" dirty="0">
                <a:solidFill>
                  <a:srgbClr val="CE9178"/>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content</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"View the album on Flickr."</a:t>
            </a:r>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meta</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name</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twitter:image</a:t>
            </a:r>
            <a:r>
              <a:rPr lang="en-US" b="0" dirty="0">
                <a:solidFill>
                  <a:srgbClr val="CE9178"/>
                </a:solidFill>
                <a:effectLst/>
                <a:latin typeface="Consolas" panose="020B0609020204030204" pitchFamily="49" charset="0"/>
              </a:rPr>
              <a:t>"</a:t>
            </a:r>
            <a:r>
              <a:rPr lang="en-US" b="0" dirty="0">
                <a:solidFill>
                  <a:srgbClr val="CCCCCC"/>
                </a:solidFill>
                <a:effectLst/>
                <a:latin typeface="Consolas" panose="020B0609020204030204" pitchFamily="49" charset="0"/>
              </a:rPr>
              <a:t>  </a:t>
            </a:r>
          </a:p>
          <a:p>
            <a:r>
              <a:rPr lang="en-US" dirty="0">
                <a:solidFill>
                  <a:srgbClr val="CCCCCC"/>
                </a:solidFill>
                <a:latin typeface="Consolas" panose="020B0609020204030204" pitchFamily="49" charset="0"/>
              </a:rPr>
              <a:t>                </a:t>
            </a:r>
            <a:r>
              <a:rPr lang="en-US" b="0" dirty="0">
                <a:solidFill>
                  <a:srgbClr val="9CDCFE"/>
                </a:solidFill>
                <a:effectLst/>
                <a:latin typeface="Consolas" panose="020B0609020204030204" pitchFamily="49" charset="0"/>
              </a:rPr>
              <a:t>content</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"https://farm6.staticflickr.com/5510/14338202952_93595258ff_z.jpg"</a:t>
            </a:r>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head</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24574370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ark blue background with white lines&#10;&#10;Description automatically generated">
            <a:extLst>
              <a:ext uri="{FF2B5EF4-FFF2-40B4-BE49-F238E27FC236}">
                <a16:creationId xmlns:a16="http://schemas.microsoft.com/office/drawing/2014/main" id="{6C4F6A12-0D8E-42A1-987E-380C74C06262}"/>
              </a:ext>
            </a:extLst>
          </p:cNvPr>
          <p:cNvPicPr>
            <a:picLocks noChangeAspect="1"/>
          </p:cNvPicPr>
          <p:nvPr/>
        </p:nvPicPr>
        <p:blipFill rotWithShape="1">
          <a:blip r:embed="rId2">
            <a:extLst>
              <a:ext uri="{28A0092B-C50C-407E-A947-70E740481C1C}">
                <a14:useLocalDpi xmlns:a14="http://schemas.microsoft.com/office/drawing/2010/main" val="0"/>
              </a:ext>
            </a:extLst>
          </a:blip>
          <a:srcRect t="8142" b="7287"/>
          <a:stretch/>
        </p:blipFill>
        <p:spPr>
          <a:xfrm>
            <a:off x="20" y="1282"/>
            <a:ext cx="12191980" cy="6856718"/>
          </a:xfrm>
          <a:prstGeom prst="rect">
            <a:avLst/>
          </a:prstGeom>
        </p:spPr>
      </p:pic>
      <p:pic>
        <p:nvPicPr>
          <p:cNvPr id="7" name="Picture 6" descr="A blue logo with wings&#10;&#10;Description automatically generated">
            <a:extLst>
              <a:ext uri="{FF2B5EF4-FFF2-40B4-BE49-F238E27FC236}">
                <a16:creationId xmlns:a16="http://schemas.microsoft.com/office/drawing/2014/main" id="{54474696-61D6-4CA4-8166-707C5519DE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8625" y="87085"/>
            <a:ext cx="1110849" cy="914401"/>
          </a:xfrm>
          <a:prstGeom prst="rect">
            <a:avLst/>
          </a:prstGeom>
        </p:spPr>
      </p:pic>
      <p:sp>
        <p:nvSpPr>
          <p:cNvPr id="4" name="TextBox 3">
            <a:extLst>
              <a:ext uri="{FF2B5EF4-FFF2-40B4-BE49-F238E27FC236}">
                <a16:creationId xmlns:a16="http://schemas.microsoft.com/office/drawing/2014/main" id="{18894DFD-560E-4EFC-8AF9-CEDED4478346}"/>
              </a:ext>
            </a:extLst>
          </p:cNvPr>
          <p:cNvSpPr txBox="1"/>
          <p:nvPr/>
        </p:nvSpPr>
        <p:spPr>
          <a:xfrm>
            <a:off x="0" y="21065"/>
            <a:ext cx="5225144" cy="646331"/>
          </a:xfrm>
          <a:prstGeom prst="rect">
            <a:avLst/>
          </a:prstGeom>
          <a:noFill/>
        </p:spPr>
        <p:txBody>
          <a:bodyPr wrap="square" rtlCol="0">
            <a:spAutoFit/>
          </a:bodyPr>
          <a:lstStyle/>
          <a:p>
            <a:r>
              <a:rPr lang="en-US" sz="3600" b="1" dirty="0">
                <a:solidFill>
                  <a:schemeClr val="bg1"/>
                </a:solidFill>
                <a:latin typeface="Amasis MT Pro Black" panose="02040A04050005020304" pitchFamily="18" charset="0"/>
              </a:rPr>
              <a:t>Viewport Meta Tag:-</a:t>
            </a:r>
          </a:p>
        </p:txBody>
      </p:sp>
      <p:sp>
        <p:nvSpPr>
          <p:cNvPr id="6" name="TextBox 5">
            <a:extLst>
              <a:ext uri="{FF2B5EF4-FFF2-40B4-BE49-F238E27FC236}">
                <a16:creationId xmlns:a16="http://schemas.microsoft.com/office/drawing/2014/main" id="{5176C917-5671-4EE4-A220-2B9662D54E53}"/>
              </a:ext>
            </a:extLst>
          </p:cNvPr>
          <p:cNvSpPr txBox="1"/>
          <p:nvPr/>
        </p:nvSpPr>
        <p:spPr>
          <a:xfrm>
            <a:off x="174172" y="718128"/>
            <a:ext cx="12926786" cy="6126998"/>
          </a:xfrm>
          <a:prstGeom prst="rect">
            <a:avLst/>
          </a:prstGeom>
          <a:noFill/>
        </p:spPr>
        <p:txBody>
          <a:bodyPr wrap="square">
            <a:spAutoFit/>
          </a:bodyPr>
          <a:lstStyle/>
          <a:p>
            <a:pPr>
              <a:lnSpc>
                <a:spcPct val="150000"/>
              </a:lnSpc>
            </a:pPr>
            <a:r>
              <a:rPr lang="en-US" sz="2400" b="0" dirty="0">
                <a:solidFill>
                  <a:srgbClr val="808080"/>
                </a:solidFill>
                <a:effectLst/>
                <a:latin typeface="Consolas" panose="020B0609020204030204" pitchFamily="49" charset="0"/>
              </a:rPr>
              <a:t>&lt;!</a:t>
            </a:r>
            <a:r>
              <a:rPr lang="en-US" sz="2400" b="0" dirty="0">
                <a:solidFill>
                  <a:srgbClr val="569CD6"/>
                </a:solidFill>
                <a:effectLst/>
                <a:latin typeface="Consolas" panose="020B0609020204030204" pitchFamily="49" charset="0"/>
              </a:rPr>
              <a:t>DOCTYPE</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html</a:t>
            </a:r>
            <a:r>
              <a:rPr lang="en-US" sz="2400" b="0" dirty="0">
                <a:solidFill>
                  <a:srgbClr val="808080"/>
                </a:solidFill>
                <a:effectLst/>
                <a:latin typeface="Consolas" panose="020B0609020204030204" pitchFamily="49" charset="0"/>
              </a:rPr>
              <a:t>&gt;</a:t>
            </a:r>
            <a:endParaRPr lang="en-US" sz="2400" b="0" dirty="0">
              <a:solidFill>
                <a:srgbClr val="CCCCCC"/>
              </a:solidFill>
              <a:effectLst/>
              <a:latin typeface="Consolas" panose="020B0609020204030204" pitchFamily="49" charset="0"/>
            </a:endParaRPr>
          </a:p>
          <a:p>
            <a:pPr>
              <a:lnSpc>
                <a:spcPct val="150000"/>
              </a:lnSpc>
            </a:pPr>
            <a:r>
              <a:rPr lang="en-US" sz="2400" b="0" dirty="0">
                <a:solidFill>
                  <a:srgbClr val="808080"/>
                </a:solidFill>
                <a:effectLst/>
                <a:latin typeface="Consolas" panose="020B0609020204030204" pitchFamily="49" charset="0"/>
              </a:rPr>
              <a:t>&lt;</a:t>
            </a:r>
            <a:r>
              <a:rPr lang="en-US" sz="2400" b="0" dirty="0">
                <a:solidFill>
                  <a:srgbClr val="569CD6"/>
                </a:solidFill>
                <a:effectLst/>
                <a:latin typeface="Consolas" panose="020B0609020204030204" pitchFamily="49" charset="0"/>
              </a:rPr>
              <a:t>html</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lang</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a:t>
            </a:r>
            <a:r>
              <a:rPr lang="en-US" sz="2400" b="0" dirty="0" err="1">
                <a:solidFill>
                  <a:srgbClr val="CE9178"/>
                </a:solidFill>
                <a:effectLst/>
                <a:latin typeface="Consolas" panose="020B0609020204030204" pitchFamily="49" charset="0"/>
              </a:rPr>
              <a:t>en</a:t>
            </a:r>
            <a:r>
              <a:rPr lang="en-US" sz="2400" b="0" dirty="0">
                <a:solidFill>
                  <a:srgbClr val="CE9178"/>
                </a:solidFill>
                <a:effectLst/>
                <a:latin typeface="Consolas" panose="020B0609020204030204" pitchFamily="49" charset="0"/>
              </a:rPr>
              <a:t>"</a:t>
            </a:r>
            <a:r>
              <a:rPr lang="en-US" sz="2400" b="0" dirty="0">
                <a:solidFill>
                  <a:srgbClr val="808080"/>
                </a:solidFill>
                <a:effectLst/>
                <a:latin typeface="Consolas" panose="020B0609020204030204" pitchFamily="49" charset="0"/>
              </a:rPr>
              <a:t>&gt;</a:t>
            </a:r>
            <a:endParaRPr lang="en-US" sz="2400" b="0" dirty="0">
              <a:solidFill>
                <a:srgbClr val="CCCCCC"/>
              </a:solidFill>
              <a:effectLst/>
              <a:latin typeface="Consolas" panose="020B0609020204030204" pitchFamily="49" charset="0"/>
            </a:endParaRPr>
          </a:p>
          <a:p>
            <a:pPr lvl="1">
              <a:lnSpc>
                <a:spcPct val="150000"/>
              </a:lnSpc>
            </a:pPr>
            <a:r>
              <a:rPr lang="en-US" sz="2400" b="0" dirty="0">
                <a:solidFill>
                  <a:srgbClr val="808080"/>
                </a:solidFill>
                <a:effectLst/>
                <a:latin typeface="Consolas" panose="020B0609020204030204" pitchFamily="49" charset="0"/>
              </a:rPr>
              <a:t>&lt;</a:t>
            </a:r>
            <a:r>
              <a:rPr lang="en-US" sz="2400" b="0" dirty="0">
                <a:solidFill>
                  <a:srgbClr val="569CD6"/>
                </a:solidFill>
                <a:effectLst/>
                <a:latin typeface="Consolas" panose="020B0609020204030204" pitchFamily="49" charset="0"/>
              </a:rPr>
              <a:t>head</a:t>
            </a:r>
            <a:r>
              <a:rPr lang="en-US" sz="2400" b="0" dirty="0">
                <a:solidFill>
                  <a:srgbClr val="808080"/>
                </a:solidFill>
                <a:effectLst/>
                <a:latin typeface="Consolas" panose="020B0609020204030204" pitchFamily="49" charset="0"/>
              </a:rPr>
              <a:t>&gt;</a:t>
            </a:r>
            <a:endParaRPr lang="en-US" sz="2400" b="0" dirty="0">
              <a:solidFill>
                <a:srgbClr val="CCCCCC"/>
              </a:solidFill>
              <a:effectLst/>
              <a:latin typeface="Consolas" panose="020B0609020204030204" pitchFamily="49" charset="0"/>
            </a:endParaRPr>
          </a:p>
          <a:p>
            <a:pPr lvl="1">
              <a:lnSpc>
                <a:spcPct val="150000"/>
              </a:lnSpc>
            </a:pPr>
            <a:r>
              <a:rPr lang="en-US" sz="2400" b="0" dirty="0">
                <a:solidFill>
                  <a:srgbClr val="CCCCCC"/>
                </a:solidFill>
                <a:effectLst/>
                <a:latin typeface="Consolas" panose="020B0609020204030204" pitchFamily="49" charset="0"/>
              </a:rPr>
              <a:t>    </a:t>
            </a:r>
            <a:r>
              <a:rPr lang="en-US" sz="2400" b="0" dirty="0">
                <a:solidFill>
                  <a:srgbClr val="808080"/>
                </a:solidFill>
                <a:effectLst/>
                <a:latin typeface="Consolas" panose="020B0609020204030204" pitchFamily="49" charset="0"/>
              </a:rPr>
              <a:t>&lt;</a:t>
            </a:r>
            <a:r>
              <a:rPr lang="en-US" sz="2400" b="0" dirty="0">
                <a:solidFill>
                  <a:srgbClr val="569CD6"/>
                </a:solidFill>
                <a:effectLst/>
                <a:latin typeface="Consolas" panose="020B0609020204030204" pitchFamily="49" charset="0"/>
              </a:rPr>
              <a:t>meta</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charset</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"UTF-8"</a:t>
            </a:r>
            <a:r>
              <a:rPr lang="en-US" sz="2400" b="0" dirty="0">
                <a:solidFill>
                  <a:srgbClr val="808080"/>
                </a:solidFill>
                <a:effectLst/>
                <a:latin typeface="Consolas" panose="020B0609020204030204" pitchFamily="49" charset="0"/>
              </a:rPr>
              <a:t>&gt;</a:t>
            </a:r>
            <a:endParaRPr lang="en-US" sz="2400" b="0" dirty="0">
              <a:solidFill>
                <a:srgbClr val="CCCCCC"/>
              </a:solidFill>
              <a:effectLst/>
              <a:latin typeface="Consolas" panose="020B0609020204030204" pitchFamily="49" charset="0"/>
            </a:endParaRPr>
          </a:p>
          <a:p>
            <a:pPr lvl="1">
              <a:lnSpc>
                <a:spcPct val="150000"/>
              </a:lnSpc>
            </a:pPr>
            <a:r>
              <a:rPr lang="en-US" sz="2400" b="0" dirty="0">
                <a:solidFill>
                  <a:srgbClr val="CCCCCC"/>
                </a:solidFill>
                <a:effectLst/>
                <a:latin typeface="Consolas" panose="020B0609020204030204" pitchFamily="49" charset="0"/>
              </a:rPr>
              <a:t>    </a:t>
            </a:r>
            <a:r>
              <a:rPr lang="en-US" sz="2000" b="0" dirty="0">
                <a:solidFill>
                  <a:srgbClr val="808080"/>
                </a:solidFill>
                <a:effectLst/>
                <a:latin typeface="Consolas" panose="020B0609020204030204" pitchFamily="49" charset="0"/>
              </a:rPr>
              <a:t>&lt;</a:t>
            </a:r>
            <a:r>
              <a:rPr lang="en-US" sz="2000" b="0" dirty="0">
                <a:solidFill>
                  <a:srgbClr val="569CD6"/>
                </a:solidFill>
                <a:effectLst/>
                <a:latin typeface="Consolas" panose="020B0609020204030204" pitchFamily="49" charset="0"/>
              </a:rPr>
              <a:t>meta</a:t>
            </a:r>
            <a:r>
              <a:rPr lang="en-US" sz="2000" b="0" dirty="0">
                <a:solidFill>
                  <a:srgbClr val="CCCCCC"/>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name</a:t>
            </a:r>
            <a:r>
              <a:rPr lang="en-US" sz="2000" b="0" dirty="0">
                <a:solidFill>
                  <a:srgbClr val="CCCCCC"/>
                </a:solidFill>
                <a:effectLst/>
                <a:latin typeface="Consolas" panose="020B0609020204030204" pitchFamily="49" charset="0"/>
              </a:rPr>
              <a:t>=</a:t>
            </a:r>
            <a:r>
              <a:rPr lang="en-US" sz="2000" b="0" dirty="0">
                <a:solidFill>
                  <a:srgbClr val="CE9178"/>
                </a:solidFill>
                <a:effectLst/>
                <a:latin typeface="Consolas" panose="020B0609020204030204" pitchFamily="49" charset="0"/>
              </a:rPr>
              <a:t>"viewport"</a:t>
            </a:r>
            <a:r>
              <a:rPr lang="en-US" sz="2000" b="0" dirty="0">
                <a:solidFill>
                  <a:srgbClr val="CCCCCC"/>
                </a:solidFill>
                <a:effectLst/>
                <a:latin typeface="Consolas" panose="020B0609020204030204" pitchFamily="49" charset="0"/>
              </a:rPr>
              <a:t> </a:t>
            </a:r>
            <a:r>
              <a:rPr lang="en-US" sz="2000" b="0" dirty="0">
                <a:solidFill>
                  <a:srgbClr val="9CDCFE"/>
                </a:solidFill>
                <a:effectLst/>
                <a:latin typeface="Consolas" panose="020B0609020204030204" pitchFamily="49" charset="0"/>
              </a:rPr>
              <a:t>content</a:t>
            </a:r>
            <a:r>
              <a:rPr lang="en-US" sz="2000" b="0" dirty="0">
                <a:solidFill>
                  <a:srgbClr val="CCCCCC"/>
                </a:solidFill>
                <a:effectLst/>
                <a:latin typeface="Consolas" panose="020B0609020204030204" pitchFamily="49" charset="0"/>
              </a:rPr>
              <a:t>=</a:t>
            </a:r>
            <a:r>
              <a:rPr lang="en-US" sz="2000" b="0" dirty="0">
                <a:solidFill>
                  <a:srgbClr val="CE9178"/>
                </a:solidFill>
                <a:effectLst/>
                <a:latin typeface="Consolas" panose="020B0609020204030204" pitchFamily="49" charset="0"/>
              </a:rPr>
              <a:t>"width=device-width, initial-scale=1.0"</a:t>
            </a:r>
            <a:r>
              <a:rPr lang="en-US" sz="2000" b="0" dirty="0">
                <a:solidFill>
                  <a:srgbClr val="808080"/>
                </a:solidFill>
                <a:effectLst/>
                <a:latin typeface="Consolas" panose="020B0609020204030204" pitchFamily="49" charset="0"/>
              </a:rPr>
              <a:t>&gt;</a:t>
            </a:r>
            <a:endParaRPr lang="en-US" sz="2400" b="0" dirty="0">
              <a:solidFill>
                <a:srgbClr val="CCCCCC"/>
              </a:solidFill>
              <a:effectLst/>
              <a:latin typeface="Consolas" panose="020B0609020204030204" pitchFamily="49" charset="0"/>
            </a:endParaRPr>
          </a:p>
          <a:p>
            <a:pPr lvl="1">
              <a:lnSpc>
                <a:spcPct val="150000"/>
              </a:lnSpc>
            </a:pPr>
            <a:r>
              <a:rPr lang="en-US" sz="2400" b="0" dirty="0">
                <a:solidFill>
                  <a:srgbClr val="CCCCCC"/>
                </a:solidFill>
                <a:effectLst/>
                <a:latin typeface="Consolas" panose="020B0609020204030204" pitchFamily="49" charset="0"/>
              </a:rPr>
              <a:t>    </a:t>
            </a:r>
            <a:r>
              <a:rPr lang="en-US" sz="2400" b="0" dirty="0">
                <a:solidFill>
                  <a:srgbClr val="808080"/>
                </a:solidFill>
                <a:effectLst/>
                <a:latin typeface="Consolas" panose="020B0609020204030204" pitchFamily="49" charset="0"/>
              </a:rPr>
              <a:t>&lt;</a:t>
            </a:r>
            <a:r>
              <a:rPr lang="en-US" sz="2400" b="0" dirty="0">
                <a:solidFill>
                  <a:srgbClr val="569CD6"/>
                </a:solidFill>
                <a:effectLst/>
                <a:latin typeface="Consolas" panose="020B0609020204030204" pitchFamily="49" charset="0"/>
              </a:rPr>
              <a:t>title</a:t>
            </a:r>
            <a:r>
              <a:rPr lang="en-US" sz="2400" b="0" dirty="0">
                <a:solidFill>
                  <a:srgbClr val="808080"/>
                </a:solidFill>
                <a:effectLst/>
                <a:latin typeface="Consolas" panose="020B0609020204030204" pitchFamily="49" charset="0"/>
              </a:rPr>
              <a:t>&gt;</a:t>
            </a:r>
            <a:r>
              <a:rPr lang="en-US" sz="2400" b="0" dirty="0">
                <a:solidFill>
                  <a:srgbClr val="CCCCCC"/>
                </a:solidFill>
                <a:effectLst/>
                <a:latin typeface="Consolas" panose="020B0609020204030204" pitchFamily="49" charset="0"/>
              </a:rPr>
              <a:t>tag</a:t>
            </a:r>
            <a:r>
              <a:rPr lang="en-US" sz="2400" b="0" dirty="0">
                <a:solidFill>
                  <a:srgbClr val="808080"/>
                </a:solidFill>
                <a:effectLst/>
                <a:latin typeface="Consolas" panose="020B0609020204030204" pitchFamily="49" charset="0"/>
              </a:rPr>
              <a:t>&lt;/</a:t>
            </a:r>
            <a:r>
              <a:rPr lang="en-US" sz="2400" b="0" dirty="0">
                <a:solidFill>
                  <a:srgbClr val="569CD6"/>
                </a:solidFill>
                <a:effectLst/>
                <a:latin typeface="Consolas" panose="020B0609020204030204" pitchFamily="49" charset="0"/>
              </a:rPr>
              <a:t>title</a:t>
            </a:r>
            <a:r>
              <a:rPr lang="en-US" sz="2400" b="0" dirty="0">
                <a:solidFill>
                  <a:srgbClr val="808080"/>
                </a:solidFill>
                <a:effectLst/>
                <a:latin typeface="Consolas" panose="020B0609020204030204" pitchFamily="49" charset="0"/>
              </a:rPr>
              <a:t>&gt;</a:t>
            </a:r>
            <a:endParaRPr lang="en-US" sz="2400" b="0" dirty="0">
              <a:solidFill>
                <a:srgbClr val="CCCCCC"/>
              </a:solidFill>
              <a:effectLst/>
              <a:latin typeface="Consolas" panose="020B0609020204030204" pitchFamily="49" charset="0"/>
            </a:endParaRPr>
          </a:p>
          <a:p>
            <a:pPr lvl="1">
              <a:lnSpc>
                <a:spcPct val="150000"/>
              </a:lnSpc>
            </a:pPr>
            <a:r>
              <a:rPr lang="en-US" sz="2400" b="0" dirty="0">
                <a:solidFill>
                  <a:srgbClr val="808080"/>
                </a:solidFill>
                <a:effectLst/>
                <a:latin typeface="Consolas" panose="020B0609020204030204" pitchFamily="49" charset="0"/>
              </a:rPr>
              <a:t>&lt;/</a:t>
            </a:r>
            <a:r>
              <a:rPr lang="en-US" sz="2400" b="0" dirty="0">
                <a:solidFill>
                  <a:srgbClr val="569CD6"/>
                </a:solidFill>
                <a:effectLst/>
                <a:latin typeface="Consolas" panose="020B0609020204030204" pitchFamily="49" charset="0"/>
              </a:rPr>
              <a:t>head</a:t>
            </a:r>
            <a:r>
              <a:rPr lang="en-US" sz="2400" b="0" dirty="0">
                <a:solidFill>
                  <a:srgbClr val="808080"/>
                </a:solidFill>
                <a:effectLst/>
                <a:latin typeface="Consolas" panose="020B0609020204030204" pitchFamily="49" charset="0"/>
              </a:rPr>
              <a:t>&gt;</a:t>
            </a:r>
            <a:endParaRPr lang="en-US" sz="2400" b="0" dirty="0">
              <a:solidFill>
                <a:srgbClr val="CCCCCC"/>
              </a:solidFill>
              <a:effectLst/>
              <a:latin typeface="Consolas" panose="020B0609020204030204" pitchFamily="49" charset="0"/>
            </a:endParaRPr>
          </a:p>
          <a:p>
            <a:pPr lvl="1">
              <a:lnSpc>
                <a:spcPct val="150000"/>
              </a:lnSpc>
            </a:pPr>
            <a:r>
              <a:rPr lang="en-US" sz="2400" b="0" dirty="0">
                <a:solidFill>
                  <a:srgbClr val="808080"/>
                </a:solidFill>
                <a:effectLst/>
                <a:latin typeface="Consolas" panose="020B0609020204030204" pitchFamily="49" charset="0"/>
              </a:rPr>
              <a:t>&lt;</a:t>
            </a:r>
            <a:r>
              <a:rPr lang="en-US" sz="2400" b="0" dirty="0">
                <a:solidFill>
                  <a:srgbClr val="569CD6"/>
                </a:solidFill>
                <a:effectLst/>
                <a:latin typeface="Consolas" panose="020B0609020204030204" pitchFamily="49" charset="0"/>
              </a:rPr>
              <a:t>body</a:t>
            </a:r>
            <a:r>
              <a:rPr lang="en-US" sz="2400" b="0" dirty="0">
                <a:solidFill>
                  <a:srgbClr val="808080"/>
                </a:solidFill>
                <a:effectLst/>
                <a:latin typeface="Consolas" panose="020B0609020204030204" pitchFamily="49" charset="0"/>
              </a:rPr>
              <a:t>&gt;</a:t>
            </a:r>
            <a:endParaRPr lang="en-US" sz="2400" b="0" dirty="0">
              <a:solidFill>
                <a:srgbClr val="CCCCCC"/>
              </a:solidFill>
              <a:effectLst/>
              <a:latin typeface="Consolas" panose="020B0609020204030204" pitchFamily="49" charset="0"/>
            </a:endParaRPr>
          </a:p>
          <a:p>
            <a:pPr lvl="1">
              <a:lnSpc>
                <a:spcPct val="150000"/>
              </a:lnSpc>
            </a:pPr>
            <a:r>
              <a:rPr lang="en-US" sz="2400" b="0" dirty="0">
                <a:solidFill>
                  <a:srgbClr val="CCCCCC"/>
                </a:solidFill>
                <a:effectLst/>
                <a:latin typeface="Consolas" panose="020B0609020204030204" pitchFamily="49" charset="0"/>
              </a:rPr>
              <a:t>    </a:t>
            </a:r>
          </a:p>
          <a:p>
            <a:pPr lvl="1">
              <a:lnSpc>
                <a:spcPct val="150000"/>
              </a:lnSpc>
            </a:pPr>
            <a:r>
              <a:rPr lang="en-US" sz="2400" b="0" dirty="0">
                <a:solidFill>
                  <a:srgbClr val="808080"/>
                </a:solidFill>
                <a:effectLst/>
                <a:latin typeface="Consolas" panose="020B0609020204030204" pitchFamily="49" charset="0"/>
              </a:rPr>
              <a:t>&lt;/</a:t>
            </a:r>
            <a:r>
              <a:rPr lang="en-US" sz="2400" b="0" dirty="0">
                <a:solidFill>
                  <a:srgbClr val="569CD6"/>
                </a:solidFill>
                <a:effectLst/>
                <a:latin typeface="Consolas" panose="020B0609020204030204" pitchFamily="49" charset="0"/>
              </a:rPr>
              <a:t>body</a:t>
            </a:r>
            <a:r>
              <a:rPr lang="en-US" sz="2400" b="0" dirty="0">
                <a:solidFill>
                  <a:srgbClr val="808080"/>
                </a:solidFill>
                <a:effectLst/>
                <a:latin typeface="Consolas" panose="020B0609020204030204" pitchFamily="49" charset="0"/>
              </a:rPr>
              <a:t>&gt;</a:t>
            </a:r>
            <a:endParaRPr lang="en-US" sz="2400" b="0" dirty="0">
              <a:solidFill>
                <a:srgbClr val="CCCCCC"/>
              </a:solidFill>
              <a:effectLst/>
              <a:latin typeface="Consolas" panose="020B0609020204030204" pitchFamily="49" charset="0"/>
            </a:endParaRPr>
          </a:p>
          <a:p>
            <a:pPr>
              <a:lnSpc>
                <a:spcPct val="150000"/>
              </a:lnSpc>
            </a:pPr>
            <a:r>
              <a:rPr lang="en-US" sz="2400" b="0" dirty="0">
                <a:solidFill>
                  <a:srgbClr val="808080"/>
                </a:solidFill>
                <a:effectLst/>
                <a:latin typeface="Consolas" panose="020B0609020204030204" pitchFamily="49" charset="0"/>
              </a:rPr>
              <a:t>&lt;/</a:t>
            </a:r>
            <a:r>
              <a:rPr lang="en-US" sz="2400" b="0" dirty="0">
                <a:solidFill>
                  <a:srgbClr val="569CD6"/>
                </a:solidFill>
                <a:effectLst/>
                <a:latin typeface="Consolas" panose="020B0609020204030204" pitchFamily="49" charset="0"/>
              </a:rPr>
              <a:t>html</a:t>
            </a:r>
            <a:r>
              <a:rPr lang="en-US" sz="2400" b="0" dirty="0">
                <a:solidFill>
                  <a:srgbClr val="808080"/>
                </a:solidFill>
                <a:effectLst/>
                <a:latin typeface="Consolas" panose="020B0609020204030204" pitchFamily="49" charset="0"/>
              </a:rPr>
              <a:t>&gt;</a:t>
            </a:r>
            <a:endParaRPr lang="en-US" sz="2400" b="0" dirty="0">
              <a:solidFill>
                <a:srgbClr val="CCCCCC"/>
              </a:solidFill>
              <a:effectLst/>
              <a:latin typeface="Consolas" panose="020B0609020204030204" pitchFamily="49" charset="0"/>
            </a:endParaRPr>
          </a:p>
        </p:txBody>
      </p:sp>
      <p:sp>
        <p:nvSpPr>
          <p:cNvPr id="8" name="TextBox 7">
            <a:extLst>
              <a:ext uri="{FF2B5EF4-FFF2-40B4-BE49-F238E27FC236}">
                <a16:creationId xmlns:a16="http://schemas.microsoft.com/office/drawing/2014/main" id="{61200070-D0F0-4BFF-B86F-C3F231335146}"/>
              </a:ext>
            </a:extLst>
          </p:cNvPr>
          <p:cNvSpPr txBox="1"/>
          <p:nvPr/>
        </p:nvSpPr>
        <p:spPr>
          <a:xfrm>
            <a:off x="8297636" y="2667000"/>
            <a:ext cx="6645728" cy="400110"/>
          </a:xfrm>
          <a:prstGeom prst="rect">
            <a:avLst/>
          </a:prstGeom>
          <a:noFill/>
        </p:spPr>
        <p:txBody>
          <a:bodyPr wrap="square">
            <a:spAutoFit/>
          </a:bodyPr>
          <a:lstStyle/>
          <a:p>
            <a:r>
              <a:rPr lang="en-US" sz="2000" b="1" dirty="0">
                <a:solidFill>
                  <a:srgbClr val="CCCCCC"/>
                </a:solidFill>
                <a:effectLst/>
                <a:latin typeface="Consolas" panose="020B0609020204030204" pitchFamily="49" charset="0"/>
              </a:rPr>
              <a:t>   </a:t>
            </a:r>
            <a:r>
              <a:rPr lang="en-US" sz="2000" b="1" dirty="0">
                <a:solidFill>
                  <a:srgbClr val="6A9955"/>
                </a:solidFill>
                <a:effectLst/>
                <a:latin typeface="Consolas" panose="020B0609020204030204" pitchFamily="49" charset="0"/>
              </a:rPr>
              <a:t>&lt;!-- for responsive --&gt;</a:t>
            </a:r>
            <a:endParaRPr lang="en-US" sz="2000" b="1" dirty="0">
              <a:solidFill>
                <a:srgbClr val="CCCCCC"/>
              </a:solidFill>
              <a:effectLst/>
              <a:latin typeface="Consolas" panose="020B0609020204030204" pitchFamily="49" charset="0"/>
            </a:endParaRPr>
          </a:p>
        </p:txBody>
      </p:sp>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12D0A352-EACC-49ED-A6C1-36584A71FBF8}"/>
                  </a:ext>
                </a:extLst>
              </p14:cNvPr>
              <p14:cNvContentPartPr/>
              <p14:nvPr/>
            </p14:nvContentPartPr>
            <p14:xfrm>
              <a:off x="1301760" y="2622600"/>
              <a:ext cx="10884240" cy="1022760"/>
            </p14:xfrm>
          </p:contentPart>
        </mc:Choice>
        <mc:Fallback xmlns="">
          <p:pic>
            <p:nvPicPr>
              <p:cNvPr id="9" name="Ink 8">
                <a:extLst>
                  <a:ext uri="{FF2B5EF4-FFF2-40B4-BE49-F238E27FC236}">
                    <a16:creationId xmlns:a16="http://schemas.microsoft.com/office/drawing/2014/main" id="{12D0A352-EACC-49ED-A6C1-36584A71FBF8}"/>
                  </a:ext>
                </a:extLst>
              </p:cNvPr>
              <p:cNvPicPr/>
              <p:nvPr/>
            </p:nvPicPr>
            <p:blipFill>
              <a:blip r:embed="rId5"/>
              <a:stretch>
                <a:fillRect/>
              </a:stretch>
            </p:blipFill>
            <p:spPr>
              <a:xfrm>
                <a:off x="1292400" y="2613240"/>
                <a:ext cx="10902960" cy="1041480"/>
              </a:xfrm>
              <a:prstGeom prst="rect">
                <a:avLst/>
              </a:prstGeom>
            </p:spPr>
          </p:pic>
        </mc:Fallback>
      </mc:AlternateContent>
    </p:spTree>
    <p:extLst>
      <p:ext uri="{BB962C8B-B14F-4D97-AF65-F5344CB8AC3E}">
        <p14:creationId xmlns:p14="http://schemas.microsoft.com/office/powerpoint/2010/main" val="4165816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ark blue background with white lines&#10;&#10;Description automatically generated">
            <a:extLst>
              <a:ext uri="{FF2B5EF4-FFF2-40B4-BE49-F238E27FC236}">
                <a16:creationId xmlns:a16="http://schemas.microsoft.com/office/drawing/2014/main" id="{6C4F6A12-0D8E-42A1-987E-380C74C06262}"/>
              </a:ext>
            </a:extLst>
          </p:cNvPr>
          <p:cNvPicPr>
            <a:picLocks noChangeAspect="1"/>
          </p:cNvPicPr>
          <p:nvPr/>
        </p:nvPicPr>
        <p:blipFill rotWithShape="1">
          <a:blip r:embed="rId2">
            <a:extLst>
              <a:ext uri="{28A0092B-C50C-407E-A947-70E740481C1C}">
                <a14:useLocalDpi xmlns:a14="http://schemas.microsoft.com/office/drawing/2010/main" val="0"/>
              </a:ext>
            </a:extLst>
          </a:blip>
          <a:srcRect t="8142" b="7287"/>
          <a:stretch/>
        </p:blipFill>
        <p:spPr>
          <a:xfrm>
            <a:off x="20" y="1282"/>
            <a:ext cx="12191980" cy="6856718"/>
          </a:xfrm>
          <a:prstGeom prst="rect">
            <a:avLst/>
          </a:prstGeom>
        </p:spPr>
      </p:pic>
      <p:pic>
        <p:nvPicPr>
          <p:cNvPr id="7" name="Picture 6" descr="A blue logo with wings&#10;&#10;Description automatically generated">
            <a:extLst>
              <a:ext uri="{FF2B5EF4-FFF2-40B4-BE49-F238E27FC236}">
                <a16:creationId xmlns:a16="http://schemas.microsoft.com/office/drawing/2014/main" id="{54474696-61D6-4CA4-8166-707C5519DE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8625" y="87085"/>
            <a:ext cx="1110849" cy="914401"/>
          </a:xfrm>
          <a:prstGeom prst="rect">
            <a:avLst/>
          </a:prstGeom>
        </p:spPr>
      </p:pic>
      <p:sp>
        <p:nvSpPr>
          <p:cNvPr id="6" name="TextBox 5">
            <a:extLst>
              <a:ext uri="{FF2B5EF4-FFF2-40B4-BE49-F238E27FC236}">
                <a16:creationId xmlns:a16="http://schemas.microsoft.com/office/drawing/2014/main" id="{E765887A-CA19-48B4-B18B-35A1967D3715}"/>
              </a:ext>
            </a:extLst>
          </p:cNvPr>
          <p:cNvSpPr txBox="1"/>
          <p:nvPr/>
        </p:nvSpPr>
        <p:spPr>
          <a:xfrm>
            <a:off x="0" y="174481"/>
            <a:ext cx="11789228" cy="4216539"/>
          </a:xfrm>
          <a:prstGeom prst="rect">
            <a:avLst/>
          </a:prstGeom>
          <a:noFill/>
        </p:spPr>
        <p:txBody>
          <a:bodyPr wrap="square">
            <a:spAutoFit/>
          </a:bodyPr>
          <a:lstStyle/>
          <a:p>
            <a:r>
              <a:rPr lang="en-US" sz="3600" b="1" dirty="0">
                <a:solidFill>
                  <a:schemeClr val="bg1"/>
                </a:solidFill>
                <a:latin typeface="Consolas" panose="020B0609020204030204" pitchFamily="49" charset="0"/>
              </a:rPr>
              <a:t>STEP 4 . What is an HTML Element?</a:t>
            </a:r>
          </a:p>
          <a:p>
            <a:endParaRPr lang="en-US" sz="3600" b="1" dirty="0">
              <a:solidFill>
                <a:schemeClr val="bg1"/>
              </a:solidFill>
              <a:latin typeface="Consolas" panose="020B0609020204030204" pitchFamily="49" charset="0"/>
            </a:endParaRPr>
          </a:p>
          <a:p>
            <a:r>
              <a:rPr lang="en-US" sz="2800" b="0" dirty="0">
                <a:solidFill>
                  <a:srgbClr val="CCCCCC"/>
                </a:solidFill>
                <a:effectLst/>
                <a:latin typeface="Consolas" panose="020B0609020204030204" pitchFamily="49" charset="0"/>
              </a:rPr>
              <a:t>  </a:t>
            </a:r>
            <a:r>
              <a:rPr lang="en-US" sz="2800" b="0" dirty="0">
                <a:solidFill>
                  <a:srgbClr val="808080"/>
                </a:solidFill>
                <a:effectLst/>
                <a:latin typeface="Consolas" panose="020B0609020204030204" pitchFamily="49" charset="0"/>
              </a:rPr>
              <a:t>&lt;</a:t>
            </a:r>
            <a:r>
              <a:rPr lang="en-US" sz="2800" b="0" dirty="0">
                <a:solidFill>
                  <a:srgbClr val="569CD6"/>
                </a:solidFill>
                <a:effectLst/>
                <a:latin typeface="Consolas" panose="020B0609020204030204" pitchFamily="49" charset="0"/>
              </a:rPr>
              <a:t>body</a:t>
            </a:r>
            <a:r>
              <a:rPr lang="en-US" sz="2800" b="0" dirty="0">
                <a:solidFill>
                  <a:srgbClr val="808080"/>
                </a:solidFill>
                <a:effectLst/>
                <a:latin typeface="Consolas" panose="020B0609020204030204" pitchFamily="49" charset="0"/>
              </a:rPr>
              <a:t>&gt;</a:t>
            </a:r>
            <a:endParaRPr lang="en-US" sz="2800" b="0" dirty="0">
              <a:solidFill>
                <a:srgbClr val="CCCCCC"/>
              </a:solidFill>
              <a:effectLst/>
              <a:latin typeface="Consolas" panose="020B0609020204030204" pitchFamily="49" charset="0"/>
            </a:endParaRPr>
          </a:p>
          <a:p>
            <a:pPr lvl="1"/>
            <a:r>
              <a:rPr lang="en-US" sz="2800" b="0" dirty="0">
                <a:solidFill>
                  <a:srgbClr val="CCCCCC"/>
                </a:solidFill>
                <a:effectLst/>
                <a:latin typeface="Consolas" panose="020B0609020204030204" pitchFamily="49" charset="0"/>
              </a:rPr>
              <a:t>    </a:t>
            </a:r>
            <a:r>
              <a:rPr lang="en-US" sz="2800" b="0" dirty="0">
                <a:solidFill>
                  <a:srgbClr val="808080"/>
                </a:solidFill>
                <a:effectLst/>
                <a:latin typeface="Consolas" panose="020B0609020204030204" pitchFamily="49" charset="0"/>
              </a:rPr>
              <a:t>&lt;</a:t>
            </a:r>
            <a:r>
              <a:rPr lang="en-US" sz="2800" b="0" dirty="0">
                <a:solidFill>
                  <a:srgbClr val="569CD6"/>
                </a:solidFill>
                <a:effectLst/>
                <a:latin typeface="Consolas" panose="020B0609020204030204" pitchFamily="49" charset="0"/>
              </a:rPr>
              <a:t>p</a:t>
            </a:r>
            <a:r>
              <a:rPr lang="en-US" sz="2800" b="0" dirty="0">
                <a:solidFill>
                  <a:srgbClr val="808080"/>
                </a:solidFill>
                <a:effectLst/>
                <a:latin typeface="Consolas" panose="020B0609020204030204" pitchFamily="49" charset="0"/>
              </a:rPr>
              <a:t>&gt;</a:t>
            </a:r>
            <a:endParaRPr lang="en-US" sz="2800" b="0" dirty="0">
              <a:solidFill>
                <a:srgbClr val="CCCCCC"/>
              </a:solidFill>
              <a:effectLst/>
              <a:latin typeface="Consolas" panose="020B0609020204030204" pitchFamily="49" charset="0"/>
            </a:endParaRPr>
          </a:p>
          <a:p>
            <a:pPr lvl="1"/>
            <a:r>
              <a:rPr lang="en-US" sz="2800" b="0" dirty="0">
                <a:solidFill>
                  <a:srgbClr val="CCCCCC"/>
                </a:solidFill>
                <a:effectLst/>
                <a:latin typeface="Consolas" panose="020B0609020204030204" pitchFamily="49" charset="0"/>
              </a:rPr>
              <a:t>      </a:t>
            </a:r>
            <a:r>
              <a:rPr lang="en-US" sz="2800" b="0" dirty="0" err="1">
                <a:solidFill>
                  <a:srgbClr val="CCCCCC"/>
                </a:solidFill>
                <a:effectLst/>
                <a:latin typeface="Consolas" panose="020B0609020204030204" pitchFamily="49" charset="0"/>
              </a:rPr>
              <a:t>Mansee</a:t>
            </a:r>
            <a:r>
              <a:rPr lang="en-US" sz="2800" b="0" dirty="0">
                <a:solidFill>
                  <a:srgbClr val="CCCCCC"/>
                </a:solidFill>
                <a:effectLst/>
                <a:latin typeface="Consolas" panose="020B0609020204030204" pitchFamily="49" charset="0"/>
              </a:rPr>
              <a:t> Maurya-----------&gt;elements</a:t>
            </a:r>
          </a:p>
          <a:p>
            <a:pPr lvl="1"/>
            <a:r>
              <a:rPr lang="en-US" sz="2800" b="0" dirty="0">
                <a:solidFill>
                  <a:srgbClr val="CCCCCC"/>
                </a:solidFill>
                <a:effectLst/>
                <a:latin typeface="Consolas" panose="020B0609020204030204" pitchFamily="49" charset="0"/>
              </a:rPr>
              <a:t>    </a:t>
            </a:r>
            <a:r>
              <a:rPr lang="en-US" sz="2800" b="0" dirty="0">
                <a:solidFill>
                  <a:srgbClr val="808080"/>
                </a:solidFill>
                <a:effectLst/>
                <a:latin typeface="Consolas" panose="020B0609020204030204" pitchFamily="49" charset="0"/>
              </a:rPr>
              <a:t>&lt;/</a:t>
            </a:r>
            <a:r>
              <a:rPr lang="en-US" sz="2800" b="0" dirty="0">
                <a:solidFill>
                  <a:srgbClr val="569CD6"/>
                </a:solidFill>
                <a:effectLst/>
                <a:latin typeface="Consolas" panose="020B0609020204030204" pitchFamily="49" charset="0"/>
              </a:rPr>
              <a:t>p</a:t>
            </a:r>
            <a:r>
              <a:rPr lang="en-US" sz="2800" b="0" dirty="0">
                <a:solidFill>
                  <a:srgbClr val="808080"/>
                </a:solidFill>
                <a:effectLst/>
                <a:latin typeface="Consolas" panose="020B0609020204030204" pitchFamily="49" charset="0"/>
              </a:rPr>
              <a:t>&gt;</a:t>
            </a:r>
            <a:endParaRPr lang="en-US" sz="2800" b="0" dirty="0">
              <a:solidFill>
                <a:srgbClr val="CCCCCC"/>
              </a:solidFill>
              <a:effectLst/>
              <a:latin typeface="Consolas" panose="020B0609020204030204" pitchFamily="49" charset="0"/>
            </a:endParaRPr>
          </a:p>
          <a:p>
            <a:r>
              <a:rPr lang="en-US" sz="2800" b="0" dirty="0">
                <a:solidFill>
                  <a:srgbClr val="CCCCCC"/>
                </a:solidFill>
                <a:effectLst/>
                <a:latin typeface="Consolas" panose="020B0609020204030204" pitchFamily="49" charset="0"/>
              </a:rPr>
              <a:t>  </a:t>
            </a:r>
            <a:r>
              <a:rPr lang="en-US" sz="2800" b="0" dirty="0">
                <a:solidFill>
                  <a:srgbClr val="808080"/>
                </a:solidFill>
                <a:effectLst/>
                <a:latin typeface="Consolas" panose="020B0609020204030204" pitchFamily="49" charset="0"/>
              </a:rPr>
              <a:t>&lt;/</a:t>
            </a:r>
            <a:r>
              <a:rPr lang="en-US" sz="2800" b="0" dirty="0">
                <a:solidFill>
                  <a:srgbClr val="569CD6"/>
                </a:solidFill>
                <a:effectLst/>
                <a:latin typeface="Consolas" panose="020B0609020204030204" pitchFamily="49" charset="0"/>
              </a:rPr>
              <a:t>body</a:t>
            </a:r>
            <a:r>
              <a:rPr lang="en-US" sz="2800" b="0" dirty="0">
                <a:solidFill>
                  <a:srgbClr val="808080"/>
                </a:solidFill>
                <a:effectLst/>
                <a:latin typeface="Consolas" panose="020B0609020204030204" pitchFamily="49" charset="0"/>
              </a:rPr>
              <a:t>&gt;</a:t>
            </a:r>
          </a:p>
          <a:p>
            <a:endParaRPr lang="en-US" sz="2800" b="0" dirty="0">
              <a:solidFill>
                <a:srgbClr val="CCCCCC"/>
              </a:solidFill>
              <a:effectLst/>
              <a:latin typeface="Consolas" panose="020B0609020204030204" pitchFamily="49" charset="0"/>
            </a:endParaRPr>
          </a:p>
          <a:p>
            <a:r>
              <a:rPr lang="en-US" sz="2800" dirty="0">
                <a:solidFill>
                  <a:srgbClr val="00B0F0"/>
                </a:solidFill>
              </a:rPr>
              <a:t>    An HTML element is defined by a </a:t>
            </a:r>
            <a:r>
              <a:rPr lang="en-US" sz="2800" b="1" dirty="0">
                <a:solidFill>
                  <a:srgbClr val="FFFF00"/>
                </a:solidFill>
              </a:rPr>
              <a:t>start tag, </a:t>
            </a:r>
            <a:r>
              <a:rPr lang="en-US" sz="2800" dirty="0">
                <a:solidFill>
                  <a:srgbClr val="00B0F0"/>
                </a:solidFill>
              </a:rPr>
              <a:t>some content, and an </a:t>
            </a:r>
            <a:r>
              <a:rPr lang="en-US" sz="2800" b="1" dirty="0">
                <a:solidFill>
                  <a:srgbClr val="FFFF00"/>
                </a:solidFill>
              </a:rPr>
              <a:t>end tag</a:t>
            </a:r>
            <a:r>
              <a:rPr lang="en-US" sz="2800" dirty="0">
                <a:solidFill>
                  <a:srgbClr val="00B0F0"/>
                </a:solidFill>
              </a:rPr>
              <a:t>:</a:t>
            </a: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300F269F-5061-4D25-AA7B-185756C8DF66}"/>
                  </a:ext>
                </a:extLst>
              </p14:cNvPr>
              <p14:cNvContentPartPr/>
              <p14:nvPr/>
            </p14:nvContentPartPr>
            <p14:xfrm>
              <a:off x="977760" y="1771560"/>
              <a:ext cx="5613840" cy="1416600"/>
            </p14:xfrm>
          </p:contentPart>
        </mc:Choice>
        <mc:Fallback xmlns="">
          <p:pic>
            <p:nvPicPr>
              <p:cNvPr id="2" name="Ink 1">
                <a:extLst>
                  <a:ext uri="{FF2B5EF4-FFF2-40B4-BE49-F238E27FC236}">
                    <a16:creationId xmlns:a16="http://schemas.microsoft.com/office/drawing/2014/main" id="{300F269F-5061-4D25-AA7B-185756C8DF66}"/>
                  </a:ext>
                </a:extLst>
              </p:cNvPr>
              <p:cNvPicPr/>
              <p:nvPr/>
            </p:nvPicPr>
            <p:blipFill>
              <a:blip r:embed="rId5"/>
              <a:stretch>
                <a:fillRect/>
              </a:stretch>
            </p:blipFill>
            <p:spPr>
              <a:xfrm>
                <a:off x="968400" y="1762200"/>
                <a:ext cx="5632560" cy="1435320"/>
              </a:xfrm>
              <a:prstGeom prst="rect">
                <a:avLst/>
              </a:prstGeom>
            </p:spPr>
          </p:pic>
        </mc:Fallback>
      </mc:AlternateContent>
    </p:spTree>
    <p:extLst>
      <p:ext uri="{BB962C8B-B14F-4D97-AF65-F5344CB8AC3E}">
        <p14:creationId xmlns:p14="http://schemas.microsoft.com/office/powerpoint/2010/main" val="37838523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ark blue background with white lines&#10;&#10;Description automatically generated">
            <a:extLst>
              <a:ext uri="{FF2B5EF4-FFF2-40B4-BE49-F238E27FC236}">
                <a16:creationId xmlns:a16="http://schemas.microsoft.com/office/drawing/2014/main" id="{6C4F6A12-0D8E-42A1-987E-380C74C06262}"/>
              </a:ext>
            </a:extLst>
          </p:cNvPr>
          <p:cNvPicPr>
            <a:picLocks noChangeAspect="1"/>
          </p:cNvPicPr>
          <p:nvPr/>
        </p:nvPicPr>
        <p:blipFill rotWithShape="1">
          <a:blip r:embed="rId2">
            <a:extLst>
              <a:ext uri="{28A0092B-C50C-407E-A947-70E740481C1C}">
                <a14:useLocalDpi xmlns:a14="http://schemas.microsoft.com/office/drawing/2010/main" val="0"/>
              </a:ext>
            </a:extLst>
          </a:blip>
          <a:srcRect t="8142" b="7287"/>
          <a:stretch/>
        </p:blipFill>
        <p:spPr>
          <a:xfrm>
            <a:off x="20" y="1282"/>
            <a:ext cx="12191980" cy="6856718"/>
          </a:xfrm>
          <a:prstGeom prst="rect">
            <a:avLst/>
          </a:prstGeom>
        </p:spPr>
      </p:pic>
      <p:pic>
        <p:nvPicPr>
          <p:cNvPr id="7" name="Picture 6" descr="A blue logo with wings&#10;&#10;Description automatically generated">
            <a:extLst>
              <a:ext uri="{FF2B5EF4-FFF2-40B4-BE49-F238E27FC236}">
                <a16:creationId xmlns:a16="http://schemas.microsoft.com/office/drawing/2014/main" id="{54474696-61D6-4CA4-8166-707C5519DE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8625" y="87085"/>
            <a:ext cx="1110849" cy="914401"/>
          </a:xfrm>
          <a:prstGeom prst="rect">
            <a:avLst/>
          </a:prstGeom>
        </p:spPr>
      </p:pic>
      <p:sp>
        <p:nvSpPr>
          <p:cNvPr id="2" name="TextBox 1">
            <a:extLst>
              <a:ext uri="{FF2B5EF4-FFF2-40B4-BE49-F238E27FC236}">
                <a16:creationId xmlns:a16="http://schemas.microsoft.com/office/drawing/2014/main" id="{AF896675-01FF-4AA4-A759-071ED17B563D}"/>
              </a:ext>
            </a:extLst>
          </p:cNvPr>
          <p:cNvSpPr txBox="1"/>
          <p:nvPr/>
        </p:nvSpPr>
        <p:spPr>
          <a:xfrm>
            <a:off x="130628" y="87085"/>
            <a:ext cx="6422572" cy="584775"/>
          </a:xfrm>
          <a:prstGeom prst="rect">
            <a:avLst/>
          </a:prstGeom>
          <a:noFill/>
        </p:spPr>
        <p:txBody>
          <a:bodyPr wrap="square" rtlCol="0">
            <a:spAutoFit/>
          </a:bodyPr>
          <a:lstStyle/>
          <a:p>
            <a:r>
              <a:rPr lang="en-US" sz="3200" b="1" dirty="0">
                <a:solidFill>
                  <a:schemeClr val="bg1"/>
                </a:solidFill>
                <a:latin typeface="Amasis MT Pro Black" panose="02040A04050005020304" pitchFamily="18" charset="0"/>
                <a:hlinkClick r:id="rId4">
                  <a:extLst>
                    <a:ext uri="{A12FA001-AC4F-418D-AE19-62706E023703}">
                      <ahyp:hlinkClr xmlns:ahyp="http://schemas.microsoft.com/office/drawing/2018/hyperlinkcolor" val="tx"/>
                    </a:ext>
                  </a:extLst>
                </a:hlinkClick>
              </a:rPr>
              <a:t>Right to Left Website</a:t>
            </a:r>
            <a:r>
              <a:rPr lang="en-US" sz="3200" b="1" dirty="0">
                <a:solidFill>
                  <a:schemeClr val="bg1"/>
                </a:solidFill>
                <a:latin typeface="Amasis MT Pro Black" panose="02040A04050005020304" pitchFamily="18" charset="0"/>
              </a:rPr>
              <a:t>:-</a:t>
            </a:r>
          </a:p>
        </p:txBody>
      </p:sp>
      <p:sp>
        <p:nvSpPr>
          <p:cNvPr id="6" name="TextBox 5">
            <a:extLst>
              <a:ext uri="{FF2B5EF4-FFF2-40B4-BE49-F238E27FC236}">
                <a16:creationId xmlns:a16="http://schemas.microsoft.com/office/drawing/2014/main" id="{4443123A-AF41-4BF0-BD7A-11CAFD6E1D2D}"/>
              </a:ext>
            </a:extLst>
          </p:cNvPr>
          <p:cNvSpPr txBox="1"/>
          <p:nvPr/>
        </p:nvSpPr>
        <p:spPr>
          <a:xfrm>
            <a:off x="255815" y="930855"/>
            <a:ext cx="12594770" cy="5840060"/>
          </a:xfrm>
          <a:prstGeom prst="rect">
            <a:avLst/>
          </a:prstGeom>
          <a:noFill/>
        </p:spPr>
        <p:txBody>
          <a:bodyPr wrap="square">
            <a:spAutoFit/>
          </a:bodyPr>
          <a:lstStyle/>
          <a:p>
            <a:pPr>
              <a:lnSpc>
                <a:spcPct val="150000"/>
              </a:lnSpc>
            </a:pPr>
            <a:r>
              <a:rPr lang="en-US" sz="2800" b="0" dirty="0">
                <a:solidFill>
                  <a:srgbClr val="808080"/>
                </a:solidFill>
                <a:effectLst/>
                <a:latin typeface="Consolas" panose="020B0609020204030204" pitchFamily="49" charset="0"/>
              </a:rPr>
              <a:t>&lt;!</a:t>
            </a:r>
            <a:r>
              <a:rPr lang="en-US" sz="2800" b="0" dirty="0">
                <a:solidFill>
                  <a:srgbClr val="569CD6"/>
                </a:solidFill>
                <a:effectLst/>
                <a:latin typeface="Consolas" panose="020B0609020204030204" pitchFamily="49" charset="0"/>
              </a:rPr>
              <a:t>DOCTYPE</a:t>
            </a:r>
            <a:r>
              <a:rPr lang="en-US" sz="2800" b="0" dirty="0">
                <a:solidFill>
                  <a:srgbClr val="CCCCCC"/>
                </a:solidFill>
                <a:effectLst/>
                <a:latin typeface="Consolas" panose="020B0609020204030204" pitchFamily="49" charset="0"/>
              </a:rPr>
              <a:t> </a:t>
            </a:r>
            <a:r>
              <a:rPr lang="en-US" sz="2800" b="0" dirty="0">
                <a:solidFill>
                  <a:srgbClr val="9CDCFE"/>
                </a:solidFill>
                <a:effectLst/>
                <a:latin typeface="Consolas" panose="020B0609020204030204" pitchFamily="49" charset="0"/>
              </a:rPr>
              <a:t>html</a:t>
            </a:r>
            <a:r>
              <a:rPr lang="en-US" sz="2800" b="0" dirty="0">
                <a:solidFill>
                  <a:srgbClr val="808080"/>
                </a:solidFill>
                <a:effectLst/>
                <a:latin typeface="Consolas" panose="020B0609020204030204" pitchFamily="49" charset="0"/>
              </a:rPr>
              <a:t>&gt;</a:t>
            </a:r>
            <a:endParaRPr lang="en-US" sz="2800" b="0" dirty="0">
              <a:solidFill>
                <a:srgbClr val="CCCCCC"/>
              </a:solidFill>
              <a:effectLst/>
              <a:latin typeface="Consolas" panose="020B0609020204030204" pitchFamily="49" charset="0"/>
            </a:endParaRPr>
          </a:p>
          <a:p>
            <a:pPr>
              <a:lnSpc>
                <a:spcPct val="150000"/>
              </a:lnSpc>
            </a:pPr>
            <a:r>
              <a:rPr lang="en-US" sz="2800" b="0" dirty="0">
                <a:solidFill>
                  <a:srgbClr val="808080"/>
                </a:solidFill>
                <a:effectLst/>
                <a:latin typeface="Consolas" panose="020B0609020204030204" pitchFamily="49" charset="0"/>
              </a:rPr>
              <a:t>  &lt;</a:t>
            </a:r>
            <a:r>
              <a:rPr lang="en-US" sz="2800" b="0" dirty="0">
                <a:solidFill>
                  <a:srgbClr val="569CD6"/>
                </a:solidFill>
                <a:effectLst/>
                <a:latin typeface="Consolas" panose="020B0609020204030204" pitchFamily="49" charset="0"/>
              </a:rPr>
              <a:t>html</a:t>
            </a:r>
            <a:r>
              <a:rPr lang="en-US" sz="2800" b="0" dirty="0">
                <a:solidFill>
                  <a:srgbClr val="CCCCCC"/>
                </a:solidFill>
                <a:effectLst/>
                <a:latin typeface="Consolas" panose="020B0609020204030204" pitchFamily="49" charset="0"/>
              </a:rPr>
              <a:t> </a:t>
            </a:r>
            <a:r>
              <a:rPr lang="en-US" sz="2800" b="0" dirty="0">
                <a:solidFill>
                  <a:srgbClr val="9CDCFE"/>
                </a:solidFill>
                <a:effectLst/>
                <a:latin typeface="Consolas" panose="020B0609020204030204" pitchFamily="49" charset="0"/>
              </a:rPr>
              <a:t>lang</a:t>
            </a:r>
            <a:r>
              <a:rPr lang="en-US" sz="2800" b="0" dirty="0">
                <a:solidFill>
                  <a:srgbClr val="CCCCCC"/>
                </a:solidFill>
                <a:effectLst/>
                <a:latin typeface="Consolas" panose="020B0609020204030204" pitchFamily="49" charset="0"/>
              </a:rPr>
              <a:t>=</a:t>
            </a:r>
            <a:r>
              <a:rPr lang="en-US" sz="2800" b="0" dirty="0">
                <a:solidFill>
                  <a:srgbClr val="CE9178"/>
                </a:solidFill>
                <a:effectLst/>
                <a:latin typeface="Consolas" panose="020B0609020204030204" pitchFamily="49" charset="0"/>
              </a:rPr>
              <a:t>"</a:t>
            </a:r>
            <a:r>
              <a:rPr lang="en-US" sz="2800" b="0" dirty="0" err="1">
                <a:solidFill>
                  <a:srgbClr val="CE9178"/>
                </a:solidFill>
                <a:effectLst/>
                <a:latin typeface="Consolas" panose="020B0609020204030204" pitchFamily="49" charset="0"/>
              </a:rPr>
              <a:t>en</a:t>
            </a:r>
            <a:r>
              <a:rPr lang="en-US" sz="2800" b="0" dirty="0">
                <a:solidFill>
                  <a:srgbClr val="CE9178"/>
                </a:solidFill>
                <a:effectLst/>
                <a:latin typeface="Consolas" panose="020B0609020204030204" pitchFamily="49" charset="0"/>
              </a:rPr>
              <a:t>"</a:t>
            </a:r>
            <a:r>
              <a:rPr lang="en-US" sz="2800" b="0" dirty="0">
                <a:solidFill>
                  <a:srgbClr val="CCCCCC"/>
                </a:solidFill>
                <a:effectLst/>
                <a:latin typeface="Consolas" panose="020B0609020204030204" pitchFamily="49" charset="0"/>
              </a:rPr>
              <a:t> </a:t>
            </a:r>
            <a:r>
              <a:rPr lang="en-US" sz="2800" b="0" dirty="0" err="1">
                <a:solidFill>
                  <a:srgbClr val="9CDCFE"/>
                </a:solidFill>
                <a:effectLst/>
                <a:latin typeface="Consolas" panose="020B0609020204030204" pitchFamily="49" charset="0"/>
              </a:rPr>
              <a:t>dir</a:t>
            </a:r>
            <a:r>
              <a:rPr lang="en-US" sz="2800" b="0" dirty="0">
                <a:solidFill>
                  <a:srgbClr val="CCCCCC"/>
                </a:solidFill>
                <a:effectLst/>
                <a:latin typeface="Consolas" panose="020B0609020204030204" pitchFamily="49" charset="0"/>
              </a:rPr>
              <a:t>=</a:t>
            </a:r>
            <a:r>
              <a:rPr lang="en-US" sz="2800" b="0" dirty="0">
                <a:solidFill>
                  <a:srgbClr val="CE9178"/>
                </a:solidFill>
                <a:effectLst/>
                <a:latin typeface="Consolas" panose="020B0609020204030204" pitchFamily="49" charset="0"/>
              </a:rPr>
              <a:t>"</a:t>
            </a:r>
            <a:r>
              <a:rPr lang="en-US" sz="2800" b="0" dirty="0" err="1">
                <a:solidFill>
                  <a:srgbClr val="CE9178"/>
                </a:solidFill>
                <a:effectLst/>
                <a:latin typeface="Consolas" panose="020B0609020204030204" pitchFamily="49" charset="0"/>
              </a:rPr>
              <a:t>rtl</a:t>
            </a:r>
            <a:r>
              <a:rPr lang="en-US" sz="2800" b="0" dirty="0">
                <a:solidFill>
                  <a:srgbClr val="CE9178"/>
                </a:solidFill>
                <a:effectLst/>
                <a:latin typeface="Consolas" panose="020B0609020204030204" pitchFamily="49" charset="0"/>
              </a:rPr>
              <a:t>"</a:t>
            </a:r>
            <a:r>
              <a:rPr lang="en-US" sz="2800" b="0" dirty="0">
                <a:solidFill>
                  <a:srgbClr val="808080"/>
                </a:solidFill>
                <a:effectLst/>
                <a:latin typeface="Consolas" panose="020B0609020204030204" pitchFamily="49" charset="0"/>
              </a:rPr>
              <a:t>&gt;</a:t>
            </a:r>
            <a:r>
              <a:rPr lang="en-US" sz="2800" b="0" dirty="0">
                <a:solidFill>
                  <a:srgbClr val="CCCCCC"/>
                </a:solidFill>
                <a:effectLst/>
                <a:latin typeface="Consolas" panose="020B0609020204030204" pitchFamily="49" charset="0"/>
              </a:rPr>
              <a:t>  </a:t>
            </a:r>
            <a:r>
              <a:rPr lang="en-US" sz="2800" b="0" dirty="0">
                <a:solidFill>
                  <a:srgbClr val="6A9955"/>
                </a:solidFill>
                <a:effectLst/>
                <a:latin typeface="Consolas" panose="020B0609020204030204" pitchFamily="49" charset="0"/>
              </a:rPr>
              <a:t>&lt;!-- default    </a:t>
            </a:r>
            <a:r>
              <a:rPr lang="en-US" sz="2800" b="0" dirty="0" err="1">
                <a:solidFill>
                  <a:srgbClr val="6A9955"/>
                </a:solidFill>
                <a:effectLst/>
                <a:latin typeface="Consolas" panose="020B0609020204030204" pitchFamily="49" charset="0"/>
              </a:rPr>
              <a:t>dir</a:t>
            </a:r>
            <a:r>
              <a:rPr lang="en-US" sz="2800" b="0" dirty="0">
                <a:solidFill>
                  <a:srgbClr val="6A9955"/>
                </a:solidFill>
                <a:effectLst/>
                <a:latin typeface="Consolas" panose="020B0609020204030204" pitchFamily="49" charset="0"/>
              </a:rPr>
              <a:t> ="</a:t>
            </a:r>
            <a:r>
              <a:rPr lang="en-US" sz="2800" b="0" dirty="0" err="1">
                <a:solidFill>
                  <a:srgbClr val="6A9955"/>
                </a:solidFill>
                <a:effectLst/>
                <a:latin typeface="Consolas" panose="020B0609020204030204" pitchFamily="49" charset="0"/>
              </a:rPr>
              <a:t>ltr</a:t>
            </a:r>
            <a:r>
              <a:rPr lang="en-US" sz="2800" b="0" dirty="0">
                <a:solidFill>
                  <a:srgbClr val="6A9955"/>
                </a:solidFill>
                <a:effectLst/>
                <a:latin typeface="Consolas" panose="020B0609020204030204" pitchFamily="49" charset="0"/>
              </a:rPr>
              <a:t>" --&gt;</a:t>
            </a:r>
            <a:endParaRPr lang="en-US" sz="2800" b="0" dirty="0">
              <a:solidFill>
                <a:srgbClr val="CCCCCC"/>
              </a:solidFill>
              <a:effectLst/>
              <a:latin typeface="Consolas" panose="020B0609020204030204" pitchFamily="49" charset="0"/>
            </a:endParaRPr>
          </a:p>
          <a:p>
            <a:pPr>
              <a:lnSpc>
                <a:spcPct val="150000"/>
              </a:lnSpc>
            </a:pPr>
            <a:r>
              <a:rPr lang="en-US" sz="2800" b="0" dirty="0">
                <a:solidFill>
                  <a:srgbClr val="808080"/>
                </a:solidFill>
                <a:effectLst/>
                <a:latin typeface="Consolas" panose="020B0609020204030204" pitchFamily="49" charset="0"/>
              </a:rPr>
              <a:t>   &lt;</a:t>
            </a:r>
            <a:r>
              <a:rPr lang="en-US" sz="2800" b="0" dirty="0">
                <a:solidFill>
                  <a:srgbClr val="569CD6"/>
                </a:solidFill>
                <a:effectLst/>
                <a:latin typeface="Consolas" panose="020B0609020204030204" pitchFamily="49" charset="0"/>
              </a:rPr>
              <a:t>head</a:t>
            </a:r>
            <a:r>
              <a:rPr lang="en-US" sz="2800" b="0" dirty="0">
                <a:solidFill>
                  <a:srgbClr val="808080"/>
                </a:solidFill>
                <a:effectLst/>
                <a:latin typeface="Consolas" panose="020B0609020204030204" pitchFamily="49" charset="0"/>
              </a:rPr>
              <a:t>&gt;</a:t>
            </a:r>
            <a:endParaRPr lang="en-US" sz="2800" b="0" dirty="0">
              <a:solidFill>
                <a:srgbClr val="CCCCCC"/>
              </a:solidFill>
              <a:effectLst/>
              <a:latin typeface="Consolas" panose="020B0609020204030204" pitchFamily="49" charset="0"/>
            </a:endParaRPr>
          </a:p>
          <a:p>
            <a:pPr>
              <a:lnSpc>
                <a:spcPct val="150000"/>
              </a:lnSpc>
            </a:pPr>
            <a:r>
              <a:rPr lang="en-US" sz="2800" b="0" dirty="0">
                <a:solidFill>
                  <a:srgbClr val="CCCCCC"/>
                </a:solidFill>
                <a:effectLst/>
                <a:latin typeface="Consolas" panose="020B0609020204030204" pitchFamily="49" charset="0"/>
              </a:rPr>
              <a:t>        </a:t>
            </a:r>
            <a:r>
              <a:rPr lang="en-US" sz="2800" b="0" dirty="0">
                <a:solidFill>
                  <a:srgbClr val="808080"/>
                </a:solidFill>
                <a:effectLst/>
                <a:latin typeface="Consolas" panose="020B0609020204030204" pitchFamily="49" charset="0"/>
              </a:rPr>
              <a:t>&lt;</a:t>
            </a:r>
            <a:r>
              <a:rPr lang="en-US" sz="2800" b="0" dirty="0">
                <a:solidFill>
                  <a:srgbClr val="569CD6"/>
                </a:solidFill>
                <a:effectLst/>
                <a:latin typeface="Consolas" panose="020B0609020204030204" pitchFamily="49" charset="0"/>
              </a:rPr>
              <a:t>title</a:t>
            </a:r>
            <a:r>
              <a:rPr lang="en-US" sz="2800" b="0" dirty="0">
                <a:solidFill>
                  <a:srgbClr val="808080"/>
                </a:solidFill>
                <a:effectLst/>
                <a:latin typeface="Consolas" panose="020B0609020204030204" pitchFamily="49" charset="0"/>
              </a:rPr>
              <a:t>&gt;</a:t>
            </a:r>
            <a:r>
              <a:rPr lang="en-US" sz="2800" b="0" dirty="0">
                <a:solidFill>
                  <a:srgbClr val="CCCCCC"/>
                </a:solidFill>
                <a:effectLst/>
                <a:latin typeface="Consolas" panose="020B0609020204030204" pitchFamily="49" charset="0"/>
              </a:rPr>
              <a:t>Right To Left Website</a:t>
            </a:r>
            <a:r>
              <a:rPr lang="en-US" sz="2800" b="0" dirty="0">
                <a:solidFill>
                  <a:srgbClr val="808080"/>
                </a:solidFill>
                <a:effectLst/>
                <a:latin typeface="Consolas" panose="020B0609020204030204" pitchFamily="49" charset="0"/>
              </a:rPr>
              <a:t>&lt;/</a:t>
            </a:r>
            <a:r>
              <a:rPr lang="en-US" sz="2800" b="0" dirty="0">
                <a:solidFill>
                  <a:srgbClr val="569CD6"/>
                </a:solidFill>
                <a:effectLst/>
                <a:latin typeface="Consolas" panose="020B0609020204030204" pitchFamily="49" charset="0"/>
              </a:rPr>
              <a:t>title</a:t>
            </a:r>
            <a:r>
              <a:rPr lang="en-US" sz="2800" b="0" dirty="0">
                <a:solidFill>
                  <a:srgbClr val="808080"/>
                </a:solidFill>
                <a:effectLst/>
                <a:latin typeface="Consolas" panose="020B0609020204030204" pitchFamily="49" charset="0"/>
              </a:rPr>
              <a:t>&gt;</a:t>
            </a:r>
            <a:endParaRPr lang="en-US" sz="2800" b="0" dirty="0">
              <a:solidFill>
                <a:srgbClr val="CCCCCC"/>
              </a:solidFill>
              <a:effectLst/>
              <a:latin typeface="Consolas" panose="020B0609020204030204" pitchFamily="49" charset="0"/>
            </a:endParaRPr>
          </a:p>
          <a:p>
            <a:pPr>
              <a:lnSpc>
                <a:spcPct val="150000"/>
              </a:lnSpc>
            </a:pPr>
            <a:r>
              <a:rPr lang="en-US" sz="2800" b="0" dirty="0">
                <a:solidFill>
                  <a:srgbClr val="808080"/>
                </a:solidFill>
                <a:effectLst/>
                <a:latin typeface="Consolas" panose="020B0609020204030204" pitchFamily="49" charset="0"/>
              </a:rPr>
              <a:t>   &lt;/</a:t>
            </a:r>
            <a:r>
              <a:rPr lang="en-US" sz="2800" b="0" dirty="0">
                <a:solidFill>
                  <a:srgbClr val="569CD6"/>
                </a:solidFill>
                <a:effectLst/>
                <a:latin typeface="Consolas" panose="020B0609020204030204" pitchFamily="49" charset="0"/>
              </a:rPr>
              <a:t>head</a:t>
            </a:r>
            <a:r>
              <a:rPr lang="en-US" sz="2800" b="0" dirty="0">
                <a:solidFill>
                  <a:srgbClr val="808080"/>
                </a:solidFill>
                <a:effectLst/>
                <a:latin typeface="Consolas" panose="020B0609020204030204" pitchFamily="49" charset="0"/>
              </a:rPr>
              <a:t>&gt;</a:t>
            </a:r>
            <a:endParaRPr lang="en-US" sz="2800" b="0" dirty="0">
              <a:solidFill>
                <a:srgbClr val="CCCCCC"/>
              </a:solidFill>
              <a:effectLst/>
              <a:latin typeface="Consolas" panose="020B0609020204030204" pitchFamily="49" charset="0"/>
            </a:endParaRPr>
          </a:p>
          <a:p>
            <a:pPr>
              <a:lnSpc>
                <a:spcPct val="150000"/>
              </a:lnSpc>
            </a:pPr>
            <a:r>
              <a:rPr lang="en-US" sz="2800" b="0" dirty="0">
                <a:solidFill>
                  <a:srgbClr val="808080"/>
                </a:solidFill>
                <a:effectLst/>
                <a:latin typeface="Consolas" panose="020B0609020204030204" pitchFamily="49" charset="0"/>
              </a:rPr>
              <a:t>&lt;</a:t>
            </a:r>
            <a:r>
              <a:rPr lang="en-US" sz="2800" b="0" dirty="0">
                <a:solidFill>
                  <a:srgbClr val="569CD6"/>
                </a:solidFill>
                <a:effectLst/>
                <a:latin typeface="Consolas" panose="020B0609020204030204" pitchFamily="49" charset="0"/>
              </a:rPr>
              <a:t>body</a:t>
            </a:r>
            <a:r>
              <a:rPr lang="en-US" sz="2800" b="0" dirty="0">
                <a:solidFill>
                  <a:srgbClr val="808080"/>
                </a:solidFill>
                <a:effectLst/>
                <a:latin typeface="Consolas" panose="020B0609020204030204" pitchFamily="49" charset="0"/>
              </a:rPr>
              <a:t>&gt;</a:t>
            </a:r>
            <a:endParaRPr lang="en-US" sz="2800" b="0" dirty="0">
              <a:solidFill>
                <a:srgbClr val="CCCCCC"/>
              </a:solidFill>
              <a:effectLst/>
              <a:latin typeface="Consolas" panose="020B0609020204030204" pitchFamily="49" charset="0"/>
            </a:endParaRPr>
          </a:p>
          <a:p>
            <a:pPr>
              <a:lnSpc>
                <a:spcPct val="150000"/>
              </a:lnSpc>
            </a:pPr>
            <a:r>
              <a:rPr lang="en-US" sz="2800" b="0" dirty="0">
                <a:solidFill>
                  <a:srgbClr val="CCCCCC"/>
                </a:solidFill>
                <a:effectLst/>
                <a:latin typeface="Consolas" panose="020B0609020204030204" pitchFamily="49" charset="0"/>
              </a:rPr>
              <a:t>     </a:t>
            </a:r>
            <a:r>
              <a:rPr lang="en-US" sz="2800" b="0" dirty="0" err="1">
                <a:solidFill>
                  <a:srgbClr val="CCCCCC"/>
                </a:solidFill>
                <a:effectLst/>
                <a:latin typeface="Consolas" panose="020B0609020204030204" pitchFamily="49" charset="0"/>
              </a:rPr>
              <a:t>Mansee</a:t>
            </a:r>
            <a:r>
              <a:rPr lang="en-US" sz="2800" b="0" dirty="0">
                <a:solidFill>
                  <a:srgbClr val="CCCCCC"/>
                </a:solidFill>
                <a:effectLst/>
                <a:latin typeface="Consolas" panose="020B0609020204030204" pitchFamily="49" charset="0"/>
              </a:rPr>
              <a:t> Maurya</a:t>
            </a:r>
          </a:p>
          <a:p>
            <a:pPr>
              <a:lnSpc>
                <a:spcPct val="150000"/>
              </a:lnSpc>
            </a:pPr>
            <a:r>
              <a:rPr lang="en-US" sz="2800" b="0" dirty="0">
                <a:solidFill>
                  <a:srgbClr val="808080"/>
                </a:solidFill>
                <a:effectLst/>
                <a:latin typeface="Consolas" panose="020B0609020204030204" pitchFamily="49" charset="0"/>
              </a:rPr>
              <a:t>&lt;/</a:t>
            </a:r>
            <a:r>
              <a:rPr lang="en-US" sz="2800" b="0" dirty="0">
                <a:solidFill>
                  <a:srgbClr val="569CD6"/>
                </a:solidFill>
                <a:effectLst/>
                <a:latin typeface="Consolas" panose="020B0609020204030204" pitchFamily="49" charset="0"/>
              </a:rPr>
              <a:t>body</a:t>
            </a:r>
            <a:r>
              <a:rPr lang="en-US" sz="2800" b="0" dirty="0">
                <a:solidFill>
                  <a:srgbClr val="808080"/>
                </a:solidFill>
                <a:effectLst/>
                <a:latin typeface="Consolas" panose="020B0609020204030204" pitchFamily="49" charset="0"/>
              </a:rPr>
              <a:t>&gt;</a:t>
            </a:r>
            <a:endParaRPr lang="en-US" sz="2800" b="0" dirty="0">
              <a:solidFill>
                <a:srgbClr val="CCCCCC"/>
              </a:solidFill>
              <a:effectLst/>
              <a:latin typeface="Consolas" panose="020B0609020204030204" pitchFamily="49" charset="0"/>
            </a:endParaRPr>
          </a:p>
          <a:p>
            <a:pPr>
              <a:lnSpc>
                <a:spcPct val="150000"/>
              </a:lnSpc>
            </a:pPr>
            <a:r>
              <a:rPr lang="en-US" sz="2800" b="0" dirty="0">
                <a:solidFill>
                  <a:srgbClr val="808080"/>
                </a:solidFill>
                <a:effectLst/>
                <a:latin typeface="Consolas" panose="020B0609020204030204" pitchFamily="49" charset="0"/>
              </a:rPr>
              <a:t>&lt;/</a:t>
            </a:r>
            <a:r>
              <a:rPr lang="en-US" sz="2800" b="0" dirty="0">
                <a:solidFill>
                  <a:srgbClr val="569CD6"/>
                </a:solidFill>
                <a:effectLst/>
                <a:latin typeface="Consolas" panose="020B0609020204030204" pitchFamily="49" charset="0"/>
              </a:rPr>
              <a:t>html</a:t>
            </a:r>
            <a:r>
              <a:rPr lang="en-US" sz="2800" b="0" dirty="0">
                <a:solidFill>
                  <a:srgbClr val="808080"/>
                </a:solidFill>
                <a:effectLst/>
                <a:latin typeface="Consolas" panose="020B0609020204030204" pitchFamily="49" charset="0"/>
              </a:rPr>
              <a:t>&gt;</a:t>
            </a:r>
            <a:endParaRPr lang="en-US" sz="2800" b="0" dirty="0">
              <a:solidFill>
                <a:srgbClr val="CCCCCC"/>
              </a:solidFill>
              <a:effectLst/>
              <a:latin typeface="Consolas" panose="020B0609020204030204" pitchFamily="49" charset="0"/>
            </a:endParaRPr>
          </a:p>
        </p:txBody>
      </p:sp>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956F4779-F4C2-4638-8326-90EAC5E76567}"/>
                  </a:ext>
                </a:extLst>
              </p14:cNvPr>
              <p14:cNvContentPartPr/>
              <p14:nvPr/>
            </p14:nvContentPartPr>
            <p14:xfrm>
              <a:off x="3803760" y="1689120"/>
              <a:ext cx="2146680" cy="679680"/>
            </p14:xfrm>
          </p:contentPart>
        </mc:Choice>
        <mc:Fallback xmlns="">
          <p:pic>
            <p:nvPicPr>
              <p:cNvPr id="4" name="Ink 3">
                <a:extLst>
                  <a:ext uri="{FF2B5EF4-FFF2-40B4-BE49-F238E27FC236}">
                    <a16:creationId xmlns:a16="http://schemas.microsoft.com/office/drawing/2014/main" id="{956F4779-F4C2-4638-8326-90EAC5E76567}"/>
                  </a:ext>
                </a:extLst>
              </p:cNvPr>
              <p:cNvPicPr/>
              <p:nvPr/>
            </p:nvPicPr>
            <p:blipFill>
              <a:blip r:embed="rId6"/>
              <a:stretch>
                <a:fillRect/>
              </a:stretch>
            </p:blipFill>
            <p:spPr>
              <a:xfrm>
                <a:off x="3794400" y="1679760"/>
                <a:ext cx="2165400" cy="698400"/>
              </a:xfrm>
              <a:prstGeom prst="rect">
                <a:avLst/>
              </a:prstGeom>
            </p:spPr>
          </p:pic>
        </mc:Fallback>
      </mc:AlternateContent>
    </p:spTree>
    <p:extLst>
      <p:ext uri="{BB962C8B-B14F-4D97-AF65-F5344CB8AC3E}">
        <p14:creationId xmlns:p14="http://schemas.microsoft.com/office/powerpoint/2010/main" val="8389141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ark blue background with white lines&#10;&#10;Description automatically generated">
            <a:extLst>
              <a:ext uri="{FF2B5EF4-FFF2-40B4-BE49-F238E27FC236}">
                <a16:creationId xmlns:a16="http://schemas.microsoft.com/office/drawing/2014/main" id="{6C4F6A12-0D8E-42A1-987E-380C74C06262}"/>
              </a:ext>
            </a:extLst>
          </p:cNvPr>
          <p:cNvPicPr>
            <a:picLocks noChangeAspect="1"/>
          </p:cNvPicPr>
          <p:nvPr/>
        </p:nvPicPr>
        <p:blipFill rotWithShape="1">
          <a:blip r:embed="rId2">
            <a:extLst>
              <a:ext uri="{28A0092B-C50C-407E-A947-70E740481C1C}">
                <a14:useLocalDpi xmlns:a14="http://schemas.microsoft.com/office/drawing/2010/main" val="0"/>
              </a:ext>
            </a:extLst>
          </a:blip>
          <a:srcRect t="8142" b="7287"/>
          <a:stretch/>
        </p:blipFill>
        <p:spPr>
          <a:xfrm>
            <a:off x="20" y="1282"/>
            <a:ext cx="12191980" cy="6856718"/>
          </a:xfrm>
          <a:prstGeom prst="rect">
            <a:avLst/>
          </a:prstGeom>
        </p:spPr>
      </p:pic>
      <p:pic>
        <p:nvPicPr>
          <p:cNvPr id="7" name="Picture 6" descr="A blue logo with wings&#10;&#10;Description automatically generated">
            <a:extLst>
              <a:ext uri="{FF2B5EF4-FFF2-40B4-BE49-F238E27FC236}">
                <a16:creationId xmlns:a16="http://schemas.microsoft.com/office/drawing/2014/main" id="{54474696-61D6-4CA4-8166-707C5519DE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8625" y="87085"/>
            <a:ext cx="1110849" cy="914401"/>
          </a:xfrm>
          <a:prstGeom prst="rect">
            <a:avLst/>
          </a:prstGeom>
        </p:spPr>
      </p:pic>
      <p:sp>
        <p:nvSpPr>
          <p:cNvPr id="4" name="TextBox 3">
            <a:extLst>
              <a:ext uri="{FF2B5EF4-FFF2-40B4-BE49-F238E27FC236}">
                <a16:creationId xmlns:a16="http://schemas.microsoft.com/office/drawing/2014/main" id="{351CCDB4-A4CB-4137-9575-B80B0CF1BA60}"/>
              </a:ext>
            </a:extLst>
          </p:cNvPr>
          <p:cNvSpPr txBox="1"/>
          <p:nvPr/>
        </p:nvSpPr>
        <p:spPr>
          <a:xfrm>
            <a:off x="130628" y="87085"/>
            <a:ext cx="6422572" cy="646331"/>
          </a:xfrm>
          <a:prstGeom prst="rect">
            <a:avLst/>
          </a:prstGeom>
          <a:noFill/>
        </p:spPr>
        <p:txBody>
          <a:bodyPr wrap="square" rtlCol="0">
            <a:spAutoFit/>
          </a:bodyPr>
          <a:lstStyle/>
          <a:p>
            <a:r>
              <a:rPr lang="en-US" sz="3600" b="1" dirty="0">
                <a:solidFill>
                  <a:schemeClr val="bg1"/>
                </a:solidFill>
                <a:latin typeface="Amasis MT Pro Black" panose="02040A04050005020304" pitchFamily="18" charset="0"/>
                <a:hlinkClick r:id="rId4">
                  <a:extLst>
                    <a:ext uri="{A12FA001-AC4F-418D-AE19-62706E023703}">
                      <ahyp:hlinkClr xmlns:ahyp="http://schemas.microsoft.com/office/drawing/2018/hyperlinkcolor" val="tx"/>
                    </a:ext>
                  </a:extLst>
                </a:hlinkClick>
              </a:rPr>
              <a:t>W3c   HTML Validation</a:t>
            </a:r>
            <a:r>
              <a:rPr lang="en-US" sz="3600" b="1" dirty="0">
                <a:solidFill>
                  <a:schemeClr val="bg1"/>
                </a:solidFill>
                <a:latin typeface="Amasis MT Pro Black" panose="02040A04050005020304" pitchFamily="18" charset="0"/>
              </a:rPr>
              <a:t>:-</a:t>
            </a:r>
          </a:p>
        </p:txBody>
      </p:sp>
      <p:sp>
        <p:nvSpPr>
          <p:cNvPr id="2" name="TextBox 1">
            <a:extLst>
              <a:ext uri="{FF2B5EF4-FFF2-40B4-BE49-F238E27FC236}">
                <a16:creationId xmlns:a16="http://schemas.microsoft.com/office/drawing/2014/main" id="{02B38027-E339-49AD-B29E-6AD515D07DB8}"/>
              </a:ext>
            </a:extLst>
          </p:cNvPr>
          <p:cNvSpPr txBox="1"/>
          <p:nvPr/>
        </p:nvSpPr>
        <p:spPr>
          <a:xfrm>
            <a:off x="4680857" y="755893"/>
            <a:ext cx="7815942" cy="523220"/>
          </a:xfrm>
          <a:prstGeom prst="rect">
            <a:avLst/>
          </a:prstGeom>
          <a:noFill/>
        </p:spPr>
        <p:txBody>
          <a:bodyPr wrap="square" rtlCol="0">
            <a:spAutoFit/>
          </a:bodyPr>
          <a:lstStyle/>
          <a:p>
            <a:r>
              <a:rPr lang="en-US" sz="2800" dirty="0">
                <a:solidFill>
                  <a:srgbClr val="00B0F0"/>
                </a:solidFill>
              </a:rPr>
              <a:t>To check html code is correct or not</a:t>
            </a:r>
          </a:p>
        </p:txBody>
      </p:sp>
    </p:spTree>
    <p:extLst>
      <p:ext uri="{BB962C8B-B14F-4D97-AF65-F5344CB8AC3E}">
        <p14:creationId xmlns:p14="http://schemas.microsoft.com/office/powerpoint/2010/main" val="1810376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ark blue background with white lines&#10;&#10;Description automatically generated">
            <a:extLst>
              <a:ext uri="{FF2B5EF4-FFF2-40B4-BE49-F238E27FC236}">
                <a16:creationId xmlns:a16="http://schemas.microsoft.com/office/drawing/2014/main" id="{6C4F6A12-0D8E-42A1-987E-380C74C06262}"/>
              </a:ext>
            </a:extLst>
          </p:cNvPr>
          <p:cNvPicPr>
            <a:picLocks noChangeAspect="1"/>
          </p:cNvPicPr>
          <p:nvPr/>
        </p:nvPicPr>
        <p:blipFill rotWithShape="1">
          <a:blip r:embed="rId2">
            <a:extLst>
              <a:ext uri="{28A0092B-C50C-407E-A947-70E740481C1C}">
                <a14:useLocalDpi xmlns:a14="http://schemas.microsoft.com/office/drawing/2010/main" val="0"/>
              </a:ext>
            </a:extLst>
          </a:blip>
          <a:srcRect t="8142" b="7287"/>
          <a:stretch/>
        </p:blipFill>
        <p:spPr>
          <a:xfrm>
            <a:off x="20" y="1282"/>
            <a:ext cx="12191980" cy="6856718"/>
          </a:xfrm>
          <a:prstGeom prst="rect">
            <a:avLst/>
          </a:prstGeom>
        </p:spPr>
      </p:pic>
      <p:pic>
        <p:nvPicPr>
          <p:cNvPr id="7" name="Picture 6" descr="A blue logo with wings&#10;&#10;Description automatically generated">
            <a:extLst>
              <a:ext uri="{FF2B5EF4-FFF2-40B4-BE49-F238E27FC236}">
                <a16:creationId xmlns:a16="http://schemas.microsoft.com/office/drawing/2014/main" id="{54474696-61D6-4CA4-8166-707C5519DE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8625" y="87085"/>
            <a:ext cx="1110849" cy="914401"/>
          </a:xfrm>
          <a:prstGeom prst="rect">
            <a:avLst/>
          </a:prstGeom>
        </p:spPr>
      </p:pic>
      <p:sp>
        <p:nvSpPr>
          <p:cNvPr id="11" name="TextBox 10">
            <a:extLst>
              <a:ext uri="{FF2B5EF4-FFF2-40B4-BE49-F238E27FC236}">
                <a16:creationId xmlns:a16="http://schemas.microsoft.com/office/drawing/2014/main" id="{05432597-8A97-4F99-8CC2-7A1311224BF0}"/>
              </a:ext>
            </a:extLst>
          </p:cNvPr>
          <p:cNvSpPr txBox="1"/>
          <p:nvPr/>
        </p:nvSpPr>
        <p:spPr>
          <a:xfrm>
            <a:off x="220436" y="-98834"/>
            <a:ext cx="8488136" cy="3041730"/>
          </a:xfrm>
          <a:prstGeom prst="rect">
            <a:avLst/>
          </a:prstGeom>
          <a:noFill/>
        </p:spPr>
        <p:txBody>
          <a:bodyPr wrap="square">
            <a:spAutoFit/>
          </a:bodyPr>
          <a:lstStyle/>
          <a:p>
            <a:endParaRPr lang="en-US" sz="3200" b="1" dirty="0">
              <a:solidFill>
                <a:schemeClr val="bg1"/>
              </a:solidFill>
              <a:latin typeface="Consolas" panose="020B0609020204030204" pitchFamily="49" charset="0"/>
            </a:endParaRPr>
          </a:p>
          <a:p>
            <a:r>
              <a:rPr lang="en-US" sz="3200" b="1" dirty="0">
                <a:solidFill>
                  <a:schemeClr val="bg1"/>
                </a:solidFill>
                <a:latin typeface="Consolas" panose="020B0609020204030204" pitchFamily="49" charset="0"/>
              </a:rPr>
              <a:t>STEP 7. HTML COMMENTS</a:t>
            </a:r>
          </a:p>
          <a:p>
            <a:r>
              <a:rPr lang="en-US" sz="2400" dirty="0">
                <a:solidFill>
                  <a:srgbClr val="00B0F0"/>
                </a:solidFill>
              </a:rPr>
              <a:t>    </a:t>
            </a:r>
          </a:p>
          <a:p>
            <a:r>
              <a:rPr lang="en-US" sz="2400" dirty="0">
                <a:solidFill>
                  <a:srgbClr val="00B0F0"/>
                </a:solidFill>
              </a:rPr>
              <a:t>    </a:t>
            </a:r>
            <a:r>
              <a:rPr lang="en-US" sz="2400" b="0" dirty="0">
                <a:solidFill>
                  <a:srgbClr val="CCCCCC"/>
                </a:solidFill>
                <a:effectLst/>
                <a:latin typeface="Consolas" panose="020B0609020204030204" pitchFamily="49" charset="0"/>
              </a:rPr>
              <a:t>  </a:t>
            </a:r>
            <a:r>
              <a:rPr lang="en-US" sz="2400" b="0" dirty="0">
                <a:solidFill>
                  <a:srgbClr val="6A9955"/>
                </a:solidFill>
                <a:effectLst/>
                <a:latin typeface="Consolas" panose="020B0609020204030204" pitchFamily="49" charset="0"/>
              </a:rPr>
              <a:t>&lt;!--    THIS IS HTML COMMENT   --&gt;</a:t>
            </a:r>
            <a:endParaRPr lang="en-US" sz="2400" b="0" dirty="0">
              <a:solidFill>
                <a:srgbClr val="CCCCCC"/>
              </a:solidFill>
              <a:effectLst/>
              <a:latin typeface="Consolas" panose="020B0609020204030204" pitchFamily="49" charset="0"/>
            </a:endParaRPr>
          </a:p>
          <a:p>
            <a:pPr lvl="4">
              <a:lnSpc>
                <a:spcPct val="150000"/>
              </a:lnSpc>
            </a:pPr>
            <a:r>
              <a:rPr lang="en-US" sz="2800" dirty="0">
                <a:solidFill>
                  <a:srgbClr val="00B0F0"/>
                </a:solidFill>
              </a:rPr>
              <a:t>     for inline and multiline  </a:t>
            </a:r>
          </a:p>
          <a:p>
            <a:pPr lvl="4">
              <a:lnSpc>
                <a:spcPct val="150000"/>
              </a:lnSpc>
            </a:pPr>
            <a:r>
              <a:rPr lang="en-US" sz="2800" dirty="0">
                <a:solidFill>
                  <a:srgbClr val="00B0F0"/>
                </a:solidFill>
              </a:rPr>
              <a:t>     why comments is important</a:t>
            </a:r>
          </a:p>
        </p:txBody>
      </p:sp>
    </p:spTree>
    <p:extLst>
      <p:ext uri="{BB962C8B-B14F-4D97-AF65-F5344CB8AC3E}">
        <p14:creationId xmlns:p14="http://schemas.microsoft.com/office/powerpoint/2010/main" val="220874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ark blue background with white lines&#10;&#10;Description automatically generated">
            <a:extLst>
              <a:ext uri="{FF2B5EF4-FFF2-40B4-BE49-F238E27FC236}">
                <a16:creationId xmlns:a16="http://schemas.microsoft.com/office/drawing/2014/main" id="{6C4F6A12-0D8E-42A1-987E-380C74C06262}"/>
              </a:ext>
            </a:extLst>
          </p:cNvPr>
          <p:cNvPicPr>
            <a:picLocks noChangeAspect="1"/>
          </p:cNvPicPr>
          <p:nvPr/>
        </p:nvPicPr>
        <p:blipFill rotWithShape="1">
          <a:blip r:embed="rId2">
            <a:extLst>
              <a:ext uri="{28A0092B-C50C-407E-A947-70E740481C1C}">
                <a14:useLocalDpi xmlns:a14="http://schemas.microsoft.com/office/drawing/2010/main" val="0"/>
              </a:ext>
            </a:extLst>
          </a:blip>
          <a:srcRect t="8142" b="7287"/>
          <a:stretch/>
        </p:blipFill>
        <p:spPr>
          <a:xfrm>
            <a:off x="20" y="1282"/>
            <a:ext cx="12191980" cy="6856718"/>
          </a:xfrm>
          <a:prstGeom prst="rect">
            <a:avLst/>
          </a:prstGeom>
        </p:spPr>
      </p:pic>
      <p:pic>
        <p:nvPicPr>
          <p:cNvPr id="7" name="Picture 6" descr="A blue logo with wings&#10;&#10;Description automatically generated">
            <a:extLst>
              <a:ext uri="{FF2B5EF4-FFF2-40B4-BE49-F238E27FC236}">
                <a16:creationId xmlns:a16="http://schemas.microsoft.com/office/drawing/2014/main" id="{54474696-61D6-4CA4-8166-707C5519DE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8625" y="87085"/>
            <a:ext cx="1110849" cy="914401"/>
          </a:xfrm>
          <a:prstGeom prst="rect">
            <a:avLst/>
          </a:prstGeom>
        </p:spPr>
      </p:pic>
      <p:sp>
        <p:nvSpPr>
          <p:cNvPr id="6" name="TextBox 5">
            <a:extLst>
              <a:ext uri="{FF2B5EF4-FFF2-40B4-BE49-F238E27FC236}">
                <a16:creationId xmlns:a16="http://schemas.microsoft.com/office/drawing/2014/main" id="{9323B068-D8FA-405D-B855-BEB989C2F560}"/>
              </a:ext>
            </a:extLst>
          </p:cNvPr>
          <p:cNvSpPr txBox="1"/>
          <p:nvPr/>
        </p:nvSpPr>
        <p:spPr>
          <a:xfrm>
            <a:off x="163285" y="87085"/>
            <a:ext cx="11865429" cy="6027163"/>
          </a:xfrm>
          <a:prstGeom prst="rect">
            <a:avLst/>
          </a:prstGeom>
          <a:noFill/>
        </p:spPr>
        <p:txBody>
          <a:bodyPr wrap="square">
            <a:spAutoFit/>
          </a:bodyPr>
          <a:lstStyle/>
          <a:p>
            <a:r>
              <a:rPr lang="en-US" sz="3600" b="1" dirty="0">
                <a:solidFill>
                  <a:schemeClr val="bg1"/>
                </a:solidFill>
                <a:latin typeface="Consolas" panose="020B0609020204030204" pitchFamily="49" charset="0"/>
              </a:rPr>
              <a:t>STEP 9 . Basic HTML Tag</a:t>
            </a:r>
          </a:p>
          <a:p>
            <a:endParaRPr lang="en-US" dirty="0">
              <a:solidFill>
                <a:srgbClr val="00B0F0"/>
              </a:solidFill>
            </a:endParaRPr>
          </a:p>
          <a:p>
            <a:pPr>
              <a:lnSpc>
                <a:spcPct val="150000"/>
              </a:lnSpc>
            </a:pPr>
            <a:r>
              <a:rPr lang="en-US" sz="2800" dirty="0">
                <a:solidFill>
                  <a:srgbClr val="00B0F0"/>
                </a:solidFill>
              </a:rPr>
              <a:t>&lt;</a:t>
            </a:r>
            <a:r>
              <a:rPr lang="en-US" sz="2800" b="1" dirty="0">
                <a:solidFill>
                  <a:srgbClr val="FFFF00"/>
                </a:solidFill>
              </a:rPr>
              <a:t>html</a:t>
            </a:r>
            <a:r>
              <a:rPr lang="en-US" sz="2800" dirty="0">
                <a:solidFill>
                  <a:srgbClr val="00B0F0"/>
                </a:solidFill>
              </a:rPr>
              <a:t>&gt;	                   it is ROOT of any webpage</a:t>
            </a:r>
          </a:p>
          <a:p>
            <a:pPr>
              <a:lnSpc>
                <a:spcPct val="150000"/>
              </a:lnSpc>
            </a:pPr>
            <a:r>
              <a:rPr lang="en-US" sz="2800" dirty="0">
                <a:solidFill>
                  <a:srgbClr val="00B0F0"/>
                </a:solidFill>
              </a:rPr>
              <a:t>&lt;</a:t>
            </a:r>
            <a:r>
              <a:rPr lang="en-US" sz="2800" b="1" dirty="0">
                <a:solidFill>
                  <a:srgbClr val="FFFF00"/>
                </a:solidFill>
              </a:rPr>
              <a:t>head</a:t>
            </a:r>
            <a:r>
              <a:rPr lang="en-US" sz="2800" dirty="0">
                <a:solidFill>
                  <a:srgbClr val="00B0F0"/>
                </a:solidFill>
              </a:rPr>
              <a:t>&gt;  	      Contains metadata/information for the document</a:t>
            </a:r>
          </a:p>
          <a:p>
            <a:pPr>
              <a:lnSpc>
                <a:spcPct val="150000"/>
              </a:lnSpc>
            </a:pPr>
            <a:r>
              <a:rPr lang="en-US" sz="2800" dirty="0">
                <a:solidFill>
                  <a:srgbClr val="00B0F0"/>
                </a:solidFill>
              </a:rPr>
              <a:t>&lt;</a:t>
            </a:r>
            <a:r>
              <a:rPr lang="en-US" sz="2800" b="1" dirty="0">
                <a:solidFill>
                  <a:srgbClr val="FFFF00"/>
                </a:solidFill>
              </a:rPr>
              <a:t>title</a:t>
            </a:r>
            <a:r>
              <a:rPr lang="en-US" sz="2800" dirty="0">
                <a:solidFill>
                  <a:srgbClr val="00B0F0"/>
                </a:solidFill>
              </a:rPr>
              <a:t>&gt;     	       Defines a title for the document</a:t>
            </a:r>
          </a:p>
          <a:p>
            <a:pPr>
              <a:lnSpc>
                <a:spcPct val="150000"/>
              </a:lnSpc>
            </a:pPr>
            <a:r>
              <a:rPr lang="en-US" sz="2800" dirty="0">
                <a:solidFill>
                  <a:srgbClr val="00B0F0"/>
                </a:solidFill>
              </a:rPr>
              <a:t>&lt;</a:t>
            </a:r>
            <a:r>
              <a:rPr lang="en-US" sz="2800" b="1" dirty="0">
                <a:solidFill>
                  <a:srgbClr val="FFFF00"/>
                </a:solidFill>
              </a:rPr>
              <a:t>body</a:t>
            </a:r>
            <a:r>
              <a:rPr lang="en-US" sz="2800" dirty="0">
                <a:solidFill>
                  <a:srgbClr val="00B0F0"/>
                </a:solidFill>
              </a:rPr>
              <a:t>&gt;      	       Defines the document's body (all information of webpage)</a:t>
            </a:r>
          </a:p>
          <a:p>
            <a:pPr>
              <a:lnSpc>
                <a:spcPct val="150000"/>
              </a:lnSpc>
            </a:pPr>
            <a:r>
              <a:rPr lang="en-US" sz="2800" dirty="0">
                <a:solidFill>
                  <a:srgbClr val="00B0F0"/>
                </a:solidFill>
              </a:rPr>
              <a:t>&lt;</a:t>
            </a:r>
            <a:r>
              <a:rPr lang="en-US" sz="2800" b="1" dirty="0">
                <a:solidFill>
                  <a:srgbClr val="FFFF00"/>
                </a:solidFill>
              </a:rPr>
              <a:t>h1</a:t>
            </a:r>
            <a:r>
              <a:rPr lang="en-US" sz="2800" dirty="0">
                <a:solidFill>
                  <a:srgbClr val="00B0F0"/>
                </a:solidFill>
              </a:rPr>
              <a:t>&gt; to &lt;</a:t>
            </a:r>
            <a:r>
              <a:rPr lang="en-US" sz="2800" b="1" dirty="0">
                <a:solidFill>
                  <a:srgbClr val="FFFF00"/>
                </a:solidFill>
              </a:rPr>
              <a:t>h6</a:t>
            </a:r>
            <a:r>
              <a:rPr lang="en-US" sz="2800" dirty="0">
                <a:solidFill>
                  <a:srgbClr val="00B0F0"/>
                </a:solidFill>
              </a:rPr>
              <a:t>&gt;          Defines HTML headings</a:t>
            </a:r>
          </a:p>
          <a:p>
            <a:pPr>
              <a:lnSpc>
                <a:spcPct val="150000"/>
              </a:lnSpc>
            </a:pPr>
            <a:r>
              <a:rPr lang="en-US" sz="2800" dirty="0">
                <a:solidFill>
                  <a:srgbClr val="00B0F0"/>
                </a:solidFill>
              </a:rPr>
              <a:t>&lt;</a:t>
            </a:r>
            <a:r>
              <a:rPr lang="en-US" sz="2800" b="1" dirty="0">
                <a:solidFill>
                  <a:srgbClr val="FFFF00"/>
                </a:solidFill>
              </a:rPr>
              <a:t>p</a:t>
            </a:r>
            <a:r>
              <a:rPr lang="en-US" sz="2800" dirty="0">
                <a:solidFill>
                  <a:srgbClr val="00B0F0"/>
                </a:solidFill>
              </a:rPr>
              <a:t>&gt;	                    Defines a paragraph</a:t>
            </a:r>
          </a:p>
          <a:p>
            <a:pPr>
              <a:lnSpc>
                <a:spcPct val="150000"/>
              </a:lnSpc>
            </a:pPr>
            <a:r>
              <a:rPr lang="en-US" sz="2800" dirty="0">
                <a:solidFill>
                  <a:srgbClr val="00B0F0"/>
                </a:solidFill>
              </a:rPr>
              <a:t>&lt;</a:t>
            </a:r>
            <a:r>
              <a:rPr lang="en-US" sz="2800" b="1" dirty="0" err="1">
                <a:solidFill>
                  <a:srgbClr val="FFFF00"/>
                </a:solidFill>
              </a:rPr>
              <a:t>br</a:t>
            </a:r>
            <a:r>
              <a:rPr lang="en-US" sz="2800" dirty="0">
                <a:solidFill>
                  <a:srgbClr val="00B0F0"/>
                </a:solidFill>
              </a:rPr>
              <a:t>&gt;	                   Inserts a single line break</a:t>
            </a:r>
          </a:p>
          <a:p>
            <a:pPr>
              <a:lnSpc>
                <a:spcPct val="150000"/>
              </a:lnSpc>
            </a:pPr>
            <a:r>
              <a:rPr lang="en-US" sz="2800" dirty="0">
                <a:solidFill>
                  <a:srgbClr val="00B0F0"/>
                </a:solidFill>
              </a:rPr>
              <a:t>&lt;</a:t>
            </a:r>
            <a:r>
              <a:rPr lang="en-US" sz="2800" b="1" dirty="0" err="1">
                <a:solidFill>
                  <a:srgbClr val="FFFF00"/>
                </a:solidFill>
              </a:rPr>
              <a:t>hr</a:t>
            </a:r>
            <a:r>
              <a:rPr lang="en-US" sz="2800" dirty="0">
                <a:solidFill>
                  <a:srgbClr val="00B0F0"/>
                </a:solidFill>
              </a:rPr>
              <a:t>&gt;	                  Defines a thematic change in the content</a:t>
            </a:r>
          </a:p>
        </p:txBody>
      </p:sp>
    </p:spTree>
    <p:extLst>
      <p:ext uri="{BB962C8B-B14F-4D97-AF65-F5344CB8AC3E}">
        <p14:creationId xmlns:p14="http://schemas.microsoft.com/office/powerpoint/2010/main" val="2408770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ark blue background with white lines&#10;&#10;Description automatically generated">
            <a:extLst>
              <a:ext uri="{FF2B5EF4-FFF2-40B4-BE49-F238E27FC236}">
                <a16:creationId xmlns:a16="http://schemas.microsoft.com/office/drawing/2014/main" id="{6C4F6A12-0D8E-42A1-987E-380C74C06262}"/>
              </a:ext>
            </a:extLst>
          </p:cNvPr>
          <p:cNvPicPr>
            <a:picLocks noChangeAspect="1"/>
          </p:cNvPicPr>
          <p:nvPr/>
        </p:nvPicPr>
        <p:blipFill rotWithShape="1">
          <a:blip r:embed="rId2">
            <a:extLst>
              <a:ext uri="{28A0092B-C50C-407E-A947-70E740481C1C}">
                <a14:useLocalDpi xmlns:a14="http://schemas.microsoft.com/office/drawing/2010/main" val="0"/>
              </a:ext>
            </a:extLst>
          </a:blip>
          <a:srcRect t="8142" b="7287"/>
          <a:stretch/>
        </p:blipFill>
        <p:spPr>
          <a:xfrm>
            <a:off x="20" y="1282"/>
            <a:ext cx="12191980" cy="6856718"/>
          </a:xfrm>
          <a:prstGeom prst="rect">
            <a:avLst/>
          </a:prstGeom>
        </p:spPr>
      </p:pic>
      <p:pic>
        <p:nvPicPr>
          <p:cNvPr id="7" name="Picture 6" descr="A blue logo with wings&#10;&#10;Description automatically generated">
            <a:extLst>
              <a:ext uri="{FF2B5EF4-FFF2-40B4-BE49-F238E27FC236}">
                <a16:creationId xmlns:a16="http://schemas.microsoft.com/office/drawing/2014/main" id="{54474696-61D6-4CA4-8166-707C5519DE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8625" y="87085"/>
            <a:ext cx="1110849" cy="914401"/>
          </a:xfrm>
          <a:prstGeom prst="rect">
            <a:avLst/>
          </a:prstGeom>
        </p:spPr>
      </p:pic>
      <p:sp>
        <p:nvSpPr>
          <p:cNvPr id="6" name="TextBox 5">
            <a:extLst>
              <a:ext uri="{FF2B5EF4-FFF2-40B4-BE49-F238E27FC236}">
                <a16:creationId xmlns:a16="http://schemas.microsoft.com/office/drawing/2014/main" id="{83EF366B-D466-4BD5-B732-6FBE67D977F3}"/>
              </a:ext>
            </a:extLst>
          </p:cNvPr>
          <p:cNvSpPr txBox="1"/>
          <p:nvPr/>
        </p:nvSpPr>
        <p:spPr>
          <a:xfrm>
            <a:off x="326572" y="0"/>
            <a:ext cx="10951028" cy="7540526"/>
          </a:xfrm>
          <a:prstGeom prst="rect">
            <a:avLst/>
          </a:prstGeom>
          <a:noFill/>
        </p:spPr>
        <p:txBody>
          <a:bodyPr wrap="square">
            <a:spAutoFit/>
          </a:bodyPr>
          <a:lstStyle/>
          <a:p>
            <a:pPr algn="ctr"/>
            <a:r>
              <a:rPr lang="en-US" sz="3200" b="1" dirty="0">
                <a:solidFill>
                  <a:schemeClr val="bg1"/>
                </a:solidFill>
                <a:latin typeface="Consolas" panose="020B0609020204030204" pitchFamily="49" charset="0"/>
              </a:rPr>
              <a:t>Formatting Tag:- </a:t>
            </a:r>
            <a:endParaRPr lang="en-US" dirty="0">
              <a:solidFill>
                <a:srgbClr val="00B0F0"/>
              </a:solidFill>
            </a:endParaRPr>
          </a:p>
          <a:p>
            <a:pPr>
              <a:lnSpc>
                <a:spcPct val="150000"/>
              </a:lnSpc>
            </a:pPr>
            <a:r>
              <a:rPr lang="en-US" sz="2800" dirty="0">
                <a:solidFill>
                  <a:srgbClr val="00B0F0"/>
                </a:solidFill>
              </a:rPr>
              <a:t>&lt;</a:t>
            </a:r>
            <a:r>
              <a:rPr lang="en-US" sz="2800" b="1" dirty="0">
                <a:solidFill>
                  <a:srgbClr val="FFC000"/>
                </a:solidFill>
              </a:rPr>
              <a:t>b</a:t>
            </a:r>
            <a:r>
              <a:rPr lang="en-US" sz="2800" dirty="0">
                <a:solidFill>
                  <a:srgbClr val="00B0F0"/>
                </a:solidFill>
              </a:rPr>
              <a:t>&gt;	                  Defines bold text</a:t>
            </a:r>
          </a:p>
          <a:p>
            <a:pPr>
              <a:lnSpc>
                <a:spcPct val="150000"/>
              </a:lnSpc>
            </a:pPr>
            <a:r>
              <a:rPr lang="en-US" sz="2800" dirty="0">
                <a:solidFill>
                  <a:srgbClr val="00B0F0"/>
                </a:solidFill>
              </a:rPr>
              <a:t>&lt;</a:t>
            </a:r>
            <a:r>
              <a:rPr lang="en-US" sz="2800" b="1" dirty="0">
                <a:solidFill>
                  <a:srgbClr val="FFFF00"/>
                </a:solidFill>
              </a:rPr>
              <a:t>strong</a:t>
            </a:r>
            <a:r>
              <a:rPr lang="en-US" sz="2800" dirty="0">
                <a:solidFill>
                  <a:srgbClr val="00B0F0"/>
                </a:solidFill>
              </a:rPr>
              <a:t>&gt;            Defines bold text  </a:t>
            </a:r>
          </a:p>
          <a:p>
            <a:pPr>
              <a:lnSpc>
                <a:spcPct val="150000"/>
              </a:lnSpc>
            </a:pPr>
            <a:r>
              <a:rPr lang="en-US" sz="2800" dirty="0">
                <a:solidFill>
                  <a:srgbClr val="00B0F0"/>
                </a:solidFill>
              </a:rPr>
              <a:t>&lt;</a:t>
            </a:r>
            <a:r>
              <a:rPr lang="en-US" sz="2800" b="1" dirty="0">
                <a:solidFill>
                  <a:srgbClr val="FFFF00"/>
                </a:solidFill>
              </a:rPr>
              <a:t>big</a:t>
            </a:r>
            <a:r>
              <a:rPr lang="en-US" sz="2800" dirty="0">
                <a:solidFill>
                  <a:srgbClr val="00B0F0"/>
                </a:solidFill>
              </a:rPr>
              <a:t>&gt;	                   Not supported in HTML5. Use CSS instead</a:t>
            </a:r>
          </a:p>
          <a:p>
            <a:pPr>
              <a:lnSpc>
                <a:spcPct val="150000"/>
              </a:lnSpc>
            </a:pPr>
            <a:r>
              <a:rPr lang="en-US" sz="2800" dirty="0">
                <a:solidFill>
                  <a:srgbClr val="00B0F0"/>
                </a:solidFill>
              </a:rPr>
              <a:t>&lt;</a:t>
            </a:r>
            <a:r>
              <a:rPr lang="en-US" sz="2800" b="1" dirty="0">
                <a:solidFill>
                  <a:srgbClr val="FFFF00"/>
                </a:solidFill>
              </a:rPr>
              <a:t>pre</a:t>
            </a:r>
            <a:r>
              <a:rPr lang="en-US" sz="2800" dirty="0">
                <a:solidFill>
                  <a:srgbClr val="00B0F0"/>
                </a:solidFill>
              </a:rPr>
              <a:t>&gt;	                 Defines preformatted text</a:t>
            </a:r>
          </a:p>
          <a:p>
            <a:pPr>
              <a:lnSpc>
                <a:spcPct val="150000"/>
              </a:lnSpc>
            </a:pPr>
            <a:r>
              <a:rPr lang="en-US" sz="2800" dirty="0">
                <a:solidFill>
                  <a:srgbClr val="00B0F0"/>
                </a:solidFill>
              </a:rPr>
              <a:t>&lt;</a:t>
            </a:r>
            <a:r>
              <a:rPr lang="en-US" sz="2800" b="1" dirty="0">
                <a:solidFill>
                  <a:srgbClr val="FFFF00"/>
                </a:solidFill>
              </a:rPr>
              <a:t>q</a:t>
            </a:r>
            <a:r>
              <a:rPr lang="en-US" sz="2800" dirty="0">
                <a:solidFill>
                  <a:srgbClr val="00B0F0"/>
                </a:solidFill>
              </a:rPr>
              <a:t>&gt;	                Defines a short quotation</a:t>
            </a:r>
          </a:p>
          <a:p>
            <a:pPr>
              <a:lnSpc>
                <a:spcPct val="150000"/>
              </a:lnSpc>
            </a:pPr>
            <a:r>
              <a:rPr lang="en-US" sz="2800" dirty="0">
                <a:solidFill>
                  <a:srgbClr val="00B0F0"/>
                </a:solidFill>
              </a:rPr>
              <a:t>&lt;</a:t>
            </a:r>
            <a:r>
              <a:rPr lang="en-US" sz="2800" b="1" dirty="0">
                <a:solidFill>
                  <a:srgbClr val="FFFF00"/>
                </a:solidFill>
              </a:rPr>
              <a:t>small</a:t>
            </a:r>
            <a:r>
              <a:rPr lang="en-US" sz="2800" dirty="0">
                <a:solidFill>
                  <a:srgbClr val="00B0F0"/>
                </a:solidFill>
              </a:rPr>
              <a:t>&gt; 	     Defines smaller text</a:t>
            </a:r>
          </a:p>
          <a:p>
            <a:pPr>
              <a:lnSpc>
                <a:spcPct val="150000"/>
              </a:lnSpc>
            </a:pPr>
            <a:r>
              <a:rPr lang="en-US" sz="2800" dirty="0">
                <a:solidFill>
                  <a:srgbClr val="00B0F0"/>
                </a:solidFill>
              </a:rPr>
              <a:t>&lt;</a:t>
            </a:r>
            <a:r>
              <a:rPr lang="en-US" sz="2800" b="1" dirty="0">
                <a:solidFill>
                  <a:srgbClr val="FFFF00"/>
                </a:solidFill>
              </a:rPr>
              <a:t>sub</a:t>
            </a:r>
            <a:r>
              <a:rPr lang="en-US" sz="2800" dirty="0">
                <a:solidFill>
                  <a:srgbClr val="00B0F0"/>
                </a:solidFill>
              </a:rPr>
              <a:t>&gt;	                  Defines subscripted text</a:t>
            </a:r>
          </a:p>
          <a:p>
            <a:pPr>
              <a:lnSpc>
                <a:spcPct val="150000"/>
              </a:lnSpc>
            </a:pPr>
            <a:r>
              <a:rPr lang="en-US" sz="2800" dirty="0">
                <a:solidFill>
                  <a:srgbClr val="00B0F0"/>
                </a:solidFill>
              </a:rPr>
              <a:t>&lt;</a:t>
            </a:r>
            <a:r>
              <a:rPr lang="en-US" sz="2800" b="1" dirty="0">
                <a:solidFill>
                  <a:srgbClr val="FFFF00"/>
                </a:solidFill>
              </a:rPr>
              <a:t>sup</a:t>
            </a:r>
            <a:r>
              <a:rPr lang="en-US" sz="2800" dirty="0">
                <a:solidFill>
                  <a:srgbClr val="00B0F0"/>
                </a:solidFill>
              </a:rPr>
              <a:t>&gt;	                 Defines superscripted text   </a:t>
            </a:r>
          </a:p>
          <a:p>
            <a:pPr>
              <a:lnSpc>
                <a:spcPct val="150000"/>
              </a:lnSpc>
            </a:pPr>
            <a:r>
              <a:rPr lang="en-US" sz="2800" dirty="0">
                <a:solidFill>
                  <a:srgbClr val="00B0F0"/>
                </a:solidFill>
              </a:rPr>
              <a:t>&lt;</a:t>
            </a:r>
            <a:r>
              <a:rPr lang="en-US" sz="2800" dirty="0">
                <a:solidFill>
                  <a:srgbClr val="FFFF00"/>
                </a:solidFill>
              </a:rPr>
              <a:t>strike&gt; </a:t>
            </a:r>
          </a:p>
          <a:p>
            <a:pPr>
              <a:lnSpc>
                <a:spcPct val="150000"/>
              </a:lnSpc>
            </a:pPr>
            <a:r>
              <a:rPr lang="en-US" sz="2800" dirty="0">
                <a:solidFill>
                  <a:srgbClr val="FFFF00"/>
                </a:solidFill>
              </a:rPr>
              <a:t>&lt;ins&gt;  </a:t>
            </a:r>
            <a:endParaRPr lang="en-US" sz="2800" dirty="0">
              <a:solidFill>
                <a:srgbClr val="00B0F0"/>
              </a:solidFill>
            </a:endParaRPr>
          </a:p>
          <a:p>
            <a:r>
              <a:rPr lang="en-US" sz="3200" dirty="0">
                <a:solidFill>
                  <a:srgbClr val="00B0F0"/>
                </a:solidFill>
              </a:rPr>
              <a:t>.</a:t>
            </a:r>
          </a:p>
        </p:txBody>
      </p:sp>
    </p:spTree>
    <p:extLst>
      <p:ext uri="{BB962C8B-B14F-4D97-AF65-F5344CB8AC3E}">
        <p14:creationId xmlns:p14="http://schemas.microsoft.com/office/powerpoint/2010/main" val="195705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ark blue background with white lines&#10;&#10;Description automatically generated">
            <a:extLst>
              <a:ext uri="{FF2B5EF4-FFF2-40B4-BE49-F238E27FC236}">
                <a16:creationId xmlns:a16="http://schemas.microsoft.com/office/drawing/2014/main" id="{6C4F6A12-0D8E-42A1-987E-380C74C06262}"/>
              </a:ext>
            </a:extLst>
          </p:cNvPr>
          <p:cNvPicPr>
            <a:picLocks noChangeAspect="1"/>
          </p:cNvPicPr>
          <p:nvPr/>
        </p:nvPicPr>
        <p:blipFill rotWithShape="1">
          <a:blip r:embed="rId2">
            <a:extLst>
              <a:ext uri="{28A0092B-C50C-407E-A947-70E740481C1C}">
                <a14:useLocalDpi xmlns:a14="http://schemas.microsoft.com/office/drawing/2010/main" val="0"/>
              </a:ext>
            </a:extLst>
          </a:blip>
          <a:srcRect t="8142" b="7287"/>
          <a:stretch/>
        </p:blipFill>
        <p:spPr>
          <a:xfrm>
            <a:off x="20" y="1282"/>
            <a:ext cx="12191980" cy="6856718"/>
          </a:xfrm>
          <a:prstGeom prst="rect">
            <a:avLst/>
          </a:prstGeom>
        </p:spPr>
      </p:pic>
      <p:pic>
        <p:nvPicPr>
          <p:cNvPr id="7" name="Picture 6" descr="A blue logo with wings&#10;&#10;Description automatically generated">
            <a:extLst>
              <a:ext uri="{FF2B5EF4-FFF2-40B4-BE49-F238E27FC236}">
                <a16:creationId xmlns:a16="http://schemas.microsoft.com/office/drawing/2014/main" id="{54474696-61D6-4CA4-8166-707C5519DE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8625" y="87085"/>
            <a:ext cx="1110849" cy="914401"/>
          </a:xfrm>
          <a:prstGeom prst="rect">
            <a:avLst/>
          </a:prstGeom>
        </p:spPr>
      </p:pic>
      <p:sp>
        <p:nvSpPr>
          <p:cNvPr id="2" name="TextBox 1">
            <a:extLst>
              <a:ext uri="{FF2B5EF4-FFF2-40B4-BE49-F238E27FC236}">
                <a16:creationId xmlns:a16="http://schemas.microsoft.com/office/drawing/2014/main" id="{B4CA299B-9A6F-4D1E-A8DE-7A5F41D2CE5C}"/>
              </a:ext>
            </a:extLst>
          </p:cNvPr>
          <p:cNvSpPr txBox="1"/>
          <p:nvPr/>
        </p:nvSpPr>
        <p:spPr>
          <a:xfrm>
            <a:off x="0" y="0"/>
            <a:ext cx="12029439" cy="646331"/>
          </a:xfrm>
          <a:prstGeom prst="rect">
            <a:avLst/>
          </a:prstGeom>
          <a:noFill/>
        </p:spPr>
        <p:txBody>
          <a:bodyPr wrap="square" rtlCol="0">
            <a:spAutoFit/>
          </a:bodyPr>
          <a:lstStyle/>
          <a:p>
            <a:pPr algn="ctr"/>
            <a:r>
              <a:rPr lang="en-US" sz="3600" dirty="0">
                <a:solidFill>
                  <a:schemeClr val="bg1"/>
                </a:solidFill>
                <a:latin typeface="Amasis MT Pro Black" panose="02040A04050005020304" pitchFamily="18" charset="0"/>
              </a:rPr>
              <a:t>Quotation and citation</a:t>
            </a:r>
          </a:p>
        </p:txBody>
      </p:sp>
    </p:spTree>
    <p:extLst>
      <p:ext uri="{BB962C8B-B14F-4D97-AF65-F5344CB8AC3E}">
        <p14:creationId xmlns:p14="http://schemas.microsoft.com/office/powerpoint/2010/main" val="24231093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6616</Words>
  <Application>Microsoft Office PowerPoint</Application>
  <PresentationFormat>Widescreen</PresentationFormat>
  <Paragraphs>555</Paragraphs>
  <Slides>51</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51</vt:i4>
      </vt:variant>
    </vt:vector>
  </HeadingPairs>
  <TitlesOfParts>
    <vt:vector size="64" baseType="lpstr">
      <vt:lpstr>Amasis MT Pro Black</vt:lpstr>
      <vt:lpstr>Arial</vt:lpstr>
      <vt:lpstr>Calibri</vt:lpstr>
      <vt:lpstr>Calibri Light</vt:lpstr>
      <vt:lpstr>Consolas</vt:lpstr>
      <vt:lpstr>Franklin Gothic Heavy</vt:lpstr>
      <vt:lpstr>French Script MT</vt:lpstr>
      <vt:lpstr>Georgia</vt:lpstr>
      <vt:lpstr>Georgia Pro Black</vt:lpstr>
      <vt:lpstr>Georgia Pro Cond Black</vt:lpstr>
      <vt:lpstr>Georgia Pro Cond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 S Prince</dc:creator>
  <cp:lastModifiedBy>M S Prince</cp:lastModifiedBy>
  <cp:revision>7</cp:revision>
  <dcterms:created xsi:type="dcterms:W3CDTF">2023-09-08T09:13:28Z</dcterms:created>
  <dcterms:modified xsi:type="dcterms:W3CDTF">2023-09-09T16:39:35Z</dcterms:modified>
</cp:coreProperties>
</file>