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1" r:id="rId3"/>
    <p:sldMasterId id="2147483953" r:id="rId4"/>
  </p:sldMasterIdLst>
  <p:notesMasterIdLst>
    <p:notesMasterId r:id="rId13"/>
  </p:notesMasterIdLst>
  <p:handoutMasterIdLst>
    <p:handoutMasterId r:id="rId14"/>
  </p:handoutMasterIdLst>
  <p:sldIdLst>
    <p:sldId id="321" r:id="rId5"/>
    <p:sldId id="1901" r:id="rId6"/>
    <p:sldId id="2014" r:id="rId7"/>
    <p:sldId id="2015" r:id="rId8"/>
    <p:sldId id="1986" r:id="rId9"/>
    <p:sldId id="2016" r:id="rId10"/>
    <p:sldId id="2017" r:id="rId11"/>
    <p:sldId id="34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73676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00"/>
    <a:srgbClr val="CC3300"/>
    <a:srgbClr val="0000FF"/>
    <a:srgbClr val="0000CC"/>
    <a:srgbClr val="99FF33"/>
    <a:srgbClr val="FFC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6489" autoAdjust="0"/>
  </p:normalViewPr>
  <p:slideViewPr>
    <p:cSldViewPr>
      <p:cViewPr varScale="1">
        <p:scale>
          <a:sx n="76" d="100"/>
          <a:sy n="76" d="100"/>
        </p:scale>
        <p:origin x="64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6"/>
    </p:cViewPr>
  </p:sorterViewPr>
  <p:notesViewPr>
    <p:cSldViewPr>
      <p:cViewPr varScale="1">
        <p:scale>
          <a:sx n="65" d="100"/>
          <a:sy n="65" d="100"/>
        </p:scale>
        <p:origin x="-197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F6EEB3-4B37-4CB2-A119-E1CD6848A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761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49DC3D-2DAB-4449-8510-983BB0AD3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284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9DC3D-2DAB-4449-8510-983BB0AD303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88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9DC3D-2DAB-4449-8510-983BB0AD303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67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9DC3D-2DAB-4449-8510-983BB0AD303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40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9DC3D-2DAB-4449-8510-983BB0AD303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30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9DC3D-2DAB-4449-8510-983BB0AD303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73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96B65-4F51-46D2-A325-66344F4C90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58903-417B-42DA-92B4-0BEB05D6C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2AB3-5367-49B9-8C52-F5B3AEF5C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422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96138" y="4070350"/>
            <a:ext cx="15367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8" tIns="39165" rIns="78328" bIns="39165">
            <a:spAutoFit/>
          </a:bodyPr>
          <a:lstStyle/>
          <a:p>
            <a:pPr defTabSz="784225" eaLnBrk="0" hangingPunct="0">
              <a:defRPr/>
            </a:pPr>
            <a:r>
              <a:rPr lang="en-US" altLang="zh-CN"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92913" y="247650"/>
            <a:ext cx="187007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400" b="1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Security Level:  </a:t>
            </a:r>
            <a:r>
              <a:rPr lang="zh-CN" altLang="en-US" sz="1400" b="1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机密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52463" y="6202363"/>
            <a:ext cx="26384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TECHNOLOGIES Co., Ltd.</a:t>
            </a:r>
            <a:endParaRPr lang="en-US" altLang="zh-CN" sz="2100">
              <a:ea typeface="MS PGothic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02113" y="6202363"/>
            <a:ext cx="1651000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Confidential 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5425" cy="1666875"/>
          </a:xfrm>
        </p:spPr>
        <p:txBody>
          <a:bodyPr/>
          <a:lstStyle>
            <a:lvl1pPr algn="ctr">
              <a:defRPr sz="4000" b="1">
                <a:solidFill>
                  <a:srgbClr val="663300"/>
                </a:solidFill>
                <a:latin typeface="SimHei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7012" cy="863600"/>
          </a:xfrm>
        </p:spPr>
        <p:txBody>
          <a:bodyPr lIns="78342" tIns="39171" rIns="78342" bIns="39171"/>
          <a:lstStyle>
            <a:lvl1pPr marL="0" indent="0" algn="ctr">
              <a:defRPr sz="2800">
                <a:solidFill>
                  <a:srgbClr val="663300"/>
                </a:solidFill>
                <a:latin typeface="SimHei" pitchFamily="49" charset="-122"/>
              </a:defRPr>
            </a:lvl1pPr>
          </a:lstStyle>
          <a:p>
            <a:r>
              <a:rPr lang="zh-CN" altLang="en-US"/>
              <a:t>单击此处编辑评审年月日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0988"/>
            <a:ext cx="2133600" cy="476250"/>
          </a:xfrm>
        </p:spPr>
        <p:txBody>
          <a:bodyPr lIns="78342" tIns="39171" rIns="78342" bIns="39171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11th Nov 2010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13E5D16F-F97D-4816-80BD-373D427C0080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A88158D2-0FDD-42BF-AF91-11C2263AFEDD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955675"/>
            <a:ext cx="3887787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955675"/>
            <a:ext cx="3889375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3F4C19AF-C48B-4599-BE40-05A56C9385AC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B6F810E7-C8E8-45B5-B98B-F2172E61F2B0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A15DF499-7AB5-4106-944F-7C6DEC237CA8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675EE64D-484A-4403-80A9-47BD2322B649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4E0B2D49-2414-44B7-8DDF-B8B548B0A6A0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FFF32-3312-46C4-B6AA-7895BE8FF2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56DB588F-1049-45D2-8356-81CDA0538985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425036E7-77F2-4A4E-8BDE-2ABEBB1BED9F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4175"/>
            <a:ext cx="1981200" cy="578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384175"/>
            <a:ext cx="5795962" cy="578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25367C74-0713-4B67-99C0-818E0673C6E6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422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96138" y="4070350"/>
            <a:ext cx="15367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8" tIns="39165" rIns="78328" bIns="39165">
            <a:spAutoFit/>
          </a:bodyPr>
          <a:lstStyle/>
          <a:p>
            <a:pPr defTabSz="784225" eaLnBrk="0" hangingPunct="0">
              <a:defRPr/>
            </a:pPr>
            <a:r>
              <a:rPr lang="en-US" altLang="zh-CN" sz="14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92913" y="247650"/>
            <a:ext cx="187007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400" b="1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Security Level:  </a:t>
            </a:r>
            <a:r>
              <a:rPr lang="zh-CN" altLang="en-US" sz="1400" b="1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机密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52463" y="6202363"/>
            <a:ext cx="26384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TECHNOLOGIES Co., Ltd.</a:t>
            </a:r>
            <a:endParaRPr lang="en-US" altLang="zh-CN" sz="2100">
              <a:ea typeface="MS PGothic" pitchFamily="34" charset="-128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202113" y="6202363"/>
            <a:ext cx="1651000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Confidential 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5425" cy="1666875"/>
          </a:xfrm>
        </p:spPr>
        <p:txBody>
          <a:bodyPr/>
          <a:lstStyle>
            <a:lvl1pPr algn="ctr">
              <a:defRPr sz="4000" b="1">
                <a:solidFill>
                  <a:srgbClr val="663300"/>
                </a:solidFill>
                <a:latin typeface="SimHei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7012" cy="863600"/>
          </a:xfrm>
        </p:spPr>
        <p:txBody>
          <a:bodyPr lIns="78342" tIns="39171" rIns="78342" bIns="39171"/>
          <a:lstStyle>
            <a:lvl1pPr marL="0" indent="0" algn="ctr">
              <a:defRPr sz="2800">
                <a:solidFill>
                  <a:srgbClr val="663300"/>
                </a:solidFill>
                <a:latin typeface="SimHei" pitchFamily="49" charset="-122"/>
              </a:defRPr>
            </a:lvl1pPr>
          </a:lstStyle>
          <a:p>
            <a:r>
              <a:rPr lang="zh-CN" altLang="en-US"/>
              <a:t>单击此处编辑评审年月日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0988"/>
            <a:ext cx="2133600" cy="476250"/>
          </a:xfrm>
        </p:spPr>
        <p:txBody>
          <a:bodyPr lIns="78342" tIns="39171" rIns="78342" bIns="39171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11th Nov 2010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6C3F1D1D-88CF-4BEA-8CFA-95ED2C213EF3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398BE790-995F-4540-9A70-CC54DE092412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955675"/>
            <a:ext cx="3887787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955675"/>
            <a:ext cx="3889375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27D850F0-8600-4F16-909E-0EFE495EA9CB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DF55699A-C873-4107-83B4-90855819DEF2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3E59F769-49CE-4F0E-8771-A25E69848ED2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50BD3233-0975-4B04-94D4-504229CA61F5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87B0A-3CBF-4037-AB45-DE511FE88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86742FBC-4807-49D9-A31B-FFD337BCA40C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27EE4EED-5C4C-4E0C-82BE-F1938394FCFE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9D3AEEB7-CA04-4A16-8B83-98ED8BB3D3A9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4175"/>
            <a:ext cx="1981200" cy="578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384175"/>
            <a:ext cx="5795962" cy="578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4A4D3714-1EA4-4907-BEBC-84C7AC6245B9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784225"/>
            <a:ext cx="91424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52463" y="6205538"/>
            <a:ext cx="2657475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296" tIns="39147" rIns="78296" bIns="39147">
            <a:spAutoFit/>
          </a:bodyPr>
          <a:lstStyle/>
          <a:p>
            <a:pPr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1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246938" y="3984625"/>
            <a:ext cx="1503362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94" tIns="45696" rIns="91394" bIns="45696"/>
          <a:lstStyle/>
          <a:p>
            <a:pPr algn="ctr">
              <a:lnSpc>
                <a:spcPct val="140000"/>
              </a:lnSpc>
              <a:defRPr/>
            </a:pPr>
            <a:r>
              <a:rPr lang="en-US" altLang="zh-CN" sz="900" b="1">
                <a:solidFill>
                  <a:srgbClr val="FFFFFF"/>
                </a:solidFill>
                <a:latin typeface="FrutigerNext LT Medium" pitchFamily="34" charset="0"/>
                <a:ea typeface="黑体" pitchFamily="49" charset="-122"/>
              </a:rPr>
              <a:t>www.huawei.com</a:t>
            </a:r>
          </a:p>
        </p:txBody>
      </p:sp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4202113" y="6205538"/>
            <a:ext cx="1662112" cy="265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Confidential </a:t>
            </a:r>
          </a:p>
        </p:txBody>
      </p:sp>
      <p:sp>
        <p:nvSpPr>
          <p:cNvPr id="7" name="Rectangle 23"/>
          <p:cNvSpPr>
            <a:spLocks noChangeArrowheads="1"/>
          </p:cNvSpPr>
          <p:nvPr userDrawn="1"/>
        </p:nvSpPr>
        <p:spPr bwMode="auto">
          <a:xfrm>
            <a:off x="6419850" y="327025"/>
            <a:ext cx="1858963" cy="309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eaLnBrk="0" hangingPunct="0">
              <a:defRPr/>
            </a:pPr>
            <a:r>
              <a:rPr lang="en-US" altLang="zh-CN" sz="150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Security Level:</a:t>
            </a:r>
            <a:r>
              <a:rPr lang="zh-CN" altLang="en-US" sz="150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机密 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F1CEB6F8-C8C8-45B1-9968-007412661385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25" y="4407354"/>
            <a:ext cx="7772808" cy="136207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25" y="2906486"/>
            <a:ext cx="7772808" cy="1500868"/>
          </a:xfrm>
        </p:spPr>
        <p:txBody>
          <a:bodyPr anchor="b"/>
          <a:lstStyle>
            <a:lvl1pPr marL="0" indent="0">
              <a:buNone/>
              <a:defRPr sz="1700"/>
            </a:lvl1pPr>
            <a:lvl2pPr marL="391775" indent="0">
              <a:buNone/>
              <a:defRPr sz="1500"/>
            </a:lvl2pPr>
            <a:lvl3pPr marL="783549" indent="0">
              <a:buNone/>
              <a:defRPr sz="1400"/>
            </a:lvl3pPr>
            <a:lvl4pPr marL="1175324" indent="0">
              <a:buNone/>
              <a:defRPr sz="1200"/>
            </a:lvl4pPr>
            <a:lvl5pPr marL="1567099" indent="0">
              <a:buNone/>
              <a:defRPr sz="1200"/>
            </a:lvl5pPr>
            <a:lvl6pPr marL="1958873" indent="0">
              <a:buNone/>
              <a:defRPr sz="1200"/>
            </a:lvl6pPr>
            <a:lvl7pPr marL="2350648" indent="0">
              <a:buNone/>
              <a:defRPr sz="1200"/>
            </a:lvl7pPr>
            <a:lvl8pPr marL="2742423" indent="0">
              <a:buNone/>
              <a:defRPr sz="1200"/>
            </a:lvl8pPr>
            <a:lvl9pPr marL="313419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D049111F-6CBA-4D3D-98D5-D0EB06470EB6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600200"/>
            <a:ext cx="3966662" cy="45257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600200"/>
            <a:ext cx="3968022" cy="45257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BCD68E71-0A40-4C0D-847F-201AA7545E61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4" y="274864"/>
            <a:ext cx="8229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064" y="1534886"/>
            <a:ext cx="4040119" cy="63953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775" indent="0">
              <a:buNone/>
              <a:defRPr sz="1700" b="1"/>
            </a:lvl2pPr>
            <a:lvl3pPr marL="783549" indent="0">
              <a:buNone/>
              <a:defRPr sz="1500" b="1"/>
            </a:lvl3pPr>
            <a:lvl4pPr marL="1175324" indent="0">
              <a:buNone/>
              <a:defRPr sz="1400" b="1"/>
            </a:lvl4pPr>
            <a:lvl5pPr marL="1567099" indent="0">
              <a:buNone/>
              <a:defRPr sz="1400" b="1"/>
            </a:lvl5pPr>
            <a:lvl6pPr marL="1958873" indent="0">
              <a:buNone/>
              <a:defRPr sz="1400" b="1"/>
            </a:lvl6pPr>
            <a:lvl7pPr marL="2350648" indent="0">
              <a:buNone/>
              <a:defRPr sz="1400" b="1"/>
            </a:lvl7pPr>
            <a:lvl8pPr marL="2742423" indent="0">
              <a:buNone/>
              <a:defRPr sz="1400" b="1"/>
            </a:lvl8pPr>
            <a:lvl9pPr marL="313419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64" y="2174422"/>
            <a:ext cx="4040119" cy="39515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57" y="1534886"/>
            <a:ext cx="4041479" cy="63953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775" indent="0">
              <a:buNone/>
              <a:defRPr sz="1700" b="1"/>
            </a:lvl2pPr>
            <a:lvl3pPr marL="783549" indent="0">
              <a:buNone/>
              <a:defRPr sz="1500" b="1"/>
            </a:lvl3pPr>
            <a:lvl4pPr marL="1175324" indent="0">
              <a:buNone/>
              <a:defRPr sz="1400" b="1"/>
            </a:lvl4pPr>
            <a:lvl5pPr marL="1567099" indent="0">
              <a:buNone/>
              <a:defRPr sz="1400" b="1"/>
            </a:lvl5pPr>
            <a:lvl6pPr marL="1958873" indent="0">
              <a:buNone/>
              <a:defRPr sz="1400" b="1"/>
            </a:lvl6pPr>
            <a:lvl7pPr marL="2350648" indent="0">
              <a:buNone/>
              <a:defRPr sz="1400" b="1"/>
            </a:lvl7pPr>
            <a:lvl8pPr marL="2742423" indent="0">
              <a:buNone/>
              <a:defRPr sz="1400" b="1"/>
            </a:lvl8pPr>
            <a:lvl9pPr marL="313419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57" y="2174422"/>
            <a:ext cx="4041479" cy="39515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790AE039-C8DE-4F9F-B05B-B7EAB88EC915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2F8864D0-3B93-44E4-83BE-798C6D9846CB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CD655-0EE1-4222-9D6B-749DD5DB6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43F39EBF-FA28-44D1-AC39-412F2DE49489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4" y="273504"/>
            <a:ext cx="3009004" cy="11620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94" y="273504"/>
            <a:ext cx="5112043" cy="5852432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64" y="1435554"/>
            <a:ext cx="3009004" cy="46903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00"/>
            </a:lvl2pPr>
            <a:lvl3pPr marL="783549" indent="0">
              <a:buNone/>
              <a:defRPr sz="900"/>
            </a:lvl3pPr>
            <a:lvl4pPr marL="1175324" indent="0">
              <a:buNone/>
              <a:defRPr sz="800"/>
            </a:lvl4pPr>
            <a:lvl5pPr marL="1567099" indent="0">
              <a:buNone/>
              <a:defRPr sz="800"/>
            </a:lvl5pPr>
            <a:lvl6pPr marL="1958873" indent="0">
              <a:buNone/>
              <a:defRPr sz="800"/>
            </a:lvl6pPr>
            <a:lvl7pPr marL="2350648" indent="0">
              <a:buNone/>
              <a:defRPr sz="800"/>
            </a:lvl7pPr>
            <a:lvl8pPr marL="2742423" indent="0">
              <a:buNone/>
              <a:defRPr sz="800"/>
            </a:lvl8pPr>
            <a:lvl9pPr marL="313419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B65060F5-391A-4EBE-AAF6-93DE2288C668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88" y="612321"/>
            <a:ext cx="5486128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91775" indent="0">
              <a:buNone/>
              <a:defRPr sz="2400"/>
            </a:lvl2pPr>
            <a:lvl3pPr marL="783549" indent="0">
              <a:buNone/>
              <a:defRPr sz="2100"/>
            </a:lvl3pPr>
            <a:lvl4pPr marL="1175324" indent="0">
              <a:buNone/>
              <a:defRPr sz="1700"/>
            </a:lvl4pPr>
            <a:lvl5pPr marL="1567099" indent="0">
              <a:buNone/>
              <a:defRPr sz="1700"/>
            </a:lvl5pPr>
            <a:lvl6pPr marL="1958873" indent="0">
              <a:buNone/>
              <a:defRPr sz="1700"/>
            </a:lvl6pPr>
            <a:lvl7pPr marL="2350648" indent="0">
              <a:buNone/>
              <a:defRPr sz="1700"/>
            </a:lvl7pPr>
            <a:lvl8pPr marL="2742423" indent="0">
              <a:buNone/>
              <a:defRPr sz="1700"/>
            </a:lvl8pPr>
            <a:lvl9pPr marL="3134197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88" y="5368018"/>
            <a:ext cx="5486128" cy="8041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00"/>
            </a:lvl2pPr>
            <a:lvl3pPr marL="783549" indent="0">
              <a:buNone/>
              <a:defRPr sz="900"/>
            </a:lvl3pPr>
            <a:lvl4pPr marL="1175324" indent="0">
              <a:buNone/>
              <a:defRPr sz="800"/>
            </a:lvl4pPr>
            <a:lvl5pPr marL="1567099" indent="0">
              <a:buNone/>
              <a:defRPr sz="800"/>
            </a:lvl5pPr>
            <a:lvl6pPr marL="1958873" indent="0">
              <a:buNone/>
              <a:defRPr sz="800"/>
            </a:lvl6pPr>
            <a:lvl7pPr marL="2350648" indent="0">
              <a:buNone/>
              <a:defRPr sz="800"/>
            </a:lvl7pPr>
            <a:lvl8pPr marL="2742423" indent="0">
              <a:buNone/>
              <a:defRPr sz="800"/>
            </a:lvl8pPr>
            <a:lvl9pPr marL="313419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62A0B8C8-09B8-4C8F-839B-79E8E3EC835C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CC081C41-8DBE-444A-919D-72424FD3F037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958" y="274865"/>
            <a:ext cx="2015979" cy="58510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662" y="274865"/>
            <a:ext cx="5918706" cy="5851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8A62634D-21FF-4B0C-8047-EC18D732A2B0}" type="slidenum">
              <a:rPr lang="de-DE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AAFB0-DA98-499E-8623-777C022A3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66505-57A8-42D1-9FB2-32D7C18C3F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8EA35-F0A0-4B0E-995A-91E62D071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4A12D-8FC5-429F-A8EA-33038C6F6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40AA2-A028-4670-A7DB-9E1C4FDC8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0DC205-7615-444F-8D4A-6FD222A7B3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de-DE"/>
              <a:t>Page </a:t>
            </a:r>
            <a:fld id="{4021721C-A8F3-4817-A3AC-3A89C73132D4}" type="slidenum">
              <a:rPr lang="de-DE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4175"/>
            <a:ext cx="7923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342" tIns="39171" rIns="78342" bIns="391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955675"/>
            <a:ext cx="7929562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355" tIns="39177" rIns="78355" bIns="39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FrutigerNext LT Regular" pitchFamily="34" charset="0"/>
        <a:buChar char="›"/>
        <a:defRPr sz="15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Light"/>
        <a:buChar char="»"/>
        <a:defRPr sz="1500">
          <a:solidFill>
            <a:schemeClr val="tx1"/>
          </a:solidFill>
          <a:latin typeface="FrutigerNext LT Light"/>
          <a:ea typeface="+mn-ea"/>
        </a:defRPr>
      </a:lvl3pPr>
      <a:lvl4pPr marL="1371600" indent="-196850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763713" indent="-196850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5pPr>
      <a:lvl6pPr marL="22209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6pPr>
      <a:lvl7pPr marL="26781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7pPr>
      <a:lvl8pPr marL="31353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8pPr>
      <a:lvl9pPr marL="35925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52463" y="6435725"/>
            <a:ext cx="2749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28" tIns="39165" rIns="78328" bIns="39165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TECHNOLOGIES CO., LTD.</a:t>
            </a:r>
            <a:endParaRPr lang="en-US" altLang="zh-CN" sz="2100">
              <a:ea typeface="MS PGothic" pitchFamily="34" charset="-128"/>
            </a:endParaRPr>
          </a:p>
        </p:txBody>
      </p:sp>
      <p:pic>
        <p:nvPicPr>
          <p:cNvPr id="3076" name="Picture 4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de-DE"/>
              <a:t>Page </a:t>
            </a:r>
            <a:fld id="{74729F55-FE99-4C5D-9942-6A3F685B2997}" type="slidenum">
              <a:rPr lang="de-DE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4175"/>
            <a:ext cx="7923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342" tIns="39171" rIns="78342" bIns="391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3892550" y="6435725"/>
            <a:ext cx="1546225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defTabSz="784225" eaLnBrk="0" hangingPunct="0">
              <a:defRPr/>
            </a:pPr>
            <a:r>
              <a:rPr lang="en-US" altLang="zh-CN" sz="1200">
                <a:ea typeface="MS PGothic" pitchFamily="34" charset="-128"/>
              </a:rPr>
              <a:t>Huawei Confidential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955675"/>
            <a:ext cx="7929562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355" tIns="39177" rIns="78355" bIns="39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FrutigerNext LT Regular" pitchFamily="34" charset="0"/>
        <a:buChar char="›"/>
        <a:defRPr sz="15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Light"/>
        <a:buChar char="»"/>
        <a:defRPr sz="1500">
          <a:solidFill>
            <a:schemeClr val="tx1"/>
          </a:solidFill>
          <a:latin typeface="FrutigerNext LT Light"/>
          <a:ea typeface="+mn-ea"/>
        </a:defRPr>
      </a:lvl3pPr>
      <a:lvl4pPr marL="1371600" indent="-196850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763713" indent="-196850" algn="l" defTabSz="7842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5pPr>
      <a:lvl6pPr marL="22209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6pPr>
      <a:lvl7pPr marL="26781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7pPr>
      <a:lvl8pPr marL="31353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8pPr>
      <a:lvl9pPr marL="3592513" indent="-196850" algn="l" defTabSz="7842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5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274638"/>
            <a:ext cx="8064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96" tIns="39147" rIns="78296" bIns="391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600200"/>
            <a:ext cx="80645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96" tIns="39147" rIns="78296" bIns="391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6148" name="Picture 7" descr="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 userDrawn="1"/>
        </p:nvSpPr>
        <p:spPr bwMode="auto">
          <a:xfrm>
            <a:off x="652463" y="6465888"/>
            <a:ext cx="26574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02" tIns="39153" rIns="78302" bIns="39153">
            <a:spAutoFit/>
          </a:bodyPr>
          <a:lstStyle/>
          <a:p>
            <a:pPr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1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FrutigerNext LT Medium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Page </a:t>
            </a:r>
            <a:fld id="{35F1F073-B2BA-42EA-8428-38805C5D8378}" type="slidenum">
              <a:rPr lang="de-DE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6151" name="Picture 10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 userDrawn="1"/>
        </p:nvSpPr>
        <p:spPr bwMode="auto">
          <a:xfrm>
            <a:off x="3660775" y="6467475"/>
            <a:ext cx="1662113" cy="263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296" tIns="39147" rIns="78296" bIns="39147">
            <a:spAutoFit/>
          </a:bodyPr>
          <a:lstStyle/>
          <a:p>
            <a:pPr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+mj-lt"/>
          <a:ea typeface="SimHei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SimHei" pitchFamily="49" charset="-122"/>
        </a:defRPr>
      </a:lvl5pPr>
      <a:lvl6pPr marL="391775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6pPr>
      <a:lvl7pPr marL="783549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7pPr>
      <a:lvl8pPr marL="1175324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8pPr>
      <a:lvl9pPr marL="1567099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9pPr>
    </p:titleStyle>
    <p:bodyStyle>
      <a:lvl1pPr marL="293688" indent="-2936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 b="1">
          <a:solidFill>
            <a:schemeClr val="tx1"/>
          </a:solidFill>
          <a:latin typeface="+mn-lt"/>
          <a:ea typeface="SimHei" pitchFamily="49" charset="-122"/>
          <a:cs typeface="+mn-cs"/>
        </a:defRPr>
      </a:lvl1pPr>
      <a:lvl2pPr marL="636588" indent="-24447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2pPr>
      <a:lvl3pPr marL="977900" indent="-19526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3pPr>
      <a:lvl4pPr marL="1370013" indent="-1968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4pPr>
      <a:lvl5pPr marL="1760538" indent="-19367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5pPr>
      <a:lvl6pPr marL="2153401" indent="-194527" algn="l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6pPr>
      <a:lvl7pPr marL="2545176" indent="-194527" algn="l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7pPr>
      <a:lvl8pPr marL="2936950" indent="-194527" algn="l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8pPr>
      <a:lvl9pPr marL="3328725" indent="-194527" algn="l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775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549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324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099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8873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0648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423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197" algn="l" defTabSz="7835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32856"/>
            <a:ext cx="8458200" cy="243414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Stateless Traffic Engineering </a:t>
            </a:r>
            <a:r>
              <a:rPr lang="en-US" sz="3200" dirty="0"/>
              <a:t>Multicast</a:t>
            </a:r>
            <a:br>
              <a:rPr lang="en-US" sz="3200" dirty="0"/>
            </a:br>
            <a:br>
              <a:rPr lang="en-US" sz="3200" dirty="0"/>
            </a:br>
            <a:r>
              <a:rPr lang="en-US" sz="1600" dirty="0"/>
              <a:t>draft-geng-msr6-traffic-engineering-01</a:t>
            </a:r>
            <a:br>
              <a:rPr lang="en-US" sz="1600" dirty="0"/>
            </a:br>
            <a:r>
              <a:rPr lang="en-US" sz="1600" dirty="0"/>
              <a:t>draft-geng-msr6-rlb-segment-00</a:t>
            </a:r>
            <a:br>
              <a:rPr lang="en-US" sz="1600" dirty="0"/>
            </a:br>
            <a:r>
              <a:rPr lang="en-US" sz="1600" dirty="0"/>
              <a:t> draft-chen-pim-srv6-p2mp-path-06</a:t>
            </a:r>
            <a:br>
              <a:rPr lang="en-US" sz="1600" dirty="0"/>
            </a:br>
            <a:r>
              <a:rPr lang="en-US" sz="1600" dirty="0"/>
              <a:t>draft-chen-pim-mrh6-03</a:t>
            </a:r>
            <a:br>
              <a:rPr lang="en-US" sz="1600" dirty="0"/>
            </a:br>
            <a:r>
              <a:rPr lang="en-US" sz="1600" dirty="0"/>
              <a:t>draft-eckert-msr6-rbs-00</a:t>
            </a:r>
            <a:endParaRPr lang="en-US" altLang="zh-CN" sz="16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03E792-4D83-4691-87AB-476C4224E5EF}"/>
              </a:ext>
            </a:extLst>
          </p:cNvPr>
          <p:cNvSpPr txBox="1">
            <a:spLocks/>
          </p:cNvSpPr>
          <p:nvPr/>
        </p:nvSpPr>
        <p:spPr bwMode="auto">
          <a:xfrm>
            <a:off x="6361113" y="64770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E657FE78-E2AB-4DD6-B534-2EA859E61ED6}"/>
              </a:ext>
            </a:extLst>
          </p:cNvPr>
          <p:cNvSpPr txBox="1"/>
          <p:nvPr/>
        </p:nvSpPr>
        <p:spPr>
          <a:xfrm>
            <a:off x="1219436" y="5712767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MSR6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BoF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IETF 114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764" y="70078"/>
            <a:ext cx="4693431" cy="354032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Architecture Overview 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15786" y="6477000"/>
            <a:ext cx="6247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1BB01AA-6227-41A9-BD7E-7E50BD20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0" y="5230519"/>
            <a:ext cx="7981193" cy="7836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Ingress (e.g., PE1) encapsulates the packet in IPv6 MRH with tree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The packet is transmitted along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 to egresses.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华文细黑"/>
                <a:cs typeface="Courier New" pitchFamily="49" charset="0"/>
              </a:rPr>
              <a:t>No state in core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, 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Tree in MRH not changed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gress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 (e.g., PE2)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Courier New" pitchFamily="49" charset="0"/>
              </a:rPr>
              <a:t>capsulates the packet in a MRH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and sends it to next header process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Courier New" pitchFamily="49" charset="0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A10EED6-6356-41CA-A67E-32F44CC1AE64}"/>
              </a:ext>
            </a:extLst>
          </p:cNvPr>
          <p:cNvSpPr/>
          <p:nvPr/>
        </p:nvSpPr>
        <p:spPr>
          <a:xfrm>
            <a:off x="476885" y="953769"/>
            <a:ext cx="56328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|&lt;--IPv6 header --&gt;|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华文细黑"/>
                <a:cs typeface="Courier New" pitchFamily="49" charset="0"/>
                <a:sym typeface="Wingdings" panose="05000000000000000000" pitchFamily="2" charset="2"/>
              </a:rPr>
              <a:t>&lt;--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华文细黑"/>
                <a:cs typeface="Courier New" pitchFamily="49" charset="0"/>
              </a:rPr>
              <a:t>Routing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header---&gt;|</a:t>
            </a:r>
          </a:p>
          <a:p>
            <a:pPr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+------------------+---------------------+--------------------------+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  Next Header =   | Next Header         | (an extension header)  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华文细黑"/>
                <a:cs typeface="Courier New" pitchFamily="49" charset="0"/>
              </a:rPr>
              <a:t>43(Routing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header)|                     | IP multicast 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华文细黑"/>
                <a:cs typeface="Courier New" pitchFamily="49" charset="0"/>
              </a:rPr>
              <a:t>packet/data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 SA=IPv6 Address  |Routing Type=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TBD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(MRH)|                        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 DA=IPv6 Address  |</a:t>
            </a:r>
            <a:r>
              <a:rPr lang="en-US" sz="1000" dirty="0">
                <a:solidFill>
                  <a:srgbClr val="00CC00"/>
                </a:solidFill>
                <a:latin typeface="Courier New" pitchFamily="49" charset="0"/>
                <a:ea typeface="华文细黑"/>
                <a:cs typeface="Courier New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华文细黑"/>
                <a:cs typeface="Courier New" pitchFamily="49" charset="0"/>
              </a:rPr>
              <a:t>/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Subtree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华文细黑"/>
                <a:cs typeface="Courier New" pitchFamily="49" charset="0"/>
              </a:rPr>
              <a:t> encoded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                        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+------------------+---------------------+--------------------------+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华文细黑"/>
                <a:cs typeface="Courier New" pitchFamily="49" charset="0"/>
              </a:rPr>
              <a:t>                   |&lt;------- MRH -------&gt;|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华文细黑"/>
              <a:cs typeface="Courier New" pitchFamily="49" charset="0"/>
            </a:endParaRPr>
          </a:p>
        </p:txBody>
      </p:sp>
      <p:sp>
        <p:nvSpPr>
          <p:cNvPr id="392" name="Text Box 230">
            <a:extLst>
              <a:ext uri="{FF2B5EF4-FFF2-40B4-BE49-F238E27FC236}">
                <a16:creationId xmlns:a16="http://schemas.microsoft.com/office/drawing/2014/main" id="{2F3115FA-D45B-4370-B594-E3EA19159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4833" y="4149038"/>
            <a:ext cx="519167" cy="17474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lIns="58751" tIns="29375" rIns="58751" bIns="29375">
            <a:spAutoFit/>
          </a:bodyPr>
          <a:lstStyle/>
          <a:p>
            <a:pPr marL="0" marR="0" lvl="0" indent="0" algn="ctr" defTabSz="588012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BlackCn" pitchFamily="34" charset="0"/>
                <a:ea typeface="ＭＳ Ｐゴシック" pitchFamily="34" charset="-128"/>
                <a:cs typeface="Arial" charset="0"/>
              </a:rPr>
              <a:t>CE4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A06E06-9B65-4CB0-83CC-076CA9A9F8E6}"/>
              </a:ext>
            </a:extLst>
          </p:cNvPr>
          <p:cNvGrpSpPr/>
          <p:nvPr/>
        </p:nvGrpSpPr>
        <p:grpSpPr>
          <a:xfrm>
            <a:off x="2410889" y="2277207"/>
            <a:ext cx="6613944" cy="2608540"/>
            <a:chOff x="2410889" y="2277207"/>
            <a:chExt cx="6613944" cy="2608540"/>
          </a:xfrm>
        </p:grpSpPr>
        <p:pic>
          <p:nvPicPr>
            <p:cNvPr id="559" name="Picture 4" descr="1">
              <a:extLst>
                <a:ext uri="{FF2B5EF4-FFF2-40B4-BE49-F238E27FC236}">
                  <a16:creationId xmlns:a16="http://schemas.microsoft.com/office/drawing/2014/main" id="{23C418FB-8214-4BE6-8296-69019DECE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48036" y="2656785"/>
              <a:ext cx="5217859" cy="2115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0" name="Text Box 8">
              <a:extLst>
                <a:ext uri="{FF2B5EF4-FFF2-40B4-BE49-F238E27FC236}">
                  <a16:creationId xmlns:a16="http://schemas.microsoft.com/office/drawing/2014/main" id="{6645DE7A-813F-42F5-9E24-201C88F70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562" y="2944859"/>
              <a:ext cx="421186" cy="20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50" tIns="34275" rIns="68550" bIns="34275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Arial" charset="0"/>
                </a:rPr>
                <a:t> </a:t>
              </a:r>
              <a:r>
                <a:rPr lang="en-US" altLang="zh-CN" sz="1000" dirty="0">
                  <a:solidFill>
                    <a:srgbClr val="990000"/>
                  </a:solidFill>
                  <a:latin typeface="Arial" charset="0"/>
                  <a:ea typeface="Microsoft YaHei Light"/>
                  <a:cs typeface="Arial" charset="0"/>
                </a:rPr>
                <a:t>T</a:t>
              </a: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Arial" charset="0"/>
                </a:rPr>
                <a:t>ree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charset="0"/>
                <a:ea typeface="Microsoft YaHei Light"/>
                <a:cs typeface="Arial" charset="0"/>
              </a:endParaRPr>
            </a:p>
          </p:txBody>
        </p:sp>
        <p:sp>
          <p:nvSpPr>
            <p:cNvPr id="562" name="Text Box 111">
              <a:extLst>
                <a:ext uri="{FF2B5EF4-FFF2-40B4-BE49-F238E27FC236}">
                  <a16:creationId xmlns:a16="http://schemas.microsoft.com/office/drawing/2014/main" id="{051BE5A8-1D21-4C69-AFE4-174BA5D32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175" y="3311230"/>
              <a:ext cx="602118" cy="39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50" tIns="34275" rIns="68550" bIns="34275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Arial" charset="0"/>
                </a:rPr>
                <a:t>Traffic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Arial" charset="0"/>
                </a:rPr>
                <a:t>Source</a:t>
              </a:r>
            </a:p>
          </p:txBody>
        </p:sp>
        <p:sp>
          <p:nvSpPr>
            <p:cNvPr id="563" name="Rectangle 113">
              <a:extLst>
                <a:ext uri="{FF2B5EF4-FFF2-40B4-BE49-F238E27FC236}">
                  <a16:creationId xmlns:a16="http://schemas.microsoft.com/office/drawing/2014/main" id="{F158E2A4-3121-41F4-81CA-3CB163453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100" y="3309680"/>
              <a:ext cx="114524" cy="27241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lIns="58751" tIns="29375" rIns="58751" bIns="29375">
              <a:spAutoFit/>
            </a:bodyPr>
            <a:lstStyle/>
            <a:p>
              <a:pPr marL="0" marR="0" lvl="0" indent="0" algn="ctr" defTabSz="58801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Microsoft YaHei Light"/>
                <a:cs typeface="Arial" charset="0"/>
              </a:endParaRPr>
            </a:p>
          </p:txBody>
        </p:sp>
        <p:sp>
          <p:nvSpPr>
            <p:cNvPr id="564" name="Text Box 223">
              <a:extLst>
                <a:ext uri="{FF2B5EF4-FFF2-40B4-BE49-F238E27FC236}">
                  <a16:creationId xmlns:a16="http://schemas.microsoft.com/office/drawing/2014/main" id="{D4053E66-F022-41BA-9AD3-65B909F8B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120" y="2507865"/>
              <a:ext cx="519167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PE2</a:t>
              </a:r>
            </a:p>
          </p:txBody>
        </p:sp>
        <p:sp>
          <p:nvSpPr>
            <p:cNvPr id="565" name="Text Box 224">
              <a:extLst>
                <a:ext uri="{FF2B5EF4-FFF2-40B4-BE49-F238E27FC236}">
                  <a16:creationId xmlns:a16="http://schemas.microsoft.com/office/drawing/2014/main" id="{0479A493-9BC3-4DB5-8B44-9BFBC70F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6541" y="2952154"/>
              <a:ext cx="519166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PE3</a:t>
              </a:r>
            </a:p>
          </p:txBody>
        </p:sp>
        <p:sp>
          <p:nvSpPr>
            <p:cNvPr id="566" name="Text Box 227">
              <a:extLst>
                <a:ext uri="{FF2B5EF4-FFF2-40B4-BE49-F238E27FC236}">
                  <a16:creationId xmlns:a16="http://schemas.microsoft.com/office/drawing/2014/main" id="{66C3E62F-CFFD-48DF-8E50-19AF1AA00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339" y="4429266"/>
              <a:ext cx="447218" cy="158849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PE5</a:t>
              </a:r>
            </a:p>
          </p:txBody>
        </p:sp>
        <p:sp>
          <p:nvSpPr>
            <p:cNvPr id="567" name="Text Box 228">
              <a:extLst>
                <a:ext uri="{FF2B5EF4-FFF2-40B4-BE49-F238E27FC236}">
                  <a16:creationId xmlns:a16="http://schemas.microsoft.com/office/drawing/2014/main" id="{B7085F38-55FB-471A-9B4C-D1913B456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9244" y="3708503"/>
              <a:ext cx="520698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PE4</a:t>
              </a:r>
            </a:p>
          </p:txBody>
        </p:sp>
        <p:sp>
          <p:nvSpPr>
            <p:cNvPr id="568" name="Text Box 230">
              <a:extLst>
                <a:ext uri="{FF2B5EF4-FFF2-40B4-BE49-F238E27FC236}">
                  <a16:creationId xmlns:a16="http://schemas.microsoft.com/office/drawing/2014/main" id="{45F7CCE3-1377-40D2-B2C3-47B92ECC4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889" y="3858864"/>
              <a:ext cx="519167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CE1</a:t>
              </a:r>
            </a:p>
          </p:txBody>
        </p:sp>
        <p:sp>
          <p:nvSpPr>
            <p:cNvPr id="569" name="Line 239">
              <a:extLst>
                <a:ext uri="{FF2B5EF4-FFF2-40B4-BE49-F238E27FC236}">
                  <a16:creationId xmlns:a16="http://schemas.microsoft.com/office/drawing/2014/main" id="{6A0BC3AB-E630-473F-AA39-F6788B055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490" y="3025351"/>
              <a:ext cx="324377" cy="88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A263CFFC-2EF7-4937-A88C-853C7FA80673}"/>
                </a:ext>
              </a:extLst>
            </p:cNvPr>
            <p:cNvGrpSpPr/>
            <p:nvPr/>
          </p:nvGrpSpPr>
          <p:grpSpPr>
            <a:xfrm>
              <a:off x="5430194" y="2937455"/>
              <a:ext cx="341895" cy="227458"/>
              <a:chOff x="3059114" y="2943351"/>
              <a:chExt cx="555625" cy="367808"/>
            </a:xfrm>
          </p:grpSpPr>
          <p:sp>
            <p:nvSpPr>
              <p:cNvPr id="716" name="Freeform 307">
                <a:extLst>
                  <a:ext uri="{FF2B5EF4-FFF2-40B4-BE49-F238E27FC236}">
                    <a16:creationId xmlns:a16="http://schemas.microsoft.com/office/drawing/2014/main" id="{16B7AC17-2508-43A4-9A9A-DE25532389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17" name="Oval 308">
                <a:extLst>
                  <a:ext uri="{FF2B5EF4-FFF2-40B4-BE49-F238E27FC236}">
                    <a16:creationId xmlns:a16="http://schemas.microsoft.com/office/drawing/2014/main" id="{CD5997B9-B55E-41D4-B770-C19783CB3B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718" name="Freeform 309">
                <a:extLst>
                  <a:ext uri="{FF2B5EF4-FFF2-40B4-BE49-F238E27FC236}">
                    <a16:creationId xmlns:a16="http://schemas.microsoft.com/office/drawing/2014/main" id="{4C6F34DA-16BB-4CA0-A737-C777E013A29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19" name="Freeform 310">
                <a:extLst>
                  <a:ext uri="{FF2B5EF4-FFF2-40B4-BE49-F238E27FC236}">
                    <a16:creationId xmlns:a16="http://schemas.microsoft.com/office/drawing/2014/main" id="{76B0638F-3BED-437D-8A11-7BDD3FA9C5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20" name="Freeform 311">
                <a:extLst>
                  <a:ext uri="{FF2B5EF4-FFF2-40B4-BE49-F238E27FC236}">
                    <a16:creationId xmlns:a16="http://schemas.microsoft.com/office/drawing/2014/main" id="{EED98634-75A1-4028-B175-C1EE8EBF39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21" name="Oval 312">
                <a:extLst>
                  <a:ext uri="{FF2B5EF4-FFF2-40B4-BE49-F238E27FC236}">
                    <a16:creationId xmlns:a16="http://schemas.microsoft.com/office/drawing/2014/main" id="{30FD749A-F455-4C52-B391-A47553FC32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722" name="Freeform 313">
                <a:extLst>
                  <a:ext uri="{FF2B5EF4-FFF2-40B4-BE49-F238E27FC236}">
                    <a16:creationId xmlns:a16="http://schemas.microsoft.com/office/drawing/2014/main" id="{C621938A-FE55-41F4-8BF8-5EAE079F370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23" name="Freeform 314">
                <a:extLst>
                  <a:ext uri="{FF2B5EF4-FFF2-40B4-BE49-F238E27FC236}">
                    <a16:creationId xmlns:a16="http://schemas.microsoft.com/office/drawing/2014/main" id="{41EA46AC-12D0-470B-8D3E-CC24715E1F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24" name="Freeform 315">
                <a:extLst>
                  <a:ext uri="{FF2B5EF4-FFF2-40B4-BE49-F238E27FC236}">
                    <a16:creationId xmlns:a16="http://schemas.microsoft.com/office/drawing/2014/main" id="{7F6971D3-43C5-4FF9-9FC2-6DCD5CFD4B7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25" name="Freeform 316">
                <a:extLst>
                  <a:ext uri="{FF2B5EF4-FFF2-40B4-BE49-F238E27FC236}">
                    <a16:creationId xmlns:a16="http://schemas.microsoft.com/office/drawing/2014/main" id="{5274AE07-2411-4EB7-9253-9DBA4775E4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sp>
          <p:nvSpPr>
            <p:cNvPr id="572" name="Line 394">
              <a:extLst>
                <a:ext uri="{FF2B5EF4-FFF2-40B4-BE49-F238E27FC236}">
                  <a16:creationId xmlns:a16="http://schemas.microsoft.com/office/drawing/2014/main" id="{140C7D29-9B8A-4963-AD48-DE65BC6F7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3224" y="3865863"/>
              <a:ext cx="1076800" cy="36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573" name="Line 407">
              <a:extLst>
                <a:ext uri="{FF2B5EF4-FFF2-40B4-BE49-F238E27FC236}">
                  <a16:creationId xmlns:a16="http://schemas.microsoft.com/office/drawing/2014/main" id="{13945D0E-B231-458A-9C76-4859083FD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7941" y="3744383"/>
              <a:ext cx="75348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576" name="Text Box 223">
              <a:extLst>
                <a:ext uri="{FF2B5EF4-FFF2-40B4-BE49-F238E27FC236}">
                  <a16:creationId xmlns:a16="http://schemas.microsoft.com/office/drawing/2014/main" id="{DB6A0B27-FC85-41A6-BC3E-A3712B381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652" y="3133874"/>
              <a:ext cx="519167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P1</a:t>
              </a:r>
            </a:p>
          </p:txBody>
        </p:sp>
        <p:sp>
          <p:nvSpPr>
            <p:cNvPr id="577" name="Text Box 223">
              <a:extLst>
                <a:ext uri="{FF2B5EF4-FFF2-40B4-BE49-F238E27FC236}">
                  <a16:creationId xmlns:a16="http://schemas.microsoft.com/office/drawing/2014/main" id="{3F66FECB-8C6D-4C64-A4BE-D646BBC05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8461" y="2811827"/>
              <a:ext cx="519167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P2</a:t>
              </a:r>
            </a:p>
          </p:txBody>
        </p:sp>
        <p:sp>
          <p:nvSpPr>
            <p:cNvPr id="578" name="Text Box 223">
              <a:extLst>
                <a:ext uri="{FF2B5EF4-FFF2-40B4-BE49-F238E27FC236}">
                  <a16:creationId xmlns:a16="http://schemas.microsoft.com/office/drawing/2014/main" id="{E432CD23-3774-4A37-BF9C-5B6A74BB4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374" y="3622706"/>
              <a:ext cx="519167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P3</a:t>
              </a:r>
            </a:p>
          </p:txBody>
        </p:sp>
        <p:sp>
          <p:nvSpPr>
            <p:cNvPr id="579" name="Text Box 225">
              <a:extLst>
                <a:ext uri="{FF2B5EF4-FFF2-40B4-BE49-F238E27FC236}">
                  <a16:creationId xmlns:a16="http://schemas.microsoft.com/office/drawing/2014/main" id="{2D7AE815-055E-47E7-9BDC-A1DE42666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329" y="3775489"/>
              <a:ext cx="519166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PE1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D2EAE1FB-A0FF-4C57-A80A-A9F62391A02D}"/>
                </a:ext>
              </a:extLst>
            </p:cNvPr>
            <p:cNvGrpSpPr/>
            <p:nvPr/>
          </p:nvGrpSpPr>
          <p:grpSpPr>
            <a:xfrm>
              <a:off x="6705469" y="2607833"/>
              <a:ext cx="341895" cy="227458"/>
              <a:chOff x="3059114" y="2943351"/>
              <a:chExt cx="555625" cy="367808"/>
            </a:xfrm>
          </p:grpSpPr>
          <p:sp>
            <p:nvSpPr>
              <p:cNvPr id="706" name="Freeform 307">
                <a:extLst>
                  <a:ext uri="{FF2B5EF4-FFF2-40B4-BE49-F238E27FC236}">
                    <a16:creationId xmlns:a16="http://schemas.microsoft.com/office/drawing/2014/main" id="{FA303B78-2C8E-4318-A7CF-8D70B05AAE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07" name="Oval 308">
                <a:extLst>
                  <a:ext uri="{FF2B5EF4-FFF2-40B4-BE49-F238E27FC236}">
                    <a16:creationId xmlns:a16="http://schemas.microsoft.com/office/drawing/2014/main" id="{6BA9B493-A880-409D-A7E6-875E354177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708" name="Freeform 309">
                <a:extLst>
                  <a:ext uri="{FF2B5EF4-FFF2-40B4-BE49-F238E27FC236}">
                    <a16:creationId xmlns:a16="http://schemas.microsoft.com/office/drawing/2014/main" id="{C523B54A-C7FD-490C-81EB-D85577B58DB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09" name="Freeform 310">
                <a:extLst>
                  <a:ext uri="{FF2B5EF4-FFF2-40B4-BE49-F238E27FC236}">
                    <a16:creationId xmlns:a16="http://schemas.microsoft.com/office/drawing/2014/main" id="{52689E2A-47A3-4BAE-86B0-576A2FA714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10" name="Freeform 311">
                <a:extLst>
                  <a:ext uri="{FF2B5EF4-FFF2-40B4-BE49-F238E27FC236}">
                    <a16:creationId xmlns:a16="http://schemas.microsoft.com/office/drawing/2014/main" id="{8BBE28FA-23BE-45AB-9A06-46E6EBF5E7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11" name="Oval 312">
                <a:extLst>
                  <a:ext uri="{FF2B5EF4-FFF2-40B4-BE49-F238E27FC236}">
                    <a16:creationId xmlns:a16="http://schemas.microsoft.com/office/drawing/2014/main" id="{8F63B6CF-5C5D-4561-AC2C-6AE25CA0B5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712" name="Freeform 313">
                <a:extLst>
                  <a:ext uri="{FF2B5EF4-FFF2-40B4-BE49-F238E27FC236}">
                    <a16:creationId xmlns:a16="http://schemas.microsoft.com/office/drawing/2014/main" id="{5D0A52D0-10A6-4721-957E-BA79C180E80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13" name="Freeform 314">
                <a:extLst>
                  <a:ext uri="{FF2B5EF4-FFF2-40B4-BE49-F238E27FC236}">
                    <a16:creationId xmlns:a16="http://schemas.microsoft.com/office/drawing/2014/main" id="{F5384251-687B-4D66-BD1B-D02849F371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14" name="Freeform 315">
                <a:extLst>
                  <a:ext uri="{FF2B5EF4-FFF2-40B4-BE49-F238E27FC236}">
                    <a16:creationId xmlns:a16="http://schemas.microsoft.com/office/drawing/2014/main" id="{AC2D0A46-9D1F-49C7-9E8D-9CF31D979CD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15" name="Freeform 316">
                <a:extLst>
                  <a:ext uri="{FF2B5EF4-FFF2-40B4-BE49-F238E27FC236}">
                    <a16:creationId xmlns:a16="http://schemas.microsoft.com/office/drawing/2014/main" id="{C16BD18E-8B67-4E91-B3AE-B786BEA473B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E427B05C-B4AA-43E9-9206-E4CD27E96011}"/>
                </a:ext>
              </a:extLst>
            </p:cNvPr>
            <p:cNvGrpSpPr/>
            <p:nvPr/>
          </p:nvGrpSpPr>
          <p:grpSpPr>
            <a:xfrm>
              <a:off x="7706483" y="3064197"/>
              <a:ext cx="341895" cy="227458"/>
              <a:chOff x="3059114" y="2943351"/>
              <a:chExt cx="555625" cy="367808"/>
            </a:xfrm>
          </p:grpSpPr>
          <p:sp>
            <p:nvSpPr>
              <p:cNvPr id="696" name="Freeform 307">
                <a:extLst>
                  <a:ext uri="{FF2B5EF4-FFF2-40B4-BE49-F238E27FC236}">
                    <a16:creationId xmlns:a16="http://schemas.microsoft.com/office/drawing/2014/main" id="{D82E7A3B-E273-4E5E-80B5-B9399DDCFC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97" name="Oval 308">
                <a:extLst>
                  <a:ext uri="{FF2B5EF4-FFF2-40B4-BE49-F238E27FC236}">
                    <a16:creationId xmlns:a16="http://schemas.microsoft.com/office/drawing/2014/main" id="{3346C35D-0645-44CE-A49E-A0AD7FBA1D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98" name="Freeform 309">
                <a:extLst>
                  <a:ext uri="{FF2B5EF4-FFF2-40B4-BE49-F238E27FC236}">
                    <a16:creationId xmlns:a16="http://schemas.microsoft.com/office/drawing/2014/main" id="{3515697F-7F6A-463A-88FD-59A1BB1CCA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99" name="Freeform 310">
                <a:extLst>
                  <a:ext uri="{FF2B5EF4-FFF2-40B4-BE49-F238E27FC236}">
                    <a16:creationId xmlns:a16="http://schemas.microsoft.com/office/drawing/2014/main" id="{09892773-93F0-4507-9635-64E857FCFC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00" name="Freeform 311">
                <a:extLst>
                  <a:ext uri="{FF2B5EF4-FFF2-40B4-BE49-F238E27FC236}">
                    <a16:creationId xmlns:a16="http://schemas.microsoft.com/office/drawing/2014/main" id="{A5964DF8-386B-47E7-A96D-5B1D0F628B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01" name="Oval 312">
                <a:extLst>
                  <a:ext uri="{FF2B5EF4-FFF2-40B4-BE49-F238E27FC236}">
                    <a16:creationId xmlns:a16="http://schemas.microsoft.com/office/drawing/2014/main" id="{08789ED2-6FD7-42BD-B455-3F5A8F6594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702" name="Freeform 313">
                <a:extLst>
                  <a:ext uri="{FF2B5EF4-FFF2-40B4-BE49-F238E27FC236}">
                    <a16:creationId xmlns:a16="http://schemas.microsoft.com/office/drawing/2014/main" id="{803ED9C0-A9C4-4D44-B4D2-297DA0AC956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03" name="Freeform 314">
                <a:extLst>
                  <a:ext uri="{FF2B5EF4-FFF2-40B4-BE49-F238E27FC236}">
                    <a16:creationId xmlns:a16="http://schemas.microsoft.com/office/drawing/2014/main" id="{21DE878E-963F-45E0-ACD1-1F51098D7B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04" name="Freeform 315">
                <a:extLst>
                  <a:ext uri="{FF2B5EF4-FFF2-40B4-BE49-F238E27FC236}">
                    <a16:creationId xmlns:a16="http://schemas.microsoft.com/office/drawing/2014/main" id="{5D328618-C927-4490-BD4F-B49ABA5DBDE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705" name="Freeform 316">
                <a:extLst>
                  <a:ext uri="{FF2B5EF4-FFF2-40B4-BE49-F238E27FC236}">
                    <a16:creationId xmlns:a16="http://schemas.microsoft.com/office/drawing/2014/main" id="{A806A598-5551-4D40-A58A-9CEAAE2296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B4E1F827-62D1-4B13-93B7-ACCF4755FA4F}"/>
                </a:ext>
              </a:extLst>
            </p:cNvPr>
            <p:cNvGrpSpPr/>
            <p:nvPr/>
          </p:nvGrpSpPr>
          <p:grpSpPr>
            <a:xfrm>
              <a:off x="6826538" y="3842013"/>
              <a:ext cx="341895" cy="227458"/>
              <a:chOff x="3059114" y="2943351"/>
              <a:chExt cx="555625" cy="367808"/>
            </a:xfrm>
          </p:grpSpPr>
          <p:sp>
            <p:nvSpPr>
              <p:cNvPr id="686" name="Freeform 307">
                <a:extLst>
                  <a:ext uri="{FF2B5EF4-FFF2-40B4-BE49-F238E27FC236}">
                    <a16:creationId xmlns:a16="http://schemas.microsoft.com/office/drawing/2014/main" id="{9D58088E-FDBE-4C59-B067-539F0A8661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87" name="Oval 308">
                <a:extLst>
                  <a:ext uri="{FF2B5EF4-FFF2-40B4-BE49-F238E27FC236}">
                    <a16:creationId xmlns:a16="http://schemas.microsoft.com/office/drawing/2014/main" id="{847E2DE5-1262-4958-826C-7DE25A204B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88" name="Freeform 309">
                <a:extLst>
                  <a:ext uri="{FF2B5EF4-FFF2-40B4-BE49-F238E27FC236}">
                    <a16:creationId xmlns:a16="http://schemas.microsoft.com/office/drawing/2014/main" id="{581AEFF0-565C-4D71-825C-E717B5A181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89" name="Freeform 310">
                <a:extLst>
                  <a:ext uri="{FF2B5EF4-FFF2-40B4-BE49-F238E27FC236}">
                    <a16:creationId xmlns:a16="http://schemas.microsoft.com/office/drawing/2014/main" id="{485C184E-A74E-4E39-8681-0EBE240B0E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90" name="Freeform 311">
                <a:extLst>
                  <a:ext uri="{FF2B5EF4-FFF2-40B4-BE49-F238E27FC236}">
                    <a16:creationId xmlns:a16="http://schemas.microsoft.com/office/drawing/2014/main" id="{69EAF935-1F88-4F8D-9986-E1952F5BC1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91" name="Oval 312">
                <a:extLst>
                  <a:ext uri="{FF2B5EF4-FFF2-40B4-BE49-F238E27FC236}">
                    <a16:creationId xmlns:a16="http://schemas.microsoft.com/office/drawing/2014/main" id="{5E550190-62E1-4D14-96E4-EC582100F4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92" name="Freeform 313">
                <a:extLst>
                  <a:ext uri="{FF2B5EF4-FFF2-40B4-BE49-F238E27FC236}">
                    <a16:creationId xmlns:a16="http://schemas.microsoft.com/office/drawing/2014/main" id="{43EC365C-596D-4F9E-9346-DE458890C25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93" name="Freeform 314">
                <a:extLst>
                  <a:ext uri="{FF2B5EF4-FFF2-40B4-BE49-F238E27FC236}">
                    <a16:creationId xmlns:a16="http://schemas.microsoft.com/office/drawing/2014/main" id="{20D67DA5-8A9B-4DF0-BA55-872D2D8313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94" name="Freeform 315">
                <a:extLst>
                  <a:ext uri="{FF2B5EF4-FFF2-40B4-BE49-F238E27FC236}">
                    <a16:creationId xmlns:a16="http://schemas.microsoft.com/office/drawing/2014/main" id="{E2E42A97-5E97-493E-B444-2405EA5E365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95" name="Freeform 316">
                <a:extLst>
                  <a:ext uri="{FF2B5EF4-FFF2-40B4-BE49-F238E27FC236}">
                    <a16:creationId xmlns:a16="http://schemas.microsoft.com/office/drawing/2014/main" id="{B12A65B1-A017-4DE9-BA02-B5FF8F25263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7387EA2A-1423-4753-88A2-AB63A0EC9D07}"/>
                </a:ext>
              </a:extLst>
            </p:cNvPr>
            <p:cNvGrpSpPr/>
            <p:nvPr/>
          </p:nvGrpSpPr>
          <p:grpSpPr>
            <a:xfrm>
              <a:off x="7820673" y="4375179"/>
              <a:ext cx="341895" cy="227458"/>
              <a:chOff x="3059114" y="2943351"/>
              <a:chExt cx="555625" cy="367808"/>
            </a:xfrm>
          </p:grpSpPr>
          <p:sp>
            <p:nvSpPr>
              <p:cNvPr id="676" name="Freeform 307">
                <a:extLst>
                  <a:ext uri="{FF2B5EF4-FFF2-40B4-BE49-F238E27FC236}">
                    <a16:creationId xmlns:a16="http://schemas.microsoft.com/office/drawing/2014/main" id="{002D88C2-5C01-4439-B52E-17A3CA69D3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77" name="Oval 308">
                <a:extLst>
                  <a:ext uri="{FF2B5EF4-FFF2-40B4-BE49-F238E27FC236}">
                    <a16:creationId xmlns:a16="http://schemas.microsoft.com/office/drawing/2014/main" id="{7C4BB00B-3E55-474C-9654-DC8DF406F2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78" name="Freeform 309">
                <a:extLst>
                  <a:ext uri="{FF2B5EF4-FFF2-40B4-BE49-F238E27FC236}">
                    <a16:creationId xmlns:a16="http://schemas.microsoft.com/office/drawing/2014/main" id="{93868B3C-05A2-4581-B9AC-66E6CD4038F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79" name="Freeform 310">
                <a:extLst>
                  <a:ext uri="{FF2B5EF4-FFF2-40B4-BE49-F238E27FC236}">
                    <a16:creationId xmlns:a16="http://schemas.microsoft.com/office/drawing/2014/main" id="{25EACE59-F4C0-4326-A7CE-DD8B06BD42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80" name="Freeform 311">
                <a:extLst>
                  <a:ext uri="{FF2B5EF4-FFF2-40B4-BE49-F238E27FC236}">
                    <a16:creationId xmlns:a16="http://schemas.microsoft.com/office/drawing/2014/main" id="{D825ECE3-32D0-4EED-986F-8A3C673A3C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81" name="Oval 312">
                <a:extLst>
                  <a:ext uri="{FF2B5EF4-FFF2-40B4-BE49-F238E27FC236}">
                    <a16:creationId xmlns:a16="http://schemas.microsoft.com/office/drawing/2014/main" id="{414ED3C0-E1AD-4E1D-A2D0-2BD5809AC4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82" name="Freeform 313">
                <a:extLst>
                  <a:ext uri="{FF2B5EF4-FFF2-40B4-BE49-F238E27FC236}">
                    <a16:creationId xmlns:a16="http://schemas.microsoft.com/office/drawing/2014/main" id="{F81DF3D9-DBB0-4BF9-A86F-BBA32B60FC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83" name="Freeform 314">
                <a:extLst>
                  <a:ext uri="{FF2B5EF4-FFF2-40B4-BE49-F238E27FC236}">
                    <a16:creationId xmlns:a16="http://schemas.microsoft.com/office/drawing/2014/main" id="{BF906CAA-5706-493E-B80F-0ED0CDEDEA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84" name="Freeform 315">
                <a:extLst>
                  <a:ext uri="{FF2B5EF4-FFF2-40B4-BE49-F238E27FC236}">
                    <a16:creationId xmlns:a16="http://schemas.microsoft.com/office/drawing/2014/main" id="{258F32B4-573D-489D-B302-1412458618B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85" name="Freeform 316">
                <a:extLst>
                  <a:ext uri="{FF2B5EF4-FFF2-40B4-BE49-F238E27FC236}">
                    <a16:creationId xmlns:a16="http://schemas.microsoft.com/office/drawing/2014/main" id="{DA2BBD48-77FB-4B4D-A7FF-04F58C7EA8F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6E0CF884-3E93-4D67-95FB-6C3BB6A8FE56}"/>
                </a:ext>
              </a:extLst>
            </p:cNvPr>
            <p:cNvGrpSpPr/>
            <p:nvPr/>
          </p:nvGrpSpPr>
          <p:grpSpPr>
            <a:xfrm>
              <a:off x="3843838" y="4235931"/>
              <a:ext cx="341895" cy="227458"/>
              <a:chOff x="3059114" y="2943351"/>
              <a:chExt cx="555625" cy="367808"/>
            </a:xfrm>
          </p:grpSpPr>
          <p:sp>
            <p:nvSpPr>
              <p:cNvPr id="666" name="Freeform 307">
                <a:extLst>
                  <a:ext uri="{FF2B5EF4-FFF2-40B4-BE49-F238E27FC236}">
                    <a16:creationId xmlns:a16="http://schemas.microsoft.com/office/drawing/2014/main" id="{F5D8532A-9B74-471E-8B81-68DC822233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67" name="Oval 308">
                <a:extLst>
                  <a:ext uri="{FF2B5EF4-FFF2-40B4-BE49-F238E27FC236}">
                    <a16:creationId xmlns:a16="http://schemas.microsoft.com/office/drawing/2014/main" id="{B9066C2B-A277-4227-8F6A-B30B6000E8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68" name="Freeform 309">
                <a:extLst>
                  <a:ext uri="{FF2B5EF4-FFF2-40B4-BE49-F238E27FC236}">
                    <a16:creationId xmlns:a16="http://schemas.microsoft.com/office/drawing/2014/main" id="{5FD592E5-F7E3-4797-A0CB-D646D4B67F2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69" name="Freeform 310">
                <a:extLst>
                  <a:ext uri="{FF2B5EF4-FFF2-40B4-BE49-F238E27FC236}">
                    <a16:creationId xmlns:a16="http://schemas.microsoft.com/office/drawing/2014/main" id="{FB8F69DA-6D2F-4502-99C7-A6AD6E5AF5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70" name="Freeform 311">
                <a:extLst>
                  <a:ext uri="{FF2B5EF4-FFF2-40B4-BE49-F238E27FC236}">
                    <a16:creationId xmlns:a16="http://schemas.microsoft.com/office/drawing/2014/main" id="{549F244A-EED5-49F3-B67D-9A5412D579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71" name="Oval 312">
                <a:extLst>
                  <a:ext uri="{FF2B5EF4-FFF2-40B4-BE49-F238E27FC236}">
                    <a16:creationId xmlns:a16="http://schemas.microsoft.com/office/drawing/2014/main" id="{E9E47507-495C-4F59-9171-55BED47CD8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72" name="Freeform 313">
                <a:extLst>
                  <a:ext uri="{FF2B5EF4-FFF2-40B4-BE49-F238E27FC236}">
                    <a16:creationId xmlns:a16="http://schemas.microsoft.com/office/drawing/2014/main" id="{6FE83C44-1F84-48BE-B0B7-6414908BCEB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73" name="Freeform 314">
                <a:extLst>
                  <a:ext uri="{FF2B5EF4-FFF2-40B4-BE49-F238E27FC236}">
                    <a16:creationId xmlns:a16="http://schemas.microsoft.com/office/drawing/2014/main" id="{72EC85A3-493E-40DE-9D27-3CB748A47D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74" name="Freeform 315">
                <a:extLst>
                  <a:ext uri="{FF2B5EF4-FFF2-40B4-BE49-F238E27FC236}">
                    <a16:creationId xmlns:a16="http://schemas.microsoft.com/office/drawing/2014/main" id="{B85D1FA0-6EE4-4846-879D-A899610A48E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75" name="Freeform 316">
                <a:extLst>
                  <a:ext uri="{FF2B5EF4-FFF2-40B4-BE49-F238E27FC236}">
                    <a16:creationId xmlns:a16="http://schemas.microsoft.com/office/drawing/2014/main" id="{2BDF2C8A-2B4B-4F2F-BFF6-D2499BAAC74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99C7A23F-EB16-4C79-90EC-53FEE76168F4}"/>
                </a:ext>
              </a:extLst>
            </p:cNvPr>
            <p:cNvGrpSpPr/>
            <p:nvPr/>
          </p:nvGrpSpPr>
          <p:grpSpPr>
            <a:xfrm>
              <a:off x="5456839" y="3758611"/>
              <a:ext cx="341895" cy="227458"/>
              <a:chOff x="3059114" y="2943351"/>
              <a:chExt cx="555625" cy="367808"/>
            </a:xfrm>
          </p:grpSpPr>
          <p:sp>
            <p:nvSpPr>
              <p:cNvPr id="656" name="Freeform 307">
                <a:extLst>
                  <a:ext uri="{FF2B5EF4-FFF2-40B4-BE49-F238E27FC236}">
                    <a16:creationId xmlns:a16="http://schemas.microsoft.com/office/drawing/2014/main" id="{6B324C99-E87D-438C-B52A-6368D1B270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57" name="Oval 308">
                <a:extLst>
                  <a:ext uri="{FF2B5EF4-FFF2-40B4-BE49-F238E27FC236}">
                    <a16:creationId xmlns:a16="http://schemas.microsoft.com/office/drawing/2014/main" id="{2AC4CEF4-53D2-4B99-ACF5-771054755F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58" name="Freeform 309">
                <a:extLst>
                  <a:ext uri="{FF2B5EF4-FFF2-40B4-BE49-F238E27FC236}">
                    <a16:creationId xmlns:a16="http://schemas.microsoft.com/office/drawing/2014/main" id="{7ED60169-85BD-4E15-B47C-531B0C9AA47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59" name="Freeform 310">
                <a:extLst>
                  <a:ext uri="{FF2B5EF4-FFF2-40B4-BE49-F238E27FC236}">
                    <a16:creationId xmlns:a16="http://schemas.microsoft.com/office/drawing/2014/main" id="{72918648-E9F9-42AC-B2F8-2E219642EF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60" name="Freeform 311">
                <a:extLst>
                  <a:ext uri="{FF2B5EF4-FFF2-40B4-BE49-F238E27FC236}">
                    <a16:creationId xmlns:a16="http://schemas.microsoft.com/office/drawing/2014/main" id="{B0CB71C9-93D5-44BA-BC3A-EC256AD886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61" name="Oval 312">
                <a:extLst>
                  <a:ext uri="{FF2B5EF4-FFF2-40B4-BE49-F238E27FC236}">
                    <a16:creationId xmlns:a16="http://schemas.microsoft.com/office/drawing/2014/main" id="{86418365-4163-412A-BC04-A8FCD444E8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62" name="Freeform 313">
                <a:extLst>
                  <a:ext uri="{FF2B5EF4-FFF2-40B4-BE49-F238E27FC236}">
                    <a16:creationId xmlns:a16="http://schemas.microsoft.com/office/drawing/2014/main" id="{ED4C4416-680F-4D5E-AB79-4393A25BC3B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63" name="Freeform 314">
                <a:extLst>
                  <a:ext uri="{FF2B5EF4-FFF2-40B4-BE49-F238E27FC236}">
                    <a16:creationId xmlns:a16="http://schemas.microsoft.com/office/drawing/2014/main" id="{AA24D35D-1683-4E2A-88FF-F6B6C499DA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64" name="Freeform 315">
                <a:extLst>
                  <a:ext uri="{FF2B5EF4-FFF2-40B4-BE49-F238E27FC236}">
                    <a16:creationId xmlns:a16="http://schemas.microsoft.com/office/drawing/2014/main" id="{A7754993-862F-41A0-95E7-91069A4A360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65" name="Freeform 316">
                <a:extLst>
                  <a:ext uri="{FF2B5EF4-FFF2-40B4-BE49-F238E27FC236}">
                    <a16:creationId xmlns:a16="http://schemas.microsoft.com/office/drawing/2014/main" id="{C66D4BEE-0352-40E9-8C57-088F1AC59D1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96FD3AAA-01D3-49FA-95A1-7788089AE9D0}"/>
                </a:ext>
              </a:extLst>
            </p:cNvPr>
            <p:cNvGrpSpPr/>
            <p:nvPr/>
          </p:nvGrpSpPr>
          <p:grpSpPr>
            <a:xfrm>
              <a:off x="3395504" y="3579244"/>
              <a:ext cx="341895" cy="227458"/>
              <a:chOff x="3059114" y="2943351"/>
              <a:chExt cx="555625" cy="367808"/>
            </a:xfrm>
          </p:grpSpPr>
          <p:sp>
            <p:nvSpPr>
              <p:cNvPr id="646" name="Freeform 307">
                <a:extLst>
                  <a:ext uri="{FF2B5EF4-FFF2-40B4-BE49-F238E27FC236}">
                    <a16:creationId xmlns:a16="http://schemas.microsoft.com/office/drawing/2014/main" id="{2EF94CEC-BE1C-4746-938B-2980FAD52A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47" name="Oval 308">
                <a:extLst>
                  <a:ext uri="{FF2B5EF4-FFF2-40B4-BE49-F238E27FC236}">
                    <a16:creationId xmlns:a16="http://schemas.microsoft.com/office/drawing/2014/main" id="{C31A6429-0C7A-42D5-9CDC-490A2661A8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48" name="Freeform 309">
                <a:extLst>
                  <a:ext uri="{FF2B5EF4-FFF2-40B4-BE49-F238E27FC236}">
                    <a16:creationId xmlns:a16="http://schemas.microsoft.com/office/drawing/2014/main" id="{AECBF049-C56E-43AB-9540-A1F16E3C692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49" name="Freeform 310">
                <a:extLst>
                  <a:ext uri="{FF2B5EF4-FFF2-40B4-BE49-F238E27FC236}">
                    <a16:creationId xmlns:a16="http://schemas.microsoft.com/office/drawing/2014/main" id="{42FAF2F9-97C8-49EC-8FAA-06AD723EE2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50" name="Freeform 311">
                <a:extLst>
                  <a:ext uri="{FF2B5EF4-FFF2-40B4-BE49-F238E27FC236}">
                    <a16:creationId xmlns:a16="http://schemas.microsoft.com/office/drawing/2014/main" id="{F0803793-B03F-46DE-8CBE-2503E67247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51" name="Oval 312">
                <a:extLst>
                  <a:ext uri="{FF2B5EF4-FFF2-40B4-BE49-F238E27FC236}">
                    <a16:creationId xmlns:a16="http://schemas.microsoft.com/office/drawing/2014/main" id="{AEEE172E-D348-4C16-BF08-21D5191383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52" name="Freeform 313">
                <a:extLst>
                  <a:ext uri="{FF2B5EF4-FFF2-40B4-BE49-F238E27FC236}">
                    <a16:creationId xmlns:a16="http://schemas.microsoft.com/office/drawing/2014/main" id="{BA11F2AC-9940-4F3C-9C70-03A2752C136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53" name="Freeform 314">
                <a:extLst>
                  <a:ext uri="{FF2B5EF4-FFF2-40B4-BE49-F238E27FC236}">
                    <a16:creationId xmlns:a16="http://schemas.microsoft.com/office/drawing/2014/main" id="{FB505C16-D152-408B-B539-029EA26BB1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54" name="Freeform 315">
                <a:extLst>
                  <a:ext uri="{FF2B5EF4-FFF2-40B4-BE49-F238E27FC236}">
                    <a16:creationId xmlns:a16="http://schemas.microsoft.com/office/drawing/2014/main" id="{E0BD9D00-DF32-43B1-9256-8DC5B00144F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55" name="Freeform 316">
                <a:extLst>
                  <a:ext uri="{FF2B5EF4-FFF2-40B4-BE49-F238E27FC236}">
                    <a16:creationId xmlns:a16="http://schemas.microsoft.com/office/drawing/2014/main" id="{1BD67D6A-2920-4B52-8D56-1CFC597A3F6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DD9AEEED-6016-465B-B79A-6C48A4680BB3}"/>
                </a:ext>
              </a:extLst>
            </p:cNvPr>
            <p:cNvGrpSpPr/>
            <p:nvPr/>
          </p:nvGrpSpPr>
          <p:grpSpPr>
            <a:xfrm>
              <a:off x="4204501" y="3265787"/>
              <a:ext cx="341895" cy="227458"/>
              <a:chOff x="3059114" y="2943351"/>
              <a:chExt cx="555625" cy="367808"/>
            </a:xfrm>
          </p:grpSpPr>
          <p:sp>
            <p:nvSpPr>
              <p:cNvPr id="636" name="Freeform 307">
                <a:extLst>
                  <a:ext uri="{FF2B5EF4-FFF2-40B4-BE49-F238E27FC236}">
                    <a16:creationId xmlns:a16="http://schemas.microsoft.com/office/drawing/2014/main" id="{17872135-DE01-43A2-8D78-15626A76E8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37" name="Oval 308">
                <a:extLst>
                  <a:ext uri="{FF2B5EF4-FFF2-40B4-BE49-F238E27FC236}">
                    <a16:creationId xmlns:a16="http://schemas.microsoft.com/office/drawing/2014/main" id="{9BF6EB0E-6BBF-4E12-90DF-94CC26EB92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38" name="Freeform 309">
                <a:extLst>
                  <a:ext uri="{FF2B5EF4-FFF2-40B4-BE49-F238E27FC236}">
                    <a16:creationId xmlns:a16="http://schemas.microsoft.com/office/drawing/2014/main" id="{9BBB3A8E-761A-4EC1-AF5F-82AC019C4B1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39" name="Freeform 310">
                <a:extLst>
                  <a:ext uri="{FF2B5EF4-FFF2-40B4-BE49-F238E27FC236}">
                    <a16:creationId xmlns:a16="http://schemas.microsoft.com/office/drawing/2014/main" id="{F70B212C-B24D-4743-97E0-C62BDAA744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40" name="Freeform 311">
                <a:extLst>
                  <a:ext uri="{FF2B5EF4-FFF2-40B4-BE49-F238E27FC236}">
                    <a16:creationId xmlns:a16="http://schemas.microsoft.com/office/drawing/2014/main" id="{A34B218A-3786-4876-9B8F-244683E061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41" name="Oval 312">
                <a:extLst>
                  <a:ext uri="{FF2B5EF4-FFF2-40B4-BE49-F238E27FC236}">
                    <a16:creationId xmlns:a16="http://schemas.microsoft.com/office/drawing/2014/main" id="{C30DFE56-79AB-4104-8085-BE202AABC0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42" name="Freeform 313">
                <a:extLst>
                  <a:ext uri="{FF2B5EF4-FFF2-40B4-BE49-F238E27FC236}">
                    <a16:creationId xmlns:a16="http://schemas.microsoft.com/office/drawing/2014/main" id="{CAD225BB-EC9E-4D6A-8F57-DF7E873341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43" name="Freeform 314">
                <a:extLst>
                  <a:ext uri="{FF2B5EF4-FFF2-40B4-BE49-F238E27FC236}">
                    <a16:creationId xmlns:a16="http://schemas.microsoft.com/office/drawing/2014/main" id="{0A01CEDD-6EBB-4117-9EA3-4CE8821940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44" name="Freeform 315">
                <a:extLst>
                  <a:ext uri="{FF2B5EF4-FFF2-40B4-BE49-F238E27FC236}">
                    <a16:creationId xmlns:a16="http://schemas.microsoft.com/office/drawing/2014/main" id="{8740CBC7-492C-4F5D-B049-52CC8CCBA7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45" name="Freeform 316">
                <a:extLst>
                  <a:ext uri="{FF2B5EF4-FFF2-40B4-BE49-F238E27FC236}">
                    <a16:creationId xmlns:a16="http://schemas.microsoft.com/office/drawing/2014/main" id="{A739D299-A3CE-4513-B126-91028607CEC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sp>
          <p:nvSpPr>
            <p:cNvPr id="588" name="Line 405">
              <a:extLst>
                <a:ext uri="{FF2B5EF4-FFF2-40B4-BE49-F238E27FC236}">
                  <a16:creationId xmlns:a16="http://schemas.microsoft.com/office/drawing/2014/main" id="{56CF3CB3-D300-4238-81F5-5F90AFA81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9623" y="3407948"/>
              <a:ext cx="581315" cy="2096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591" name="Line 401">
              <a:extLst>
                <a:ext uri="{FF2B5EF4-FFF2-40B4-BE49-F238E27FC236}">
                  <a16:creationId xmlns:a16="http://schemas.microsoft.com/office/drawing/2014/main" id="{26B05697-F313-4DF9-A98B-89021C432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957" y="3383154"/>
              <a:ext cx="1081937" cy="4297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07" name="Line 396">
              <a:extLst>
                <a:ext uri="{FF2B5EF4-FFF2-40B4-BE49-F238E27FC236}">
                  <a16:creationId xmlns:a16="http://schemas.microsoft.com/office/drawing/2014/main" id="{BACA973B-E266-4860-8B87-3EE40D98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2181" y="3138674"/>
              <a:ext cx="2052681" cy="7886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08" name="Line 396">
              <a:extLst>
                <a:ext uri="{FF2B5EF4-FFF2-40B4-BE49-F238E27FC236}">
                  <a16:creationId xmlns:a16="http://schemas.microsoft.com/office/drawing/2014/main" id="{525E06E5-626F-4F49-B45B-27CABF9E2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5341" y="3938920"/>
              <a:ext cx="1129034" cy="4463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09" name="Line 396">
              <a:extLst>
                <a:ext uri="{FF2B5EF4-FFF2-40B4-BE49-F238E27FC236}">
                  <a16:creationId xmlns:a16="http://schemas.microsoft.com/office/drawing/2014/main" id="{B5AB010B-270D-484E-98B6-DFED5EB8F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9020" y="3084355"/>
              <a:ext cx="1006329" cy="25101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10" name="Line 396">
              <a:extLst>
                <a:ext uri="{FF2B5EF4-FFF2-40B4-BE49-F238E27FC236}">
                  <a16:creationId xmlns:a16="http://schemas.microsoft.com/office/drawing/2014/main" id="{8AB618B9-94E0-4504-BE01-8286DE241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6257" y="3454170"/>
              <a:ext cx="1063374" cy="42442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11" name="Line 396">
              <a:extLst>
                <a:ext uri="{FF2B5EF4-FFF2-40B4-BE49-F238E27FC236}">
                  <a16:creationId xmlns:a16="http://schemas.microsoft.com/office/drawing/2014/main" id="{BF68302D-1C13-4F75-A191-228115D1F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5086" y="3450930"/>
              <a:ext cx="624414" cy="20913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12" name="Line 396">
              <a:extLst>
                <a:ext uri="{FF2B5EF4-FFF2-40B4-BE49-F238E27FC236}">
                  <a16:creationId xmlns:a16="http://schemas.microsoft.com/office/drawing/2014/main" id="{1F1EECC6-5310-48C7-A608-9357B83B0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252" y="3722403"/>
              <a:ext cx="345423" cy="5578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13" name="Line 396">
              <a:extLst>
                <a:ext uri="{FF2B5EF4-FFF2-40B4-BE49-F238E27FC236}">
                  <a16:creationId xmlns:a16="http://schemas.microsoft.com/office/drawing/2014/main" id="{BEFCCD61-B8C3-4156-8FBC-67204CC35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1686" y="2743734"/>
              <a:ext cx="1048005" cy="25743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14" name="Line 396">
              <a:extLst>
                <a:ext uri="{FF2B5EF4-FFF2-40B4-BE49-F238E27FC236}">
                  <a16:creationId xmlns:a16="http://schemas.microsoft.com/office/drawing/2014/main" id="{43E670B8-279E-41CF-8F6D-5D1975747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5215" y="4041929"/>
              <a:ext cx="784499" cy="44629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15" name="Line 396">
              <a:extLst>
                <a:ext uri="{FF2B5EF4-FFF2-40B4-BE49-F238E27FC236}">
                  <a16:creationId xmlns:a16="http://schemas.microsoft.com/office/drawing/2014/main" id="{4525ECC9-91C0-4DBE-BEAB-6666D5BDC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640" y="3202706"/>
              <a:ext cx="298310" cy="33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16" name="Text Box 8">
              <a:extLst>
                <a:ext uri="{FF2B5EF4-FFF2-40B4-BE49-F238E27FC236}">
                  <a16:creationId xmlns:a16="http://schemas.microsoft.com/office/drawing/2014/main" id="{E1208849-4DA3-47F8-A2C0-A3E6863AF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63216" y="3086032"/>
              <a:ext cx="476036" cy="229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50" tIns="34275" rIns="68550" bIns="34275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Arial" charset="0"/>
                </a:rPr>
                <a:t>link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8F0D24AA-9DB9-4BB2-920D-91A87554EF08}"/>
                </a:ext>
              </a:extLst>
            </p:cNvPr>
            <p:cNvGrpSpPr/>
            <p:nvPr/>
          </p:nvGrpSpPr>
          <p:grpSpPr>
            <a:xfrm>
              <a:off x="8178925" y="3767141"/>
              <a:ext cx="341895" cy="227458"/>
              <a:chOff x="3059114" y="2943351"/>
              <a:chExt cx="555625" cy="367808"/>
            </a:xfrm>
          </p:grpSpPr>
          <p:sp>
            <p:nvSpPr>
              <p:cNvPr id="626" name="Freeform 307">
                <a:extLst>
                  <a:ext uri="{FF2B5EF4-FFF2-40B4-BE49-F238E27FC236}">
                    <a16:creationId xmlns:a16="http://schemas.microsoft.com/office/drawing/2014/main" id="{C4BB94E3-D260-45B5-8016-E241C684AD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27" name="Oval 308">
                <a:extLst>
                  <a:ext uri="{FF2B5EF4-FFF2-40B4-BE49-F238E27FC236}">
                    <a16:creationId xmlns:a16="http://schemas.microsoft.com/office/drawing/2014/main" id="{92390C96-0846-4A83-A97D-AD57A0E66D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28" name="Freeform 309">
                <a:extLst>
                  <a:ext uri="{FF2B5EF4-FFF2-40B4-BE49-F238E27FC236}">
                    <a16:creationId xmlns:a16="http://schemas.microsoft.com/office/drawing/2014/main" id="{142DA5DC-7DF0-46D3-97A7-675203CEB88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29" name="Freeform 310">
                <a:extLst>
                  <a:ext uri="{FF2B5EF4-FFF2-40B4-BE49-F238E27FC236}">
                    <a16:creationId xmlns:a16="http://schemas.microsoft.com/office/drawing/2014/main" id="{488B99F2-234A-422D-BA8C-33C2F8E537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30" name="Freeform 311">
                <a:extLst>
                  <a:ext uri="{FF2B5EF4-FFF2-40B4-BE49-F238E27FC236}">
                    <a16:creationId xmlns:a16="http://schemas.microsoft.com/office/drawing/2014/main" id="{6C34E008-94E3-43EA-B298-B807DDFFB2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31" name="Oval 312">
                <a:extLst>
                  <a:ext uri="{FF2B5EF4-FFF2-40B4-BE49-F238E27FC236}">
                    <a16:creationId xmlns:a16="http://schemas.microsoft.com/office/drawing/2014/main" id="{9A96E8B7-469F-47FB-9810-E10580FD3E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632" name="Freeform 313">
                <a:extLst>
                  <a:ext uri="{FF2B5EF4-FFF2-40B4-BE49-F238E27FC236}">
                    <a16:creationId xmlns:a16="http://schemas.microsoft.com/office/drawing/2014/main" id="{801FE5A1-D742-4F77-88AB-7EB831CE9CB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33" name="Freeform 314">
                <a:extLst>
                  <a:ext uri="{FF2B5EF4-FFF2-40B4-BE49-F238E27FC236}">
                    <a16:creationId xmlns:a16="http://schemas.microsoft.com/office/drawing/2014/main" id="{9F84B09F-58F0-4952-81E4-8609096A02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34" name="Freeform 315">
                <a:extLst>
                  <a:ext uri="{FF2B5EF4-FFF2-40B4-BE49-F238E27FC236}">
                    <a16:creationId xmlns:a16="http://schemas.microsoft.com/office/drawing/2014/main" id="{A0CD3D8C-693C-49EE-AAD9-0CC5FEB706F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635" name="Freeform 316">
                <a:extLst>
                  <a:ext uri="{FF2B5EF4-FFF2-40B4-BE49-F238E27FC236}">
                    <a16:creationId xmlns:a16="http://schemas.microsoft.com/office/drawing/2014/main" id="{42909705-DE4F-422F-9C8C-658BFABE03E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sp>
          <p:nvSpPr>
            <p:cNvPr id="618" name="Text Box 226">
              <a:extLst>
                <a:ext uri="{FF2B5EF4-FFF2-40B4-BE49-F238E27FC236}">
                  <a16:creationId xmlns:a16="http://schemas.microsoft.com/office/drawing/2014/main" id="{B07819E2-66D1-472E-AF2D-82E77D4AE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096" y="4445125"/>
              <a:ext cx="520698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PE10</a:t>
              </a:r>
            </a:p>
          </p:txBody>
        </p:sp>
        <p:sp>
          <p:nvSpPr>
            <p:cNvPr id="620" name="Line 396">
              <a:extLst>
                <a:ext uri="{FF2B5EF4-FFF2-40B4-BE49-F238E27FC236}">
                  <a16:creationId xmlns:a16="http://schemas.microsoft.com/office/drawing/2014/main" id="{DD67F035-FE3D-45F6-8724-B0C5B41B3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9899" y="3882924"/>
              <a:ext cx="1220250" cy="518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21" name="Line 396">
              <a:extLst>
                <a:ext uri="{FF2B5EF4-FFF2-40B4-BE49-F238E27FC236}">
                  <a16:creationId xmlns:a16="http://schemas.microsoft.com/office/drawing/2014/main" id="{233065E8-8C3B-4E5B-A370-5F78E17D2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0498" y="3799355"/>
              <a:ext cx="1119355" cy="566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623" name="Text Box 223">
              <a:extLst>
                <a:ext uri="{FF2B5EF4-FFF2-40B4-BE49-F238E27FC236}">
                  <a16:creationId xmlns:a16="http://schemas.microsoft.com/office/drawing/2014/main" id="{6ED0F447-79B9-439E-A269-48FB40608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0195" y="3648893"/>
              <a:ext cx="519167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P4</a:t>
              </a:r>
            </a:p>
          </p:txBody>
        </p:sp>
        <p:sp>
          <p:nvSpPr>
            <p:cNvPr id="187" name="Text Box 230">
              <a:extLst>
                <a:ext uri="{FF2B5EF4-FFF2-40B4-BE49-F238E27FC236}">
                  <a16:creationId xmlns:a16="http://schemas.microsoft.com/office/drawing/2014/main" id="{17A241AD-6A3E-453D-9B29-870EBF06C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7087" y="3536579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188" name="Text Box 230">
              <a:extLst>
                <a:ext uri="{FF2B5EF4-FFF2-40B4-BE49-F238E27FC236}">
                  <a16:creationId xmlns:a16="http://schemas.microsoft.com/office/drawing/2014/main" id="{D94671CE-5BF4-4860-BCB9-B5C4DCC9C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796" y="3585600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189" name="Text Box 230">
              <a:extLst>
                <a:ext uri="{FF2B5EF4-FFF2-40B4-BE49-F238E27FC236}">
                  <a16:creationId xmlns:a16="http://schemas.microsoft.com/office/drawing/2014/main" id="{AC88443E-51F4-4C5B-B8BB-FEC1AE913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438" y="3482101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190" name="Text Box 230">
              <a:extLst>
                <a:ext uri="{FF2B5EF4-FFF2-40B4-BE49-F238E27FC236}">
                  <a16:creationId xmlns:a16="http://schemas.microsoft.com/office/drawing/2014/main" id="{158FB194-0992-4A68-8974-790192D80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9971" y="2696140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191" name="Text Box 230">
              <a:extLst>
                <a:ext uri="{FF2B5EF4-FFF2-40B4-BE49-F238E27FC236}">
                  <a16:creationId xmlns:a16="http://schemas.microsoft.com/office/drawing/2014/main" id="{A7FFCB48-D9B1-4359-8943-808B234D6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6732" y="4226161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5</a:t>
              </a:r>
            </a:p>
          </p:txBody>
        </p:sp>
        <p:sp>
          <p:nvSpPr>
            <p:cNvPr id="192" name="Text Box 230">
              <a:extLst>
                <a:ext uri="{FF2B5EF4-FFF2-40B4-BE49-F238E27FC236}">
                  <a16:creationId xmlns:a16="http://schemas.microsoft.com/office/drawing/2014/main" id="{7EE101A7-DDC4-4609-B3A7-544EFAD4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6620" y="3931059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193" name="Text Box 230">
              <a:extLst>
                <a:ext uri="{FF2B5EF4-FFF2-40B4-BE49-F238E27FC236}">
                  <a16:creationId xmlns:a16="http://schemas.microsoft.com/office/drawing/2014/main" id="{22311D62-8580-490B-8440-CF9B59260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712" y="3143640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194" name="Text Box 230">
              <a:extLst>
                <a:ext uri="{FF2B5EF4-FFF2-40B4-BE49-F238E27FC236}">
                  <a16:creationId xmlns:a16="http://schemas.microsoft.com/office/drawing/2014/main" id="{900392B9-0A75-414F-AF8E-705FA5622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900" y="3947068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195" name="Text Box 230">
              <a:extLst>
                <a:ext uri="{FF2B5EF4-FFF2-40B4-BE49-F238E27FC236}">
                  <a16:creationId xmlns:a16="http://schemas.microsoft.com/office/drawing/2014/main" id="{0141C6EA-C8A7-43A2-AC5F-CC2ECE27D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60" y="3826133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196" name="Text Box 230">
              <a:extLst>
                <a:ext uri="{FF2B5EF4-FFF2-40B4-BE49-F238E27FC236}">
                  <a16:creationId xmlns:a16="http://schemas.microsoft.com/office/drawing/2014/main" id="{1F4AEC5C-CD25-44EC-863D-E36164ADF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668" y="2832531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197" name="Text Box 230">
              <a:extLst>
                <a:ext uri="{FF2B5EF4-FFF2-40B4-BE49-F238E27FC236}">
                  <a16:creationId xmlns:a16="http://schemas.microsoft.com/office/drawing/2014/main" id="{401E50AF-55B3-43E5-92CC-FA027426C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3608" y="3005465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198" name="Text Box 230">
              <a:extLst>
                <a:ext uri="{FF2B5EF4-FFF2-40B4-BE49-F238E27FC236}">
                  <a16:creationId xmlns:a16="http://schemas.microsoft.com/office/drawing/2014/main" id="{23FB7019-6331-45BD-8F85-4FEC29170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279" y="3845859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3</a:t>
              </a:r>
            </a:p>
          </p:txBody>
        </p:sp>
        <p:sp>
          <p:nvSpPr>
            <p:cNvPr id="199" name="Text Box 230">
              <a:extLst>
                <a:ext uri="{FF2B5EF4-FFF2-40B4-BE49-F238E27FC236}">
                  <a16:creationId xmlns:a16="http://schemas.microsoft.com/office/drawing/2014/main" id="{B22A75D8-A09D-466D-8BAB-1E276E432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4606" y="3000311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3</a:t>
              </a:r>
            </a:p>
          </p:txBody>
        </p:sp>
        <p:sp>
          <p:nvSpPr>
            <p:cNvPr id="200" name="Text Box 230">
              <a:extLst>
                <a:ext uri="{FF2B5EF4-FFF2-40B4-BE49-F238E27FC236}">
                  <a16:creationId xmlns:a16="http://schemas.microsoft.com/office/drawing/2014/main" id="{0CA5D044-AFD1-43A5-8718-C02B19E4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054" y="3516418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3</a:t>
              </a:r>
            </a:p>
          </p:txBody>
        </p:sp>
        <p:sp>
          <p:nvSpPr>
            <p:cNvPr id="201" name="Text Box 230">
              <a:extLst>
                <a:ext uri="{FF2B5EF4-FFF2-40B4-BE49-F238E27FC236}">
                  <a16:creationId xmlns:a16="http://schemas.microsoft.com/office/drawing/2014/main" id="{339AD28B-C7A5-4C54-9D71-696F13C1F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292" y="4156593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50" dirty="0">
                  <a:solidFill>
                    <a:srgbClr val="000000"/>
                  </a:solidFill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4</a:t>
              </a:r>
              <a:endPara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BlackCn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02" name="Text Box 230">
              <a:extLst>
                <a:ext uri="{FF2B5EF4-FFF2-40B4-BE49-F238E27FC236}">
                  <a16:creationId xmlns:a16="http://schemas.microsoft.com/office/drawing/2014/main" id="{863A81F6-52D4-4AB2-A422-DC478E102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518" y="3861449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203" name="Text Box 230">
              <a:extLst>
                <a:ext uri="{FF2B5EF4-FFF2-40B4-BE49-F238E27FC236}">
                  <a16:creationId xmlns:a16="http://schemas.microsoft.com/office/drawing/2014/main" id="{EFBEB291-7D50-4BA2-997A-6A4206307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8780" y="4259099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204" name="Text Box 230">
              <a:extLst>
                <a:ext uri="{FF2B5EF4-FFF2-40B4-BE49-F238E27FC236}">
                  <a16:creationId xmlns:a16="http://schemas.microsoft.com/office/drawing/2014/main" id="{51A03996-2FBD-4304-A24B-EF11EA1F9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492" y="3090826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205" name="Line 396">
              <a:extLst>
                <a:ext uri="{FF2B5EF4-FFF2-40B4-BE49-F238E27FC236}">
                  <a16:creationId xmlns:a16="http://schemas.microsoft.com/office/drawing/2014/main" id="{C59BE4B6-072A-44D1-A81F-2F768B817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2772" y="3692026"/>
              <a:ext cx="611712" cy="649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206" name="Line 400">
              <a:extLst>
                <a:ext uri="{FF2B5EF4-FFF2-40B4-BE49-F238E27FC236}">
                  <a16:creationId xmlns:a16="http://schemas.microsoft.com/office/drawing/2014/main" id="{ECA724AD-8067-4AFD-BCC5-2155122F3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874" y="3093282"/>
              <a:ext cx="1095588" cy="303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7" name="Line 397">
              <a:extLst>
                <a:ext uri="{FF2B5EF4-FFF2-40B4-BE49-F238E27FC236}">
                  <a16:creationId xmlns:a16="http://schemas.microsoft.com/office/drawing/2014/main" id="{D6EC7D8C-0B8E-4B88-BC51-5731EBA4F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0704" y="2804426"/>
              <a:ext cx="971782" cy="2386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8" name="Line 396">
              <a:extLst>
                <a:ext uri="{FF2B5EF4-FFF2-40B4-BE49-F238E27FC236}">
                  <a16:creationId xmlns:a16="http://schemas.microsoft.com/office/drawing/2014/main" id="{21569479-A8AC-4D73-8C25-4D3A3A70C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9272" y="3172773"/>
              <a:ext cx="2315669" cy="1048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209" name="Line 396">
              <a:extLst>
                <a:ext uri="{FF2B5EF4-FFF2-40B4-BE49-F238E27FC236}">
                  <a16:creationId xmlns:a16="http://schemas.microsoft.com/office/drawing/2014/main" id="{21A4D0CF-BB1C-481B-AE66-734707C14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848" y="3969957"/>
              <a:ext cx="1073693" cy="6340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211" name="Text Box 230">
              <a:extLst>
                <a:ext uri="{FF2B5EF4-FFF2-40B4-BE49-F238E27FC236}">
                  <a16:creationId xmlns:a16="http://schemas.microsoft.com/office/drawing/2014/main" id="{418A32B1-8CBE-49AA-889D-106BA9D77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7209" y="4063720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4A011B4-8C3C-4F16-A47D-3BC9A973E75D}"/>
                </a:ext>
              </a:extLst>
            </p:cNvPr>
            <p:cNvGrpSpPr/>
            <p:nvPr/>
          </p:nvGrpSpPr>
          <p:grpSpPr>
            <a:xfrm>
              <a:off x="7028445" y="4556168"/>
              <a:ext cx="341895" cy="227458"/>
              <a:chOff x="3059114" y="2943351"/>
              <a:chExt cx="555625" cy="367808"/>
            </a:xfrm>
          </p:grpSpPr>
          <p:sp>
            <p:nvSpPr>
              <p:cNvPr id="213" name="Freeform 307">
                <a:extLst>
                  <a:ext uri="{FF2B5EF4-FFF2-40B4-BE49-F238E27FC236}">
                    <a16:creationId xmlns:a16="http://schemas.microsoft.com/office/drawing/2014/main" id="{E7E90E17-AF40-40B2-A850-0F226E2AA7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14" name="Oval 308">
                <a:extLst>
                  <a:ext uri="{FF2B5EF4-FFF2-40B4-BE49-F238E27FC236}">
                    <a16:creationId xmlns:a16="http://schemas.microsoft.com/office/drawing/2014/main" id="{99D95605-349A-418C-9911-80639357F0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215" name="Freeform 309">
                <a:extLst>
                  <a:ext uri="{FF2B5EF4-FFF2-40B4-BE49-F238E27FC236}">
                    <a16:creationId xmlns:a16="http://schemas.microsoft.com/office/drawing/2014/main" id="{2A97835A-38A0-46D1-989D-33957A8E904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16" name="Freeform 310">
                <a:extLst>
                  <a:ext uri="{FF2B5EF4-FFF2-40B4-BE49-F238E27FC236}">
                    <a16:creationId xmlns:a16="http://schemas.microsoft.com/office/drawing/2014/main" id="{F97FAB36-1090-44D9-B805-96C5A3AFB7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17" name="Freeform 311">
                <a:extLst>
                  <a:ext uri="{FF2B5EF4-FFF2-40B4-BE49-F238E27FC236}">
                    <a16:creationId xmlns:a16="http://schemas.microsoft.com/office/drawing/2014/main" id="{28C76F27-A89A-4D93-A151-E8B2F9983B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18" name="Oval 312">
                <a:extLst>
                  <a:ext uri="{FF2B5EF4-FFF2-40B4-BE49-F238E27FC236}">
                    <a16:creationId xmlns:a16="http://schemas.microsoft.com/office/drawing/2014/main" id="{C6485EF2-EBB2-4CCD-B6CF-3665E77778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219" name="Freeform 313">
                <a:extLst>
                  <a:ext uri="{FF2B5EF4-FFF2-40B4-BE49-F238E27FC236}">
                    <a16:creationId xmlns:a16="http://schemas.microsoft.com/office/drawing/2014/main" id="{7F50DF42-FCED-40FE-88FF-E060B61DA36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20" name="Freeform 314">
                <a:extLst>
                  <a:ext uri="{FF2B5EF4-FFF2-40B4-BE49-F238E27FC236}">
                    <a16:creationId xmlns:a16="http://schemas.microsoft.com/office/drawing/2014/main" id="{3BF5BFDB-95F2-4D5E-97EA-23BE3F5426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21" name="Freeform 315">
                <a:extLst>
                  <a:ext uri="{FF2B5EF4-FFF2-40B4-BE49-F238E27FC236}">
                    <a16:creationId xmlns:a16="http://schemas.microsoft.com/office/drawing/2014/main" id="{EB699D6D-EEF0-4F8C-BED5-6E7B6D8AC75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22" name="Freeform 316">
                <a:extLst>
                  <a:ext uri="{FF2B5EF4-FFF2-40B4-BE49-F238E27FC236}">
                    <a16:creationId xmlns:a16="http://schemas.microsoft.com/office/drawing/2014/main" id="{16C2786E-4CB9-43F6-9630-C15722C7811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8CDC19FC-9C0C-4921-B356-0FC6F3919D7E}"/>
                </a:ext>
              </a:extLst>
            </p:cNvPr>
            <p:cNvGrpSpPr/>
            <p:nvPr/>
          </p:nvGrpSpPr>
          <p:grpSpPr>
            <a:xfrm>
              <a:off x="6262148" y="4569347"/>
              <a:ext cx="341895" cy="227458"/>
              <a:chOff x="3059114" y="2943351"/>
              <a:chExt cx="555625" cy="367808"/>
            </a:xfrm>
          </p:grpSpPr>
          <p:sp>
            <p:nvSpPr>
              <p:cNvPr id="224" name="Freeform 307">
                <a:extLst>
                  <a:ext uri="{FF2B5EF4-FFF2-40B4-BE49-F238E27FC236}">
                    <a16:creationId xmlns:a16="http://schemas.microsoft.com/office/drawing/2014/main" id="{B5846C75-84E6-40CF-821B-CDD6FF393D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26" name="Oval 308">
                <a:extLst>
                  <a:ext uri="{FF2B5EF4-FFF2-40B4-BE49-F238E27FC236}">
                    <a16:creationId xmlns:a16="http://schemas.microsoft.com/office/drawing/2014/main" id="{CD9F9B15-61F4-4D17-8547-8229D48EA7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227" name="Freeform 309">
                <a:extLst>
                  <a:ext uri="{FF2B5EF4-FFF2-40B4-BE49-F238E27FC236}">
                    <a16:creationId xmlns:a16="http://schemas.microsoft.com/office/drawing/2014/main" id="{8F10D9F9-730F-4C9A-B406-093928F294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28" name="Freeform 310">
                <a:extLst>
                  <a:ext uri="{FF2B5EF4-FFF2-40B4-BE49-F238E27FC236}">
                    <a16:creationId xmlns:a16="http://schemas.microsoft.com/office/drawing/2014/main" id="{25EC3529-0F5F-4661-85C7-1182969637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29" name="Freeform 311">
                <a:extLst>
                  <a:ext uri="{FF2B5EF4-FFF2-40B4-BE49-F238E27FC236}">
                    <a16:creationId xmlns:a16="http://schemas.microsoft.com/office/drawing/2014/main" id="{DC48B34D-8DB1-48FC-8002-F8A6BF4F8A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30" name="Oval 312">
                <a:extLst>
                  <a:ext uri="{FF2B5EF4-FFF2-40B4-BE49-F238E27FC236}">
                    <a16:creationId xmlns:a16="http://schemas.microsoft.com/office/drawing/2014/main" id="{822B4736-8396-4BB4-8C6B-1280694322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231" name="Freeform 313">
                <a:extLst>
                  <a:ext uri="{FF2B5EF4-FFF2-40B4-BE49-F238E27FC236}">
                    <a16:creationId xmlns:a16="http://schemas.microsoft.com/office/drawing/2014/main" id="{C8BDCBEA-112C-4A5A-BCA4-35AEB8A82A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32" name="Freeform 314">
                <a:extLst>
                  <a:ext uri="{FF2B5EF4-FFF2-40B4-BE49-F238E27FC236}">
                    <a16:creationId xmlns:a16="http://schemas.microsoft.com/office/drawing/2014/main" id="{0FEC84F3-4D31-46A1-973C-BAFB37B24E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33" name="Freeform 315">
                <a:extLst>
                  <a:ext uri="{FF2B5EF4-FFF2-40B4-BE49-F238E27FC236}">
                    <a16:creationId xmlns:a16="http://schemas.microsoft.com/office/drawing/2014/main" id="{6D877B52-CF5A-4AD8-A0CD-87222256F7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34" name="Freeform 316">
                <a:extLst>
                  <a:ext uri="{FF2B5EF4-FFF2-40B4-BE49-F238E27FC236}">
                    <a16:creationId xmlns:a16="http://schemas.microsoft.com/office/drawing/2014/main" id="{97A5AD18-D0D5-493B-AC40-7C759BA819B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B5E5D4B-464C-4DE4-AE43-C1CFE67716CB}"/>
                </a:ext>
              </a:extLst>
            </p:cNvPr>
            <p:cNvGrpSpPr/>
            <p:nvPr/>
          </p:nvGrpSpPr>
          <p:grpSpPr>
            <a:xfrm>
              <a:off x="5190389" y="4380424"/>
              <a:ext cx="341895" cy="227458"/>
              <a:chOff x="3059114" y="2943351"/>
              <a:chExt cx="555625" cy="367808"/>
            </a:xfrm>
          </p:grpSpPr>
          <p:sp>
            <p:nvSpPr>
              <p:cNvPr id="236" name="Freeform 307">
                <a:extLst>
                  <a:ext uri="{FF2B5EF4-FFF2-40B4-BE49-F238E27FC236}">
                    <a16:creationId xmlns:a16="http://schemas.microsoft.com/office/drawing/2014/main" id="{9B91B6D5-2B5A-482C-9130-3E1B9774BD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37" name="Oval 308">
                <a:extLst>
                  <a:ext uri="{FF2B5EF4-FFF2-40B4-BE49-F238E27FC236}">
                    <a16:creationId xmlns:a16="http://schemas.microsoft.com/office/drawing/2014/main" id="{3B472EF4-C97A-42C3-9489-C718A119C3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238" name="Freeform 309">
                <a:extLst>
                  <a:ext uri="{FF2B5EF4-FFF2-40B4-BE49-F238E27FC236}">
                    <a16:creationId xmlns:a16="http://schemas.microsoft.com/office/drawing/2014/main" id="{40D2DD89-D11D-4C73-A71B-17687FF235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39" name="Freeform 310">
                <a:extLst>
                  <a:ext uri="{FF2B5EF4-FFF2-40B4-BE49-F238E27FC236}">
                    <a16:creationId xmlns:a16="http://schemas.microsoft.com/office/drawing/2014/main" id="{479861F4-ADF2-4F0E-ACD7-03D35E5401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40" name="Freeform 311">
                <a:extLst>
                  <a:ext uri="{FF2B5EF4-FFF2-40B4-BE49-F238E27FC236}">
                    <a16:creationId xmlns:a16="http://schemas.microsoft.com/office/drawing/2014/main" id="{DE55B3E1-14C3-4FA7-A77B-96035D1964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41" name="Oval 312">
                <a:extLst>
                  <a:ext uri="{FF2B5EF4-FFF2-40B4-BE49-F238E27FC236}">
                    <a16:creationId xmlns:a16="http://schemas.microsoft.com/office/drawing/2014/main" id="{6110AB67-848A-46BB-9103-9915CF348F8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242" name="Freeform 313">
                <a:extLst>
                  <a:ext uri="{FF2B5EF4-FFF2-40B4-BE49-F238E27FC236}">
                    <a16:creationId xmlns:a16="http://schemas.microsoft.com/office/drawing/2014/main" id="{50A82B5D-A91E-486D-9A0C-A62DB964106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43" name="Freeform 314">
                <a:extLst>
                  <a:ext uri="{FF2B5EF4-FFF2-40B4-BE49-F238E27FC236}">
                    <a16:creationId xmlns:a16="http://schemas.microsoft.com/office/drawing/2014/main" id="{3720545D-5C1E-47BE-8AA0-137FA2B67D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44" name="Freeform 315">
                <a:extLst>
                  <a:ext uri="{FF2B5EF4-FFF2-40B4-BE49-F238E27FC236}">
                    <a16:creationId xmlns:a16="http://schemas.microsoft.com/office/drawing/2014/main" id="{E9581590-559C-462B-855D-C6BD7279B3A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45" name="Freeform 316">
                <a:extLst>
                  <a:ext uri="{FF2B5EF4-FFF2-40B4-BE49-F238E27FC236}">
                    <a16:creationId xmlns:a16="http://schemas.microsoft.com/office/drawing/2014/main" id="{BB0BFDB5-CF8C-435F-967F-EEC72A6C6D9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sp>
          <p:nvSpPr>
            <p:cNvPr id="246" name="Line 396">
              <a:extLst>
                <a:ext uri="{FF2B5EF4-FFF2-40B4-BE49-F238E27FC236}">
                  <a16:creationId xmlns:a16="http://schemas.microsoft.com/office/drawing/2014/main" id="{C597FD5D-C0C9-45EC-B24E-DC02B42B0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998" y="3992704"/>
              <a:ext cx="218317" cy="6359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247" name="Line 396">
              <a:extLst>
                <a:ext uri="{FF2B5EF4-FFF2-40B4-BE49-F238E27FC236}">
                  <a16:creationId xmlns:a16="http://schemas.microsoft.com/office/drawing/2014/main" id="{35D06814-83BB-48E3-9650-B5D6E842A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78646" y="4021138"/>
              <a:ext cx="495514" cy="6181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248" name="Line 396">
              <a:extLst>
                <a:ext uri="{FF2B5EF4-FFF2-40B4-BE49-F238E27FC236}">
                  <a16:creationId xmlns:a16="http://schemas.microsoft.com/office/drawing/2014/main" id="{4861BCCB-FD40-40BE-A333-EACDB6F6F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92" y="4021137"/>
              <a:ext cx="257894" cy="56680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249" name="Line 396">
              <a:extLst>
                <a:ext uri="{FF2B5EF4-FFF2-40B4-BE49-F238E27FC236}">
                  <a16:creationId xmlns:a16="http://schemas.microsoft.com/office/drawing/2014/main" id="{4C8119F1-A642-4431-B4C5-2F23753D3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25689" y="3983465"/>
              <a:ext cx="491687" cy="62817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250" name="Text Box 230">
              <a:extLst>
                <a:ext uri="{FF2B5EF4-FFF2-40B4-BE49-F238E27FC236}">
                  <a16:creationId xmlns:a16="http://schemas.microsoft.com/office/drawing/2014/main" id="{13789E65-A653-4A15-9A0D-EB8EC6320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2794" y="4423531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251" name="Text Box 230">
              <a:extLst>
                <a:ext uri="{FF2B5EF4-FFF2-40B4-BE49-F238E27FC236}">
                  <a16:creationId xmlns:a16="http://schemas.microsoft.com/office/drawing/2014/main" id="{002B150F-F7F2-40D6-9FF6-8984BE541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9476" y="4477523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252" name="Text Box 230">
              <a:extLst>
                <a:ext uri="{FF2B5EF4-FFF2-40B4-BE49-F238E27FC236}">
                  <a16:creationId xmlns:a16="http://schemas.microsoft.com/office/drawing/2014/main" id="{06FEF532-E4D8-47FC-8F8A-024151459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509" y="4333326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253" name="Text Box 230">
              <a:extLst>
                <a:ext uri="{FF2B5EF4-FFF2-40B4-BE49-F238E27FC236}">
                  <a16:creationId xmlns:a16="http://schemas.microsoft.com/office/drawing/2014/main" id="{A9404884-ACAC-4DDD-8269-EE080AED9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7276" y="3915747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254" name="Text Box 230">
              <a:extLst>
                <a:ext uri="{FF2B5EF4-FFF2-40B4-BE49-F238E27FC236}">
                  <a16:creationId xmlns:a16="http://schemas.microsoft.com/office/drawing/2014/main" id="{73F9F18C-0C9D-4915-B82E-38C5379DC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1676" y="4008839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50" dirty="0">
                  <a:solidFill>
                    <a:srgbClr val="000000"/>
                  </a:solidFill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3</a:t>
              </a:r>
              <a:endPara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BlackCn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55" name="Text Box 230">
              <a:extLst>
                <a:ext uri="{FF2B5EF4-FFF2-40B4-BE49-F238E27FC236}">
                  <a16:creationId xmlns:a16="http://schemas.microsoft.com/office/drawing/2014/main" id="{ADE285A2-5C9F-4064-983C-2CEE5A855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165" y="3646663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50" dirty="0">
                  <a:solidFill>
                    <a:srgbClr val="000000"/>
                  </a:solidFill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4</a:t>
              </a:r>
              <a:endPara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BlackCn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56" name="Line 396">
              <a:extLst>
                <a:ext uri="{FF2B5EF4-FFF2-40B4-BE49-F238E27FC236}">
                  <a16:creationId xmlns:a16="http://schemas.microsoft.com/office/drawing/2014/main" id="{273FE874-958E-4454-8EAD-5315EEA84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095" y="3429601"/>
              <a:ext cx="897872" cy="105198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257" name="Line 396">
              <a:extLst>
                <a:ext uri="{FF2B5EF4-FFF2-40B4-BE49-F238E27FC236}">
                  <a16:creationId xmlns:a16="http://schemas.microsoft.com/office/drawing/2014/main" id="{BFB911FE-5539-4E7E-8A9C-137EA57D5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363" y="3475908"/>
              <a:ext cx="959727" cy="9879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258" name="Text Box 226">
              <a:extLst>
                <a:ext uri="{FF2B5EF4-FFF2-40B4-BE49-F238E27FC236}">
                  <a16:creationId xmlns:a16="http://schemas.microsoft.com/office/drawing/2014/main" id="{809F2BE8-45F9-40FD-97C6-D41EBCCE7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5331" y="4721976"/>
              <a:ext cx="520698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PE6</a:t>
              </a:r>
            </a:p>
          </p:txBody>
        </p:sp>
        <p:sp>
          <p:nvSpPr>
            <p:cNvPr id="259" name="Text Box 226">
              <a:extLst>
                <a:ext uri="{FF2B5EF4-FFF2-40B4-BE49-F238E27FC236}">
                  <a16:creationId xmlns:a16="http://schemas.microsoft.com/office/drawing/2014/main" id="{E6202CB5-1C56-4657-893A-18E6AA35D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8662" y="4727966"/>
              <a:ext cx="520698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PE7</a:t>
              </a:r>
            </a:p>
          </p:txBody>
        </p:sp>
        <p:sp>
          <p:nvSpPr>
            <p:cNvPr id="260" name="Text Box 226">
              <a:extLst>
                <a:ext uri="{FF2B5EF4-FFF2-40B4-BE49-F238E27FC236}">
                  <a16:creationId xmlns:a16="http://schemas.microsoft.com/office/drawing/2014/main" id="{3B618F0D-794B-480B-8E3A-AB8FC8697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949" y="4599225"/>
              <a:ext cx="520698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PE8</a:t>
              </a: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9E7C3862-E3A0-4B2A-AB8D-412A5AA2EE5D}"/>
                </a:ext>
              </a:extLst>
            </p:cNvPr>
            <p:cNvGrpSpPr/>
            <p:nvPr/>
          </p:nvGrpSpPr>
          <p:grpSpPr>
            <a:xfrm>
              <a:off x="4392915" y="4370480"/>
              <a:ext cx="341895" cy="227458"/>
              <a:chOff x="3059114" y="2943351"/>
              <a:chExt cx="555625" cy="367808"/>
            </a:xfrm>
          </p:grpSpPr>
          <p:sp>
            <p:nvSpPr>
              <p:cNvPr id="262" name="Freeform 307">
                <a:extLst>
                  <a:ext uri="{FF2B5EF4-FFF2-40B4-BE49-F238E27FC236}">
                    <a16:creationId xmlns:a16="http://schemas.microsoft.com/office/drawing/2014/main" id="{3C6A1A24-CA3F-4A5E-A5B0-BA272C6DA7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133385"/>
                <a:ext cx="555625" cy="177774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63" name="Oval 308">
                <a:extLst>
                  <a:ext uri="{FF2B5EF4-FFF2-40B4-BE49-F238E27FC236}">
                    <a16:creationId xmlns:a16="http://schemas.microsoft.com/office/drawing/2014/main" id="{6A5B0FB1-DDEB-4C31-A421-B245711A5C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3012315"/>
                <a:ext cx="555625" cy="242140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264" name="Freeform 309">
                <a:extLst>
                  <a:ext uri="{FF2B5EF4-FFF2-40B4-BE49-F238E27FC236}">
                    <a16:creationId xmlns:a16="http://schemas.microsoft.com/office/drawing/2014/main" id="{B02C97DC-425A-4E0F-9D75-39423A1F2E1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3012315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65" name="Freeform 310">
                <a:extLst>
                  <a:ext uri="{FF2B5EF4-FFF2-40B4-BE49-F238E27FC236}">
                    <a16:creationId xmlns:a16="http://schemas.microsoft.com/office/drawing/2014/main" id="{3DF58CDD-59F5-49F3-96E5-C9C8C3AB3B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3023043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66" name="Freeform 311">
                <a:extLst>
                  <a:ext uri="{FF2B5EF4-FFF2-40B4-BE49-F238E27FC236}">
                    <a16:creationId xmlns:a16="http://schemas.microsoft.com/office/drawing/2014/main" id="{16EAE7E8-AB54-4CA8-A4ED-18ED058B1F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59114" y="3064421"/>
                <a:ext cx="555625" cy="179306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67" name="Oval 312">
                <a:extLst>
                  <a:ext uri="{FF2B5EF4-FFF2-40B4-BE49-F238E27FC236}">
                    <a16:creationId xmlns:a16="http://schemas.microsoft.com/office/drawing/2014/main" id="{F8D9BDF9-7E73-4198-8A2B-2847675626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9114" y="2944884"/>
                <a:ext cx="555625" cy="240608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icrosoft YaHei Light"/>
                  <a:cs typeface="Arial" charset="0"/>
                </a:endParaRPr>
              </a:p>
            </p:txBody>
          </p:sp>
          <p:sp>
            <p:nvSpPr>
              <p:cNvPr id="268" name="Freeform 313">
                <a:extLst>
                  <a:ext uri="{FF2B5EF4-FFF2-40B4-BE49-F238E27FC236}">
                    <a16:creationId xmlns:a16="http://schemas.microsoft.com/office/drawing/2014/main" id="{FE345EAD-A9C5-47F2-8900-2190BBD3864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61310" y="2943351"/>
                <a:ext cx="551233" cy="243673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69" name="Freeform 314">
                <a:extLst>
                  <a:ext uri="{FF2B5EF4-FFF2-40B4-BE49-F238E27FC236}">
                    <a16:creationId xmlns:a16="http://schemas.microsoft.com/office/drawing/2014/main" id="{9B52068A-367E-4726-B601-4B0DD6CC88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8879" y="2954079"/>
                <a:ext cx="505114" cy="151721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70" name="Freeform 315">
                <a:extLst>
                  <a:ext uri="{FF2B5EF4-FFF2-40B4-BE49-F238E27FC236}">
                    <a16:creationId xmlns:a16="http://schemas.microsoft.com/office/drawing/2014/main" id="{D37AFDF0-23F4-408D-AA82-40C545C8FE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57941" y="2998522"/>
                <a:ext cx="373345" cy="145591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71" name="Freeform 316">
                <a:extLst>
                  <a:ext uri="{FF2B5EF4-FFF2-40B4-BE49-F238E27FC236}">
                    <a16:creationId xmlns:a16="http://schemas.microsoft.com/office/drawing/2014/main" id="{95E2FE2B-005F-445E-95FC-8EDDBE0843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49156" y="2992392"/>
                <a:ext cx="373345" cy="144058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sp>
          <p:nvSpPr>
            <p:cNvPr id="272" name="Line 396">
              <a:extLst>
                <a:ext uri="{FF2B5EF4-FFF2-40B4-BE49-F238E27FC236}">
                  <a16:creationId xmlns:a16="http://schemas.microsoft.com/office/drawing/2014/main" id="{93D43C70-0B57-44D2-B077-7A1E4F548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632" y="3469272"/>
              <a:ext cx="189007" cy="99411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273" name="Text Box 230">
              <a:extLst>
                <a:ext uri="{FF2B5EF4-FFF2-40B4-BE49-F238E27FC236}">
                  <a16:creationId xmlns:a16="http://schemas.microsoft.com/office/drawing/2014/main" id="{6DE85336-A660-47B2-A2BF-40E8983BF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5494" y="3619623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5</a:t>
              </a:r>
            </a:p>
          </p:txBody>
        </p:sp>
        <p:sp>
          <p:nvSpPr>
            <p:cNvPr id="274" name="Text Box 230">
              <a:extLst>
                <a:ext uri="{FF2B5EF4-FFF2-40B4-BE49-F238E27FC236}">
                  <a16:creationId xmlns:a16="http://schemas.microsoft.com/office/drawing/2014/main" id="{6C95343E-81FF-47FE-894D-27D15DC25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364" y="4206612"/>
              <a:ext cx="259583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square"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275" name="Text Box 226">
              <a:extLst>
                <a:ext uri="{FF2B5EF4-FFF2-40B4-BE49-F238E27FC236}">
                  <a16:creationId xmlns:a16="http://schemas.microsoft.com/office/drawing/2014/main" id="{3A676E17-6D2F-4941-A81E-7611D2C4C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927" y="4556168"/>
              <a:ext cx="520698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PE9</a:t>
              </a:r>
            </a:p>
          </p:txBody>
        </p:sp>
        <p:sp>
          <p:nvSpPr>
            <p:cNvPr id="276" name="Line 396">
              <a:extLst>
                <a:ext uri="{FF2B5EF4-FFF2-40B4-BE49-F238E27FC236}">
                  <a16:creationId xmlns:a16="http://schemas.microsoft.com/office/drawing/2014/main" id="{9A0A7D79-B617-4627-9E65-BEED44EA2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1637" y="3446859"/>
              <a:ext cx="272831" cy="10051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grpSp>
          <p:nvGrpSpPr>
            <p:cNvPr id="285" name="Group 29">
              <a:extLst>
                <a:ext uri="{FF2B5EF4-FFF2-40B4-BE49-F238E27FC236}">
                  <a16:creationId xmlns:a16="http://schemas.microsoft.com/office/drawing/2014/main" id="{46E01E59-B3F4-4969-8282-E68B155B7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6163" y="2277207"/>
              <a:ext cx="1124573" cy="497601"/>
              <a:chOff x="1141" y="1112"/>
              <a:chExt cx="383" cy="442"/>
            </a:xfrm>
          </p:grpSpPr>
          <p:sp>
            <p:nvSpPr>
              <p:cNvPr id="286" name="Rectangle 30">
                <a:extLst>
                  <a:ext uri="{FF2B5EF4-FFF2-40B4-BE49-F238E27FC236}">
                    <a16:creationId xmlns:a16="http://schemas.microsoft.com/office/drawing/2014/main" id="{9BCD156B-46D1-4813-B395-5F08600C1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" y="1131"/>
                <a:ext cx="375" cy="200"/>
              </a:xfrm>
              <a:prstGeom prst="rect">
                <a:avLst/>
              </a:prstGeom>
              <a:solidFill>
                <a:srgbClr val="FF93C9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31">
                <a:extLst>
                  <a:ext uri="{FF2B5EF4-FFF2-40B4-BE49-F238E27FC236}">
                    <a16:creationId xmlns:a16="http://schemas.microsoft.com/office/drawing/2014/main" id="{ADB9E122-152B-4D46-912D-BBC7660CE1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1" y="1112"/>
                <a:ext cx="359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06692" tIns="53346" rIns="106692" bIns="53346">
                <a:spAutoFit/>
              </a:bodyPr>
              <a:lstStyle>
                <a:lvl1pPr algn="l" defTabSz="10668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533400" algn="l" defTabSz="10668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066800" algn="l" defTabSz="10668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algn="l" defTabSz="10668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133600" algn="l" defTabSz="10668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908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30480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5052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9624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10668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Controller</a:t>
                </a:r>
              </a:p>
            </p:txBody>
          </p:sp>
        </p:grp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20A18CAC-1464-4200-8819-C2254D2761B2}"/>
                </a:ext>
              </a:extLst>
            </p:cNvPr>
            <p:cNvCxnSpPr>
              <a:cxnSpLocks/>
              <a:endCxn id="651" idx="0"/>
            </p:cNvCxnSpPr>
            <p:nvPr/>
          </p:nvCxnSpPr>
          <p:spPr bwMode="auto">
            <a:xfrm flipH="1">
              <a:off x="3566452" y="2501176"/>
              <a:ext cx="1650756" cy="1079016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DA3DB17B-77B7-435C-AE8B-33662D4FB545}"/>
                </a:ext>
              </a:extLst>
            </p:cNvPr>
            <p:cNvGrpSpPr/>
            <p:nvPr/>
          </p:nvGrpSpPr>
          <p:grpSpPr>
            <a:xfrm>
              <a:off x="2440316" y="2627568"/>
              <a:ext cx="1142491" cy="221992"/>
              <a:chOff x="5472373" y="865152"/>
              <a:chExt cx="2169086" cy="513987"/>
            </a:xfrm>
          </p:grpSpPr>
          <p:sp>
            <p:nvSpPr>
              <p:cNvPr id="290" name="Rounded Rectangular Callout 329">
                <a:extLst>
                  <a:ext uri="{FF2B5EF4-FFF2-40B4-BE49-F238E27FC236}">
                    <a16:creationId xmlns:a16="http://schemas.microsoft.com/office/drawing/2014/main" id="{84D83171-7DAE-49C0-979F-D6375976C1E7}"/>
                  </a:ext>
                </a:extLst>
              </p:cNvPr>
              <p:cNvSpPr/>
              <p:nvPr/>
            </p:nvSpPr>
            <p:spPr bwMode="auto">
              <a:xfrm>
                <a:off x="5561030" y="881180"/>
                <a:ext cx="1942174" cy="497959"/>
              </a:xfrm>
              <a:prstGeom prst="wedgeRoundRectCallout">
                <a:avLst>
                  <a:gd name="adj1" fmla="val 98678"/>
                  <a:gd name="adj2" fmla="val 229547"/>
                  <a:gd name="adj3" fmla="val 16667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91" name="Text Box 25">
                <a:extLst>
                  <a:ext uri="{FF2B5EF4-FFF2-40B4-BE49-F238E27FC236}">
                    <a16:creationId xmlns:a16="http://schemas.microsoft.com/office/drawing/2014/main" id="{C9074486-98A3-4012-8E3D-AE5168F078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2373" y="865152"/>
                <a:ext cx="2169086" cy="45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algn="l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2D2015"/>
                    </a:solidFill>
                    <a:cs typeface="Arial" panose="020B0604020202020204" pitchFamily="34" charset="0"/>
                  </a:rPr>
                  <a:t>TE 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2015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P2MP Tree</a:t>
                </a: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95F98C3C-EE4E-4FB2-910D-8588603B7882}"/>
                </a:ext>
              </a:extLst>
            </p:cNvPr>
            <p:cNvGrpSpPr/>
            <p:nvPr/>
          </p:nvGrpSpPr>
          <p:grpSpPr>
            <a:xfrm>
              <a:off x="7576075" y="2488599"/>
              <a:ext cx="285140" cy="185953"/>
              <a:chOff x="441266" y="3337637"/>
              <a:chExt cx="609600" cy="291627"/>
            </a:xfrm>
          </p:grpSpPr>
          <p:sp>
            <p:nvSpPr>
              <p:cNvPr id="278" name="Freeform 121">
                <a:extLst>
                  <a:ext uri="{FF2B5EF4-FFF2-40B4-BE49-F238E27FC236}">
                    <a16:creationId xmlns:a16="http://schemas.microsoft.com/office/drawing/2014/main" id="{9B17938D-EF0B-4DEA-A381-B1B582CCB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419349"/>
                <a:ext cx="609600" cy="209915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79" name="Freeform 122">
                <a:extLst>
                  <a:ext uri="{FF2B5EF4-FFF2-40B4-BE49-F238E27FC236}">
                    <a16:creationId xmlns:a16="http://schemas.microsoft.com/office/drawing/2014/main" id="{2C9F1324-5D9B-4CC6-95EC-DD02A9850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419349"/>
                <a:ext cx="609600" cy="1409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80" name="Freeform 123">
                <a:extLst>
                  <a:ext uri="{FF2B5EF4-FFF2-40B4-BE49-F238E27FC236}">
                    <a16:creationId xmlns:a16="http://schemas.microsoft.com/office/drawing/2014/main" id="{20DAC61D-5FF6-49B3-865C-7F9A76977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337637"/>
                <a:ext cx="607758" cy="159197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81" name="Freeform 124">
                <a:extLst>
                  <a:ext uri="{FF2B5EF4-FFF2-40B4-BE49-F238E27FC236}">
                    <a16:creationId xmlns:a16="http://schemas.microsoft.com/office/drawing/2014/main" id="{563D313C-597E-4285-BAFB-FABC848AB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670" y="3361587"/>
                <a:ext cx="200744" cy="49309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83" name="Freeform 125">
                <a:extLst>
                  <a:ext uri="{FF2B5EF4-FFF2-40B4-BE49-F238E27FC236}">
                    <a16:creationId xmlns:a16="http://schemas.microsoft.com/office/drawing/2014/main" id="{6B372A37-5B9C-422A-87D9-8AAC8D880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670" y="3361587"/>
                <a:ext cx="200744" cy="49309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84" name="Freeform 126">
                <a:extLst>
                  <a:ext uri="{FF2B5EF4-FFF2-40B4-BE49-F238E27FC236}">
                    <a16:creationId xmlns:a16="http://schemas.microsoft.com/office/drawing/2014/main" id="{23D7269C-8FE0-4D5B-A194-B7CCD3D89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51" y="3419349"/>
                <a:ext cx="200744" cy="535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97" name="Freeform 127">
                <a:extLst>
                  <a:ext uri="{FF2B5EF4-FFF2-40B4-BE49-F238E27FC236}">
                    <a16:creationId xmlns:a16="http://schemas.microsoft.com/office/drawing/2014/main" id="{AF938E47-B562-4563-8FF5-BD48C3789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51" y="3419349"/>
                <a:ext cx="200744" cy="535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98" name="Freeform 128">
                <a:extLst>
                  <a:ext uri="{FF2B5EF4-FFF2-40B4-BE49-F238E27FC236}">
                    <a16:creationId xmlns:a16="http://schemas.microsoft.com/office/drawing/2014/main" id="{8F2B38A7-3175-4C0E-9729-C7AE20339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01" y="3357361"/>
                <a:ext cx="198903" cy="5071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299" name="Freeform 129">
                <a:extLst>
                  <a:ext uri="{FF2B5EF4-FFF2-40B4-BE49-F238E27FC236}">
                    <a16:creationId xmlns:a16="http://schemas.microsoft.com/office/drawing/2014/main" id="{FCFD77B7-048C-4B8B-9299-29CD5EFEC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01" y="3357361"/>
                <a:ext cx="198903" cy="5071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00" name="Freeform 130">
                <a:extLst>
                  <a:ext uri="{FF2B5EF4-FFF2-40B4-BE49-F238E27FC236}">
                    <a16:creationId xmlns:a16="http://schemas.microsoft.com/office/drawing/2014/main" id="{AF6C227F-ABE1-40A3-AA47-62F39D615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303" y="3424984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01" name="Freeform 131">
                <a:extLst>
                  <a:ext uri="{FF2B5EF4-FFF2-40B4-BE49-F238E27FC236}">
                    <a16:creationId xmlns:a16="http://schemas.microsoft.com/office/drawing/2014/main" id="{A45C455F-A9F0-4637-8665-18F600C98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303" y="3424984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02" name="Freeform 132">
                <a:extLst>
                  <a:ext uri="{FF2B5EF4-FFF2-40B4-BE49-F238E27FC236}">
                    <a16:creationId xmlns:a16="http://schemas.microsoft.com/office/drawing/2014/main" id="{B64E2EF2-5539-4F41-BD1A-8F9F33FB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95" y="3364405"/>
                <a:ext cx="197061" cy="5071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03" name="Freeform 133">
                <a:extLst>
                  <a:ext uri="{FF2B5EF4-FFF2-40B4-BE49-F238E27FC236}">
                    <a16:creationId xmlns:a16="http://schemas.microsoft.com/office/drawing/2014/main" id="{96BF461B-0DF9-40A3-A3EA-146511460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95" y="3364405"/>
                <a:ext cx="197061" cy="5071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04" name="Freeform 134">
                <a:extLst>
                  <a:ext uri="{FF2B5EF4-FFF2-40B4-BE49-F238E27FC236}">
                    <a16:creationId xmlns:a16="http://schemas.microsoft.com/office/drawing/2014/main" id="{26A379F5-72EB-4F15-B9F4-17A4306DF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76" y="3422167"/>
                <a:ext cx="198903" cy="535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05" name="Freeform 135">
                <a:extLst>
                  <a:ext uri="{FF2B5EF4-FFF2-40B4-BE49-F238E27FC236}">
                    <a16:creationId xmlns:a16="http://schemas.microsoft.com/office/drawing/2014/main" id="{CB1D67A6-95AA-4695-A6AD-A05917907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76" y="3422167"/>
                <a:ext cx="198903" cy="535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06" name="Freeform 136">
                <a:extLst>
                  <a:ext uri="{FF2B5EF4-FFF2-40B4-BE49-F238E27FC236}">
                    <a16:creationId xmlns:a16="http://schemas.microsoft.com/office/drawing/2014/main" id="{55AA8CAD-902F-492E-A0EA-8FC2FD92B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84" y="3361587"/>
                <a:ext cx="198903" cy="49309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07" name="Freeform 137">
                <a:extLst>
                  <a:ext uri="{FF2B5EF4-FFF2-40B4-BE49-F238E27FC236}">
                    <a16:creationId xmlns:a16="http://schemas.microsoft.com/office/drawing/2014/main" id="{10D2ABBD-0438-4FAF-BD13-28E5DF6A8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84" y="3361587"/>
                <a:ext cx="198903" cy="49309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08" name="Freeform 138">
                <a:extLst>
                  <a:ext uri="{FF2B5EF4-FFF2-40B4-BE49-F238E27FC236}">
                    <a16:creationId xmlns:a16="http://schemas.microsoft.com/office/drawing/2014/main" id="{7910BD64-6D17-41B6-A12B-0653AF7DC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87" y="3427802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09" name="Freeform 139">
                <a:extLst>
                  <a:ext uri="{FF2B5EF4-FFF2-40B4-BE49-F238E27FC236}">
                    <a16:creationId xmlns:a16="http://schemas.microsoft.com/office/drawing/2014/main" id="{E868811A-080B-4FB9-BBD4-247EBC5E2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87" y="3427802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AC84E1E1-E66A-47A9-BD04-5AE94616F11E}"/>
                </a:ext>
              </a:extLst>
            </p:cNvPr>
            <p:cNvGrpSpPr/>
            <p:nvPr/>
          </p:nvGrpSpPr>
          <p:grpSpPr>
            <a:xfrm>
              <a:off x="8739693" y="3988841"/>
              <a:ext cx="285140" cy="185953"/>
              <a:chOff x="441266" y="3337637"/>
              <a:chExt cx="609600" cy="291627"/>
            </a:xfrm>
          </p:grpSpPr>
          <p:sp>
            <p:nvSpPr>
              <p:cNvPr id="311" name="Freeform 121">
                <a:extLst>
                  <a:ext uri="{FF2B5EF4-FFF2-40B4-BE49-F238E27FC236}">
                    <a16:creationId xmlns:a16="http://schemas.microsoft.com/office/drawing/2014/main" id="{2631628F-9D47-43DD-AA31-7972C4D71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419349"/>
                <a:ext cx="609600" cy="209915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12" name="Freeform 122">
                <a:extLst>
                  <a:ext uri="{FF2B5EF4-FFF2-40B4-BE49-F238E27FC236}">
                    <a16:creationId xmlns:a16="http://schemas.microsoft.com/office/drawing/2014/main" id="{C00E2463-B9F1-4569-B03C-60D9901C8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419349"/>
                <a:ext cx="609600" cy="1409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13" name="Freeform 123">
                <a:extLst>
                  <a:ext uri="{FF2B5EF4-FFF2-40B4-BE49-F238E27FC236}">
                    <a16:creationId xmlns:a16="http://schemas.microsoft.com/office/drawing/2014/main" id="{438D44C4-068F-43BF-A27D-A3F22C3ED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337637"/>
                <a:ext cx="607758" cy="159197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14" name="Freeform 124">
                <a:extLst>
                  <a:ext uri="{FF2B5EF4-FFF2-40B4-BE49-F238E27FC236}">
                    <a16:creationId xmlns:a16="http://schemas.microsoft.com/office/drawing/2014/main" id="{BBBECE69-E379-445C-A603-02850539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670" y="3361587"/>
                <a:ext cx="200744" cy="49309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15" name="Freeform 125">
                <a:extLst>
                  <a:ext uri="{FF2B5EF4-FFF2-40B4-BE49-F238E27FC236}">
                    <a16:creationId xmlns:a16="http://schemas.microsoft.com/office/drawing/2014/main" id="{89550731-C743-432E-8921-9C9B7C142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670" y="3361587"/>
                <a:ext cx="200744" cy="49309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16" name="Freeform 126">
                <a:extLst>
                  <a:ext uri="{FF2B5EF4-FFF2-40B4-BE49-F238E27FC236}">
                    <a16:creationId xmlns:a16="http://schemas.microsoft.com/office/drawing/2014/main" id="{9CDAC81E-2C65-4CB2-B012-29D006183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51" y="3419349"/>
                <a:ext cx="200744" cy="535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17" name="Freeform 127">
                <a:extLst>
                  <a:ext uri="{FF2B5EF4-FFF2-40B4-BE49-F238E27FC236}">
                    <a16:creationId xmlns:a16="http://schemas.microsoft.com/office/drawing/2014/main" id="{E3A089C5-F8D3-4AE2-962C-82BB345E2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51" y="3419349"/>
                <a:ext cx="200744" cy="535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18" name="Freeform 128">
                <a:extLst>
                  <a:ext uri="{FF2B5EF4-FFF2-40B4-BE49-F238E27FC236}">
                    <a16:creationId xmlns:a16="http://schemas.microsoft.com/office/drawing/2014/main" id="{E1A4074A-4E3A-4316-8A9A-585AD7DA2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01" y="3357361"/>
                <a:ext cx="198903" cy="5071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19" name="Freeform 129">
                <a:extLst>
                  <a:ext uri="{FF2B5EF4-FFF2-40B4-BE49-F238E27FC236}">
                    <a16:creationId xmlns:a16="http://schemas.microsoft.com/office/drawing/2014/main" id="{524E1833-CC48-4DEF-9324-78EF0D68C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01" y="3357361"/>
                <a:ext cx="198903" cy="5071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20" name="Freeform 130">
                <a:extLst>
                  <a:ext uri="{FF2B5EF4-FFF2-40B4-BE49-F238E27FC236}">
                    <a16:creationId xmlns:a16="http://schemas.microsoft.com/office/drawing/2014/main" id="{BC4F850D-2ACB-4797-A73F-9872DF729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303" y="3424984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21" name="Freeform 131">
                <a:extLst>
                  <a:ext uri="{FF2B5EF4-FFF2-40B4-BE49-F238E27FC236}">
                    <a16:creationId xmlns:a16="http://schemas.microsoft.com/office/drawing/2014/main" id="{0A5204F2-E427-4347-B4DB-995B64CD4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303" y="3424984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22" name="Freeform 132">
                <a:extLst>
                  <a:ext uri="{FF2B5EF4-FFF2-40B4-BE49-F238E27FC236}">
                    <a16:creationId xmlns:a16="http://schemas.microsoft.com/office/drawing/2014/main" id="{217A4FF5-1491-4DDE-A806-E5801F17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95" y="3364405"/>
                <a:ext cx="197061" cy="5071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23" name="Freeform 133">
                <a:extLst>
                  <a:ext uri="{FF2B5EF4-FFF2-40B4-BE49-F238E27FC236}">
                    <a16:creationId xmlns:a16="http://schemas.microsoft.com/office/drawing/2014/main" id="{6A171E80-2102-414C-AFE7-FB3B58DB8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95" y="3364405"/>
                <a:ext cx="197061" cy="5071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24" name="Freeform 134">
                <a:extLst>
                  <a:ext uri="{FF2B5EF4-FFF2-40B4-BE49-F238E27FC236}">
                    <a16:creationId xmlns:a16="http://schemas.microsoft.com/office/drawing/2014/main" id="{F2D2AAD2-3F10-495E-99B5-1F7C554C7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76" y="3422167"/>
                <a:ext cx="198903" cy="535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25" name="Freeform 135">
                <a:extLst>
                  <a:ext uri="{FF2B5EF4-FFF2-40B4-BE49-F238E27FC236}">
                    <a16:creationId xmlns:a16="http://schemas.microsoft.com/office/drawing/2014/main" id="{F3BC936E-0CCC-497D-90EC-4B6952238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76" y="3422167"/>
                <a:ext cx="198903" cy="535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26" name="Freeform 136">
                <a:extLst>
                  <a:ext uri="{FF2B5EF4-FFF2-40B4-BE49-F238E27FC236}">
                    <a16:creationId xmlns:a16="http://schemas.microsoft.com/office/drawing/2014/main" id="{85174EC3-A7A6-4E45-909D-D39712658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84" y="3361587"/>
                <a:ext cx="198903" cy="49309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27" name="Freeform 137">
                <a:extLst>
                  <a:ext uri="{FF2B5EF4-FFF2-40B4-BE49-F238E27FC236}">
                    <a16:creationId xmlns:a16="http://schemas.microsoft.com/office/drawing/2014/main" id="{F61F3B18-C38F-4B23-ACE3-CFB56DC42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84" y="3361587"/>
                <a:ext cx="198903" cy="49309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28" name="Freeform 138">
                <a:extLst>
                  <a:ext uri="{FF2B5EF4-FFF2-40B4-BE49-F238E27FC236}">
                    <a16:creationId xmlns:a16="http://schemas.microsoft.com/office/drawing/2014/main" id="{0D4EA165-C9F6-4D27-A53E-39E973B7A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87" y="3427802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29" name="Freeform 139">
                <a:extLst>
                  <a:ext uri="{FF2B5EF4-FFF2-40B4-BE49-F238E27FC236}">
                    <a16:creationId xmlns:a16="http://schemas.microsoft.com/office/drawing/2014/main" id="{A28C7368-6069-4B0C-B5FE-6824C9FEF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87" y="3427802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C1A4E03-26FA-4B42-9113-A76ED6C5E4D7}"/>
                </a:ext>
              </a:extLst>
            </p:cNvPr>
            <p:cNvGrpSpPr/>
            <p:nvPr/>
          </p:nvGrpSpPr>
          <p:grpSpPr>
            <a:xfrm>
              <a:off x="8452236" y="3097712"/>
              <a:ext cx="285140" cy="185953"/>
              <a:chOff x="441266" y="3337637"/>
              <a:chExt cx="609600" cy="291627"/>
            </a:xfrm>
          </p:grpSpPr>
          <p:sp>
            <p:nvSpPr>
              <p:cNvPr id="331" name="Freeform 121">
                <a:extLst>
                  <a:ext uri="{FF2B5EF4-FFF2-40B4-BE49-F238E27FC236}">
                    <a16:creationId xmlns:a16="http://schemas.microsoft.com/office/drawing/2014/main" id="{F37387F7-D651-4AC2-9871-1937B1CBA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419349"/>
                <a:ext cx="609600" cy="209915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32" name="Freeform 122">
                <a:extLst>
                  <a:ext uri="{FF2B5EF4-FFF2-40B4-BE49-F238E27FC236}">
                    <a16:creationId xmlns:a16="http://schemas.microsoft.com/office/drawing/2014/main" id="{58A15CF6-04B4-4C13-AEF0-E319B6ED4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419349"/>
                <a:ext cx="609600" cy="1409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33" name="Freeform 123">
                <a:extLst>
                  <a:ext uri="{FF2B5EF4-FFF2-40B4-BE49-F238E27FC236}">
                    <a16:creationId xmlns:a16="http://schemas.microsoft.com/office/drawing/2014/main" id="{350D6CD7-B0E7-49ED-9C04-2671C523A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337637"/>
                <a:ext cx="607758" cy="159197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34" name="Freeform 124">
                <a:extLst>
                  <a:ext uri="{FF2B5EF4-FFF2-40B4-BE49-F238E27FC236}">
                    <a16:creationId xmlns:a16="http://schemas.microsoft.com/office/drawing/2014/main" id="{00B434C5-B0F5-4384-8D71-459EBCDE0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670" y="3361587"/>
                <a:ext cx="200744" cy="49309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35" name="Freeform 125">
                <a:extLst>
                  <a:ext uri="{FF2B5EF4-FFF2-40B4-BE49-F238E27FC236}">
                    <a16:creationId xmlns:a16="http://schemas.microsoft.com/office/drawing/2014/main" id="{7C779893-5CB1-4232-8310-4AED9F562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670" y="3361587"/>
                <a:ext cx="200744" cy="49309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36" name="Freeform 126">
                <a:extLst>
                  <a:ext uri="{FF2B5EF4-FFF2-40B4-BE49-F238E27FC236}">
                    <a16:creationId xmlns:a16="http://schemas.microsoft.com/office/drawing/2014/main" id="{596B1340-2C06-4988-B300-CA06B36E9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51" y="3419349"/>
                <a:ext cx="200744" cy="535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37" name="Freeform 127">
                <a:extLst>
                  <a:ext uri="{FF2B5EF4-FFF2-40B4-BE49-F238E27FC236}">
                    <a16:creationId xmlns:a16="http://schemas.microsoft.com/office/drawing/2014/main" id="{A1511C31-EF98-410B-9FB5-469A99901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51" y="3419349"/>
                <a:ext cx="200744" cy="535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38" name="Freeform 128">
                <a:extLst>
                  <a:ext uri="{FF2B5EF4-FFF2-40B4-BE49-F238E27FC236}">
                    <a16:creationId xmlns:a16="http://schemas.microsoft.com/office/drawing/2014/main" id="{EE4CD12C-2794-41CE-BF4A-13D5187E2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01" y="3357361"/>
                <a:ext cx="198903" cy="5071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39" name="Freeform 129">
                <a:extLst>
                  <a:ext uri="{FF2B5EF4-FFF2-40B4-BE49-F238E27FC236}">
                    <a16:creationId xmlns:a16="http://schemas.microsoft.com/office/drawing/2014/main" id="{02BA583D-A7F3-47D3-A03B-339B9312B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01" y="3357361"/>
                <a:ext cx="198903" cy="5071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40" name="Freeform 130">
                <a:extLst>
                  <a:ext uri="{FF2B5EF4-FFF2-40B4-BE49-F238E27FC236}">
                    <a16:creationId xmlns:a16="http://schemas.microsoft.com/office/drawing/2014/main" id="{1F56DF74-683E-4A4A-84FC-D492C48D4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303" y="3424984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41" name="Freeform 131">
                <a:extLst>
                  <a:ext uri="{FF2B5EF4-FFF2-40B4-BE49-F238E27FC236}">
                    <a16:creationId xmlns:a16="http://schemas.microsoft.com/office/drawing/2014/main" id="{F38083FB-4192-45BA-8BEB-FE0AD8141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303" y="3424984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42" name="Freeform 132">
                <a:extLst>
                  <a:ext uri="{FF2B5EF4-FFF2-40B4-BE49-F238E27FC236}">
                    <a16:creationId xmlns:a16="http://schemas.microsoft.com/office/drawing/2014/main" id="{FD0FCF99-5075-4793-95B2-9E3BBA49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95" y="3364405"/>
                <a:ext cx="197061" cy="5071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43" name="Freeform 133">
                <a:extLst>
                  <a:ext uri="{FF2B5EF4-FFF2-40B4-BE49-F238E27FC236}">
                    <a16:creationId xmlns:a16="http://schemas.microsoft.com/office/drawing/2014/main" id="{90477601-11F8-46D9-9D2D-06C71FCE2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95" y="3364405"/>
                <a:ext cx="197061" cy="5071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44" name="Freeform 134">
                <a:extLst>
                  <a:ext uri="{FF2B5EF4-FFF2-40B4-BE49-F238E27FC236}">
                    <a16:creationId xmlns:a16="http://schemas.microsoft.com/office/drawing/2014/main" id="{B67A22C3-B950-46DE-821E-200824150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76" y="3422167"/>
                <a:ext cx="198903" cy="535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45" name="Freeform 135">
                <a:extLst>
                  <a:ext uri="{FF2B5EF4-FFF2-40B4-BE49-F238E27FC236}">
                    <a16:creationId xmlns:a16="http://schemas.microsoft.com/office/drawing/2014/main" id="{55980196-C742-415C-8E04-1073B635C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76" y="3422167"/>
                <a:ext cx="198903" cy="535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46" name="Freeform 136">
                <a:extLst>
                  <a:ext uri="{FF2B5EF4-FFF2-40B4-BE49-F238E27FC236}">
                    <a16:creationId xmlns:a16="http://schemas.microsoft.com/office/drawing/2014/main" id="{A74818DC-2B36-40AA-9C9A-F4C2B14EB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84" y="3361587"/>
                <a:ext cx="198903" cy="49309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47" name="Freeform 137">
                <a:extLst>
                  <a:ext uri="{FF2B5EF4-FFF2-40B4-BE49-F238E27FC236}">
                    <a16:creationId xmlns:a16="http://schemas.microsoft.com/office/drawing/2014/main" id="{16457C38-7823-42A0-AF6E-1F3A2385C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84" y="3361587"/>
                <a:ext cx="198903" cy="49309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48" name="Freeform 138">
                <a:extLst>
                  <a:ext uri="{FF2B5EF4-FFF2-40B4-BE49-F238E27FC236}">
                    <a16:creationId xmlns:a16="http://schemas.microsoft.com/office/drawing/2014/main" id="{0B0365E1-8A4A-434E-829B-59E2C78F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87" y="3427802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49" name="Freeform 139">
                <a:extLst>
                  <a:ext uri="{FF2B5EF4-FFF2-40B4-BE49-F238E27FC236}">
                    <a16:creationId xmlns:a16="http://schemas.microsoft.com/office/drawing/2014/main" id="{136BE3AC-E00D-47D2-BCC0-5D11C6F9E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87" y="3427802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A447ACD7-BF74-49CE-9A64-3999D2A965A7}"/>
                </a:ext>
              </a:extLst>
            </p:cNvPr>
            <p:cNvGrpSpPr/>
            <p:nvPr/>
          </p:nvGrpSpPr>
          <p:grpSpPr>
            <a:xfrm>
              <a:off x="2525122" y="3662813"/>
              <a:ext cx="285140" cy="185953"/>
              <a:chOff x="441266" y="3337637"/>
              <a:chExt cx="609600" cy="291627"/>
            </a:xfrm>
          </p:grpSpPr>
          <p:sp>
            <p:nvSpPr>
              <p:cNvPr id="351" name="Freeform 121">
                <a:extLst>
                  <a:ext uri="{FF2B5EF4-FFF2-40B4-BE49-F238E27FC236}">
                    <a16:creationId xmlns:a16="http://schemas.microsoft.com/office/drawing/2014/main" id="{9A24FE39-BBAA-4A7E-9A78-EE5A67360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419349"/>
                <a:ext cx="609600" cy="209915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52" name="Freeform 122">
                <a:extLst>
                  <a:ext uri="{FF2B5EF4-FFF2-40B4-BE49-F238E27FC236}">
                    <a16:creationId xmlns:a16="http://schemas.microsoft.com/office/drawing/2014/main" id="{8F03C7DE-9FDB-4376-937B-A3B98BC99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419349"/>
                <a:ext cx="609600" cy="1409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53" name="Freeform 123">
                <a:extLst>
                  <a:ext uri="{FF2B5EF4-FFF2-40B4-BE49-F238E27FC236}">
                    <a16:creationId xmlns:a16="http://schemas.microsoft.com/office/drawing/2014/main" id="{A89B4B74-EB59-4DC9-86AA-74C3C5BA7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337637"/>
                <a:ext cx="607758" cy="159197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54" name="Freeform 124">
                <a:extLst>
                  <a:ext uri="{FF2B5EF4-FFF2-40B4-BE49-F238E27FC236}">
                    <a16:creationId xmlns:a16="http://schemas.microsoft.com/office/drawing/2014/main" id="{DD8FC4DD-B766-46C0-8166-51C4DCC05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670" y="3361587"/>
                <a:ext cx="200744" cy="49309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55" name="Freeform 125">
                <a:extLst>
                  <a:ext uri="{FF2B5EF4-FFF2-40B4-BE49-F238E27FC236}">
                    <a16:creationId xmlns:a16="http://schemas.microsoft.com/office/drawing/2014/main" id="{05FB62AC-05EC-43BC-BF47-5A98F886F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670" y="3361587"/>
                <a:ext cx="200744" cy="49309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56" name="Freeform 126">
                <a:extLst>
                  <a:ext uri="{FF2B5EF4-FFF2-40B4-BE49-F238E27FC236}">
                    <a16:creationId xmlns:a16="http://schemas.microsoft.com/office/drawing/2014/main" id="{281DE26C-53F2-4BCD-9065-9C998AA2D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51" y="3419349"/>
                <a:ext cx="200744" cy="535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57" name="Freeform 127">
                <a:extLst>
                  <a:ext uri="{FF2B5EF4-FFF2-40B4-BE49-F238E27FC236}">
                    <a16:creationId xmlns:a16="http://schemas.microsoft.com/office/drawing/2014/main" id="{BCE81616-731B-446F-8D17-70470D3DB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51" y="3419349"/>
                <a:ext cx="200744" cy="535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58" name="Freeform 128">
                <a:extLst>
                  <a:ext uri="{FF2B5EF4-FFF2-40B4-BE49-F238E27FC236}">
                    <a16:creationId xmlns:a16="http://schemas.microsoft.com/office/drawing/2014/main" id="{84AEDB5C-FEA0-4E1D-BD42-1F2A516F8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01" y="3357361"/>
                <a:ext cx="198903" cy="5071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59" name="Freeform 129">
                <a:extLst>
                  <a:ext uri="{FF2B5EF4-FFF2-40B4-BE49-F238E27FC236}">
                    <a16:creationId xmlns:a16="http://schemas.microsoft.com/office/drawing/2014/main" id="{B5AB90F9-5687-4001-936C-E1885746B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01" y="3357361"/>
                <a:ext cx="198903" cy="5071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60" name="Freeform 130">
                <a:extLst>
                  <a:ext uri="{FF2B5EF4-FFF2-40B4-BE49-F238E27FC236}">
                    <a16:creationId xmlns:a16="http://schemas.microsoft.com/office/drawing/2014/main" id="{2919D9BB-D304-4891-A1E9-26B8285DF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303" y="3424984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61" name="Freeform 131">
                <a:extLst>
                  <a:ext uri="{FF2B5EF4-FFF2-40B4-BE49-F238E27FC236}">
                    <a16:creationId xmlns:a16="http://schemas.microsoft.com/office/drawing/2014/main" id="{050EFC84-AB3F-430E-BC6E-495EA8D0D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303" y="3424984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62" name="Freeform 132">
                <a:extLst>
                  <a:ext uri="{FF2B5EF4-FFF2-40B4-BE49-F238E27FC236}">
                    <a16:creationId xmlns:a16="http://schemas.microsoft.com/office/drawing/2014/main" id="{8BBB1714-5BDE-43D2-9F95-3AB460301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95" y="3364405"/>
                <a:ext cx="197061" cy="5071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63" name="Freeform 133">
                <a:extLst>
                  <a:ext uri="{FF2B5EF4-FFF2-40B4-BE49-F238E27FC236}">
                    <a16:creationId xmlns:a16="http://schemas.microsoft.com/office/drawing/2014/main" id="{CDDA8BB9-2114-4FA9-B156-529505C9F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95" y="3364405"/>
                <a:ext cx="197061" cy="5071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64" name="Freeform 134">
                <a:extLst>
                  <a:ext uri="{FF2B5EF4-FFF2-40B4-BE49-F238E27FC236}">
                    <a16:creationId xmlns:a16="http://schemas.microsoft.com/office/drawing/2014/main" id="{07E85C85-5B60-4AD9-987D-1AE3EB63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76" y="3422167"/>
                <a:ext cx="198903" cy="535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65" name="Freeform 135">
                <a:extLst>
                  <a:ext uri="{FF2B5EF4-FFF2-40B4-BE49-F238E27FC236}">
                    <a16:creationId xmlns:a16="http://schemas.microsoft.com/office/drawing/2014/main" id="{33D2ACE6-F42D-4492-9306-7936FF940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76" y="3422167"/>
                <a:ext cx="198903" cy="535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66" name="Freeform 136">
                <a:extLst>
                  <a:ext uri="{FF2B5EF4-FFF2-40B4-BE49-F238E27FC236}">
                    <a16:creationId xmlns:a16="http://schemas.microsoft.com/office/drawing/2014/main" id="{4E2F342C-FC45-4E75-B77E-B4EA7C7C8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84" y="3361587"/>
                <a:ext cx="198903" cy="49309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67" name="Freeform 137">
                <a:extLst>
                  <a:ext uri="{FF2B5EF4-FFF2-40B4-BE49-F238E27FC236}">
                    <a16:creationId xmlns:a16="http://schemas.microsoft.com/office/drawing/2014/main" id="{EAE14D00-05BF-47C1-8A4A-E6C131C47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84" y="3361587"/>
                <a:ext cx="198903" cy="49309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68" name="Freeform 138">
                <a:extLst>
                  <a:ext uri="{FF2B5EF4-FFF2-40B4-BE49-F238E27FC236}">
                    <a16:creationId xmlns:a16="http://schemas.microsoft.com/office/drawing/2014/main" id="{93CAB5FC-164B-4E64-B497-65E5074A3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87" y="3427802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69" name="Freeform 139">
                <a:extLst>
                  <a:ext uri="{FF2B5EF4-FFF2-40B4-BE49-F238E27FC236}">
                    <a16:creationId xmlns:a16="http://schemas.microsoft.com/office/drawing/2014/main" id="{DD65C480-C6B5-429A-854E-060E1290F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87" y="3427802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sp>
          <p:nvSpPr>
            <p:cNvPr id="370" name="Text Box 230">
              <a:extLst>
                <a:ext uri="{FF2B5EF4-FFF2-40B4-BE49-F238E27FC236}">
                  <a16:creationId xmlns:a16="http://schemas.microsoft.com/office/drawing/2014/main" id="{6EE4D310-39C1-4451-9BB7-BB925E0AF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0686" y="2485300"/>
              <a:ext cx="519167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CE2</a:t>
              </a:r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15B894EA-B13B-4F83-BB0C-CD0DC2D9B70A}"/>
                </a:ext>
              </a:extLst>
            </p:cNvPr>
            <p:cNvGrpSpPr/>
            <p:nvPr/>
          </p:nvGrpSpPr>
          <p:grpSpPr>
            <a:xfrm>
              <a:off x="8244565" y="4656629"/>
              <a:ext cx="285140" cy="185953"/>
              <a:chOff x="441266" y="3337637"/>
              <a:chExt cx="609600" cy="291627"/>
            </a:xfrm>
          </p:grpSpPr>
          <p:sp>
            <p:nvSpPr>
              <p:cNvPr id="372" name="Freeform 121">
                <a:extLst>
                  <a:ext uri="{FF2B5EF4-FFF2-40B4-BE49-F238E27FC236}">
                    <a16:creationId xmlns:a16="http://schemas.microsoft.com/office/drawing/2014/main" id="{EFA08F5B-6FE7-45C3-92A0-EF7651218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419349"/>
                <a:ext cx="609600" cy="209915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73" name="Freeform 122">
                <a:extLst>
                  <a:ext uri="{FF2B5EF4-FFF2-40B4-BE49-F238E27FC236}">
                    <a16:creationId xmlns:a16="http://schemas.microsoft.com/office/drawing/2014/main" id="{D105DBA4-85AB-4BE7-81B0-D3D8025AA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419349"/>
                <a:ext cx="609600" cy="1409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74" name="Freeform 123">
                <a:extLst>
                  <a:ext uri="{FF2B5EF4-FFF2-40B4-BE49-F238E27FC236}">
                    <a16:creationId xmlns:a16="http://schemas.microsoft.com/office/drawing/2014/main" id="{74F6B50F-6FAF-4214-B749-B9DAA977F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66" y="3337637"/>
                <a:ext cx="607758" cy="159197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75" name="Freeform 124">
                <a:extLst>
                  <a:ext uri="{FF2B5EF4-FFF2-40B4-BE49-F238E27FC236}">
                    <a16:creationId xmlns:a16="http://schemas.microsoft.com/office/drawing/2014/main" id="{4049C5E7-B908-4DB3-B69B-8F239EF30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670" y="3361587"/>
                <a:ext cx="200744" cy="49309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76" name="Freeform 125">
                <a:extLst>
                  <a:ext uri="{FF2B5EF4-FFF2-40B4-BE49-F238E27FC236}">
                    <a16:creationId xmlns:a16="http://schemas.microsoft.com/office/drawing/2014/main" id="{40B35563-51C1-46EE-906D-FA93FEA61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670" y="3361587"/>
                <a:ext cx="200744" cy="49309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77" name="Freeform 126">
                <a:extLst>
                  <a:ext uri="{FF2B5EF4-FFF2-40B4-BE49-F238E27FC236}">
                    <a16:creationId xmlns:a16="http://schemas.microsoft.com/office/drawing/2014/main" id="{B68465B2-B090-47F4-AE98-10D01028A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51" y="3419349"/>
                <a:ext cx="200744" cy="535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78" name="Freeform 127">
                <a:extLst>
                  <a:ext uri="{FF2B5EF4-FFF2-40B4-BE49-F238E27FC236}">
                    <a16:creationId xmlns:a16="http://schemas.microsoft.com/office/drawing/2014/main" id="{82625AD3-60E0-46E2-B678-928313472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51" y="3419349"/>
                <a:ext cx="200744" cy="535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79" name="Freeform 128">
                <a:extLst>
                  <a:ext uri="{FF2B5EF4-FFF2-40B4-BE49-F238E27FC236}">
                    <a16:creationId xmlns:a16="http://schemas.microsoft.com/office/drawing/2014/main" id="{2900C3BF-FDEB-41D9-B185-F9A6CEE56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01" y="3357361"/>
                <a:ext cx="198903" cy="5071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80" name="Freeform 129">
                <a:extLst>
                  <a:ext uri="{FF2B5EF4-FFF2-40B4-BE49-F238E27FC236}">
                    <a16:creationId xmlns:a16="http://schemas.microsoft.com/office/drawing/2014/main" id="{D20F6F1B-D673-4E62-9EC5-393D20758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01" y="3357361"/>
                <a:ext cx="198903" cy="5071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81" name="Freeform 130">
                <a:extLst>
                  <a:ext uri="{FF2B5EF4-FFF2-40B4-BE49-F238E27FC236}">
                    <a16:creationId xmlns:a16="http://schemas.microsoft.com/office/drawing/2014/main" id="{EC5FE887-1ECB-49A8-BB63-27B22598D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303" y="3424984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82" name="Freeform 131">
                <a:extLst>
                  <a:ext uri="{FF2B5EF4-FFF2-40B4-BE49-F238E27FC236}">
                    <a16:creationId xmlns:a16="http://schemas.microsoft.com/office/drawing/2014/main" id="{577A3110-B9E3-4BF6-9368-036FBCD4D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303" y="3424984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83" name="Freeform 132">
                <a:extLst>
                  <a:ext uri="{FF2B5EF4-FFF2-40B4-BE49-F238E27FC236}">
                    <a16:creationId xmlns:a16="http://schemas.microsoft.com/office/drawing/2014/main" id="{C6D7E504-EAE6-4E2C-8A98-4604FFE78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95" y="3364405"/>
                <a:ext cx="197061" cy="5071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84" name="Freeform 133">
                <a:extLst>
                  <a:ext uri="{FF2B5EF4-FFF2-40B4-BE49-F238E27FC236}">
                    <a16:creationId xmlns:a16="http://schemas.microsoft.com/office/drawing/2014/main" id="{726F0FFE-3C47-4D87-A9B9-869348847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95" y="3364405"/>
                <a:ext cx="197061" cy="5071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85" name="Freeform 134">
                <a:extLst>
                  <a:ext uri="{FF2B5EF4-FFF2-40B4-BE49-F238E27FC236}">
                    <a16:creationId xmlns:a16="http://schemas.microsoft.com/office/drawing/2014/main" id="{48030BAC-9AAF-448C-83D2-5E5BA635F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76" y="3422167"/>
                <a:ext cx="198903" cy="535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86" name="Freeform 135">
                <a:extLst>
                  <a:ext uri="{FF2B5EF4-FFF2-40B4-BE49-F238E27FC236}">
                    <a16:creationId xmlns:a16="http://schemas.microsoft.com/office/drawing/2014/main" id="{09C0C17E-760B-40A2-A479-239648B23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76" y="3422167"/>
                <a:ext cx="198903" cy="535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87" name="Freeform 136">
                <a:extLst>
                  <a:ext uri="{FF2B5EF4-FFF2-40B4-BE49-F238E27FC236}">
                    <a16:creationId xmlns:a16="http://schemas.microsoft.com/office/drawing/2014/main" id="{80EB3653-4075-42C0-A764-EB04525A5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84" y="3361587"/>
                <a:ext cx="198903" cy="49309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88" name="Freeform 137">
                <a:extLst>
                  <a:ext uri="{FF2B5EF4-FFF2-40B4-BE49-F238E27FC236}">
                    <a16:creationId xmlns:a16="http://schemas.microsoft.com/office/drawing/2014/main" id="{61F1C40C-A3E4-495A-837E-7A6D5AA83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84" y="3361587"/>
                <a:ext cx="198903" cy="49309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89" name="Freeform 138">
                <a:extLst>
                  <a:ext uri="{FF2B5EF4-FFF2-40B4-BE49-F238E27FC236}">
                    <a16:creationId xmlns:a16="http://schemas.microsoft.com/office/drawing/2014/main" id="{2D820A8D-F642-4205-BE93-A233BFDCB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87" y="3427802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  <p:sp>
            <p:nvSpPr>
              <p:cNvPr id="390" name="Freeform 139">
                <a:extLst>
                  <a:ext uri="{FF2B5EF4-FFF2-40B4-BE49-F238E27FC236}">
                    <a16:creationId xmlns:a16="http://schemas.microsoft.com/office/drawing/2014/main" id="{E6071C71-EBAB-4772-9894-19EB4ED50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87" y="3427802"/>
                <a:ext cx="198903" cy="5071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icrosoft YaHei Light"/>
                  <a:cs typeface="+mn-cs"/>
                </a:endParaRPr>
              </a:p>
            </p:txBody>
          </p:sp>
        </p:grpSp>
        <p:sp>
          <p:nvSpPr>
            <p:cNvPr id="391" name="Text Box 230">
              <a:extLst>
                <a:ext uri="{FF2B5EF4-FFF2-40B4-BE49-F238E27FC236}">
                  <a16:creationId xmlns:a16="http://schemas.microsoft.com/office/drawing/2014/main" id="{AB0F6114-D960-4EDE-BA3B-6FFD889BC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8268" y="3254499"/>
              <a:ext cx="519167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CE3</a:t>
              </a:r>
            </a:p>
          </p:txBody>
        </p:sp>
        <p:sp>
          <p:nvSpPr>
            <p:cNvPr id="393" name="Text Box 230">
              <a:extLst>
                <a:ext uri="{FF2B5EF4-FFF2-40B4-BE49-F238E27FC236}">
                  <a16:creationId xmlns:a16="http://schemas.microsoft.com/office/drawing/2014/main" id="{EE02484F-6CD0-46A6-BC54-4C6F1A5AE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9294" y="4714653"/>
              <a:ext cx="519167" cy="157781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lIns="58751" tIns="29375" rIns="58751" bIns="29375">
              <a:spAutoFit/>
            </a:bodyPr>
            <a:lstStyle/>
            <a:p>
              <a:pPr marL="0" marR="0" lvl="0" indent="0" algn="ctr" defTabSz="588012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utigerNext LT BlackCn" pitchFamily="34" charset="0"/>
                  <a:ea typeface="ＭＳ Ｐゴシック" pitchFamily="34" charset="-128"/>
                  <a:cs typeface="Arial" charset="0"/>
                </a:rPr>
                <a:t>CE5</a:t>
              </a:r>
            </a:p>
          </p:txBody>
        </p:sp>
        <p:sp>
          <p:nvSpPr>
            <p:cNvPr id="394" name="Line 407">
              <a:extLst>
                <a:ext uri="{FF2B5EF4-FFF2-40B4-BE49-F238E27FC236}">
                  <a16:creationId xmlns:a16="http://schemas.microsoft.com/office/drawing/2014/main" id="{3ECD9A66-A9E3-4A0F-AD97-7D12C9AE0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0607" y="2624209"/>
              <a:ext cx="623774" cy="6621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395" name="Line 407">
              <a:extLst>
                <a:ext uri="{FF2B5EF4-FFF2-40B4-BE49-F238E27FC236}">
                  <a16:creationId xmlns:a16="http://schemas.microsoft.com/office/drawing/2014/main" id="{23AF8492-8D7E-4510-8CED-CF73B131D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1568" y="3201268"/>
              <a:ext cx="517275" cy="28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396" name="Line 407">
              <a:extLst>
                <a:ext uri="{FF2B5EF4-FFF2-40B4-BE49-F238E27FC236}">
                  <a16:creationId xmlns:a16="http://schemas.microsoft.com/office/drawing/2014/main" id="{CB989087-F589-4FE8-90BB-77522025B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5964" y="3895242"/>
              <a:ext cx="386009" cy="1483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  <p:sp>
          <p:nvSpPr>
            <p:cNvPr id="397" name="Line 407">
              <a:extLst>
                <a:ext uri="{FF2B5EF4-FFF2-40B4-BE49-F238E27FC236}">
                  <a16:creationId xmlns:a16="http://schemas.microsoft.com/office/drawing/2014/main" id="{F621A317-4383-4BE9-9296-246623791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2700" y="4540805"/>
              <a:ext cx="305512" cy="18716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 Light"/>
                <a:cs typeface="+mn-cs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A0BEB9F3-E408-4D70-928F-4E6D311E9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28" y="499788"/>
            <a:ext cx="8407061" cy="3790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5 solution drafts use IPv6 routing header,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called MRH (Multicast/MSR6 Routing Header), for TE Multicast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20F5884E-EF0C-40B8-BB0D-8A3F277E9EA8}"/>
              </a:ext>
            </a:extLst>
          </p:cNvPr>
          <p:cNvGrpSpPr/>
          <p:nvPr/>
        </p:nvGrpSpPr>
        <p:grpSpPr>
          <a:xfrm>
            <a:off x="663251" y="2171556"/>
            <a:ext cx="1240628" cy="486184"/>
            <a:chOff x="5472375" y="865152"/>
            <a:chExt cx="2142114" cy="513987"/>
          </a:xfrm>
        </p:grpSpPr>
        <p:sp>
          <p:nvSpPr>
            <p:cNvPr id="402" name="Rounded Rectangular Callout 329">
              <a:extLst>
                <a:ext uri="{FF2B5EF4-FFF2-40B4-BE49-F238E27FC236}">
                  <a16:creationId xmlns:a16="http://schemas.microsoft.com/office/drawing/2014/main" id="{538AF9D5-FFD6-43CF-80DF-FE541254DB7B}"/>
                </a:ext>
              </a:extLst>
            </p:cNvPr>
            <p:cNvSpPr/>
            <p:nvPr/>
          </p:nvSpPr>
          <p:spPr bwMode="auto">
            <a:xfrm>
              <a:off x="5561030" y="881180"/>
              <a:ext cx="1942174" cy="497959"/>
            </a:xfrm>
            <a:prstGeom prst="wedgeRoundRectCallout">
              <a:avLst>
                <a:gd name="adj1" fmla="val 73153"/>
                <a:gd name="adj2" fmla="val -111687"/>
                <a:gd name="adj3" fmla="val 16667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3" name="Text Box 25">
              <a:extLst>
                <a:ext uri="{FF2B5EF4-FFF2-40B4-BE49-F238E27FC236}">
                  <a16:creationId xmlns:a16="http://schemas.microsoft.com/office/drawing/2014/main" id="{854885F4-FF60-4F52-95BB-8B4931CAC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375" y="865152"/>
              <a:ext cx="2142114" cy="488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MRH contains TE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D2015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P2MP Tree</a:t>
              </a:r>
            </a:p>
          </p:txBody>
        </p:sp>
      </p:grp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7CA8611-392D-4E2C-8736-3B896165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20" y="4862036"/>
            <a:ext cx="3784181" cy="3597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For multicast packet to be transported by TE P2MP tree, </a:t>
            </a:r>
          </a:p>
        </p:txBody>
      </p:sp>
    </p:spTree>
    <p:extLst>
      <p:ext uri="{BB962C8B-B14F-4D97-AF65-F5344CB8AC3E}">
        <p14:creationId xmlns:p14="http://schemas.microsoft.com/office/powerpoint/2010/main" val="332873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5285"/>
            <a:ext cx="4693431" cy="354032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Brief on Solution Drafts (1/2)</a:t>
            </a:r>
            <a:r>
              <a:rPr lang="en-US" altLang="zh-CN" sz="28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 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15786" y="6477000"/>
            <a:ext cx="6247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1BB01AA-6227-41A9-BD7E-7E50BD20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4735769"/>
            <a:ext cx="8089730" cy="14088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Draft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MSR6/RBS IPv6 extension header is defined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TE Tree is represented by the adjacencies on the tree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The adjacencies are encoded by bit positions in bitstrings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A bit position is local to a node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A0BEB9F3-E408-4D70-928F-4E6D311E9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82113"/>
            <a:ext cx="8089731" cy="17078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Draft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IPv6 extension header for TE Multicast is defined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TE Tree is represented by the links on the tree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The links are encoded by Link numbers and bitstrings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A link number is local to a node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For a portion of tree, a more efficient encoding (bitstring or link #) is used.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4BAEE-129B-4FF1-A533-71CE31F5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64" y="703277"/>
            <a:ext cx="8153400" cy="17078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Draft list: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Stateless Traffic Engineering (TE) Multicast using MRH (draft-chen-pim-mrh6-03)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AutoNum type="arabicPeriod"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Recursive Bitstring Structure (RBS) for Multicast Source Routing over IPv6 (MSR6) (draft-eckert-msr6-rbs-00)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AutoNum type="arabicPeriod"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Stateless SRv6 Point-to-Multipoint Path (draft-chen-pim-srv6-p2mp-path-06)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AutoNum type="arabicPeriod"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IPv6 Multicast Source Routing Traffic Engineering (draft-geng-msr6-traffic-engineering-01)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AutoNum type="arabicPeriod"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RLB (Replication through Local Bitstring) Segment for Multicast Source Routing over IPv6 (draft-geng-msr6-rlb-segment-00)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endParaRPr lang="en-US" sz="1600" dirty="0">
              <a:solidFill>
                <a:srgbClr val="000000"/>
              </a:solidFill>
              <a:latin typeface="Arial"/>
              <a:ea typeface="华文细黑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9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764" y="70078"/>
            <a:ext cx="4693431" cy="354032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Brief on Solution Drafts (2/2)</a:t>
            </a:r>
            <a:r>
              <a:rPr lang="en-US" altLang="zh-CN" sz="28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 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15786" y="6477000"/>
            <a:ext cx="6247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1BB01AA-6227-41A9-BD7E-7E50BD20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9" y="2362200"/>
            <a:ext cx="769620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Draft 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End.RL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(MSR6 Endpoint Replication List) SID for each node on tree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Arguments in SID: "Replication number“ indicating the number of replications and a “Pointer” pointing to the first child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Procedure of SID replicates packet for each child and sends copy to root of child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华文细黑"/>
              <a:cs typeface="Courier New" pitchFamily="49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A0BEB9F3-E408-4D70-928F-4E6D311E9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80" y="4101082"/>
            <a:ext cx="7696200" cy="14615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Draft 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End.RLB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(Replication through Local Bitstring) SID with LB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Local Bitstring indicating the links on tree and Pointer.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LB Segment is a special segment of 128-bits containing the Local Bitstring.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LcParenR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Procedure of SID replicates packet for link with bit set to 1 and sends copy to next hop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8CF14E7-18F5-4C8E-A5D0-D8F64D3E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9" y="650750"/>
            <a:ext cx="769620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Draft 3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Multicast SIDs for the nodes on tree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Tree structure in SIDs’ arguments by N-Branches and N-SIDs as “pointer” to start of sub-tree/branch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Procedure of SID duplicates packet for each branch, and sends copy to next hop</a:t>
            </a:r>
          </a:p>
        </p:txBody>
      </p:sp>
    </p:spTree>
    <p:extLst>
      <p:ext uri="{BB962C8B-B14F-4D97-AF65-F5344CB8AC3E}">
        <p14:creationId xmlns:p14="http://schemas.microsoft.com/office/powerpoint/2010/main" val="392223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83" y="81556"/>
            <a:ext cx="7772400" cy="416821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Summary on Solution Drafts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43504" y="6409944"/>
            <a:ext cx="609600" cy="28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9C660-B9AD-4E9B-B03D-4DA1DC169F03}"/>
              </a:ext>
            </a:extLst>
          </p:cNvPr>
          <p:cNvGrpSpPr/>
          <p:nvPr/>
        </p:nvGrpSpPr>
        <p:grpSpPr>
          <a:xfrm>
            <a:off x="517195" y="2443848"/>
            <a:ext cx="5569541" cy="2371833"/>
            <a:chOff x="671562" y="723317"/>
            <a:chExt cx="6840762" cy="23718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129048-EB4C-4CD9-A7F3-BF269FD91473}"/>
                </a:ext>
              </a:extLst>
            </p:cNvPr>
            <p:cNvGrpSpPr/>
            <p:nvPr/>
          </p:nvGrpSpPr>
          <p:grpSpPr>
            <a:xfrm>
              <a:off x="671562" y="1894821"/>
              <a:ext cx="6840762" cy="1200329"/>
              <a:chOff x="286195" y="-70801"/>
              <a:chExt cx="6624511" cy="1200329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864AB72-00FA-424E-AA67-0496EA9B029E}"/>
                  </a:ext>
                </a:extLst>
              </p:cNvPr>
              <p:cNvSpPr/>
              <p:nvPr/>
            </p:nvSpPr>
            <p:spPr>
              <a:xfrm>
                <a:off x="286195" y="-70801"/>
                <a:ext cx="662451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 Next Header   |  </a:t>
                </a: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Hdr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Ext Len  |</a:t>
                </a: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RoutinType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=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TBD1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|Version|Flags|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b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  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SL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(Subtree Left)  |</a:t>
                </a: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nB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(# Branches)|         Reserved        |   IPv6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   </a:t>
                </a: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MRH </a:t>
                </a:r>
                <a:r>
                  <a:rPr kumimoji="0" lang="en-US" sz="9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(</a:t>
                </a:r>
                <a:r>
                  <a:rPr lang="en-US" sz="900" dirty="0">
                    <a:solidFill>
                      <a:srgbClr val="00CC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TBD1</a:t>
                </a:r>
                <a:r>
                  <a:rPr kumimoji="0" lang="en-US" sz="9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|     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Tree/Sub-tree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encoded by 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link numbers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and bitstrings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      |   for BE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dirty="0">
                    <a:solidFill>
                      <a:srgbClr val="000000"/>
                    </a:solidFill>
                    <a:latin typeface="Courier New" pitchFamily="49" charset="0"/>
                    <a:ea typeface="华文细黑"/>
                    <a:cs typeface="Courier New" pitchFamily="49" charset="0"/>
                  </a:rPr>
                  <a:t>:                                                               :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华文细黑"/>
                    <a:cs typeface="Courier New" pitchFamily="49" charset="0"/>
                  </a:rPr>
                  <a:t>+-+-+-+-+-+-+-+-+-+-+-+-+-+-+-+-+-+-+-+-+-+-+-+-+-+-+-+-+-+-+-+-+ </a:t>
                </a:r>
              </a:p>
            </p:txBody>
          </p:sp>
          <p:sp>
            <p:nvSpPr>
              <p:cNvPr id="2" name="Right Brace 1">
                <a:extLst>
                  <a:ext uri="{FF2B5EF4-FFF2-40B4-BE49-F238E27FC236}">
                    <a16:creationId xmlns:a16="http://schemas.microsoft.com/office/drawing/2014/main" id="{3402C8F4-D557-498B-8B32-9309A9268C44}"/>
                  </a:ext>
                </a:extLst>
              </p:cNvPr>
              <p:cNvSpPr/>
              <p:nvPr/>
            </p:nvSpPr>
            <p:spPr>
              <a:xfrm>
                <a:off x="5732469" y="27418"/>
                <a:ext cx="118253" cy="975307"/>
              </a:xfrm>
              <a:prstGeom prst="rightBrac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04AAA7B-A1ED-491C-830A-FF0472DEFBC6}"/>
                </a:ext>
              </a:extLst>
            </p:cNvPr>
            <p:cNvSpPr/>
            <p:nvPr/>
          </p:nvSpPr>
          <p:spPr>
            <a:xfrm>
              <a:off x="671563" y="723317"/>
              <a:ext cx="621618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|&lt;--IPv6 header --&gt;|&lt;-- 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TBDx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header--&gt;|</a:t>
              </a:r>
            </a:p>
            <a:p>
              <a:pPr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+------------------+------------------+------------------------+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 Next Header =   | Next Header      | (an extension header)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|43(Routing header)| Routing Type =   | IP multicast datagram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SA=IPv6 Address  |   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TBDx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(MRH)     |          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| DA=IPv6 Address  | SL, SE, Sub-tree |                        |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+------------------+------------------+------------------------+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华文细黑"/>
                  <a:cs typeface="Courier New" pitchFamily="49" charset="0"/>
                </a:rPr>
                <a:t>                   |&lt;----   MRH  ----&gt;|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0D7F4B0-6430-428C-8AA0-96A3271D9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851" y="1685398"/>
              <a:ext cx="1643245" cy="264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AC73C45-2683-4C3D-889C-40C91C9AD2A6}"/>
                </a:ext>
              </a:extLst>
            </p:cNvPr>
            <p:cNvCxnSpPr>
              <a:cxnSpLocks/>
            </p:cNvCxnSpPr>
            <p:nvPr/>
          </p:nvCxnSpPr>
          <p:spPr>
            <a:xfrm>
              <a:off x="3955817" y="1662168"/>
              <a:ext cx="2152622" cy="2614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97289D8-B025-4CD3-8EEC-8015D212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31" y="494648"/>
            <a:ext cx="8089731" cy="9337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IPv6 extension header as MRH used in Draft 1 and 2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Bitstrings used in Draft 1, 2, and 5 for scalability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SIDs for multicast in SRH used in Draft 3, 4 and 5.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D5E4D44-17C5-44E3-B242-EA2460955F00}"/>
              </a:ext>
            </a:extLst>
          </p:cNvPr>
          <p:cNvSpPr/>
          <p:nvPr/>
        </p:nvSpPr>
        <p:spPr>
          <a:xfrm>
            <a:off x="526459" y="4815681"/>
            <a:ext cx="5874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 Next Header   | 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Hdr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Ext Len  |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RoutinType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=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TBD2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  Segment Left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Sub-Type =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TBD3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RU-Length           | RU-Offset   ..      |S|R|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    MSER-Segment (128 bit IPv6 address)                        |   IPv6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Courier New" pitchFamily="49" charset="0"/>
                <a:ea typeface="华文细黑"/>
                <a:cs typeface="Courier New" pitchFamily="49" charset="0"/>
              </a:rPr>
              <a:t>: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   (optional based on S=1)                                    : 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MRH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 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TBD2,TBD3)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+-+-+-+-+-+-+-+-+-+-+-+-+-+-+-+-+-+-+-+-+-+-+-+-+-+-+-+-+-+-+-+-+   for 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| RU0L    |    Recursive Unit 0 (RU0) ...                     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+-+-+-+-+-+    (RBS-Address)                                   </a:t>
            </a:r>
            <a:r>
              <a:rPr lang="en-US" sz="900" dirty="0">
                <a:latin typeface="Courier New" pitchFamily="49" charset="0"/>
                <a:ea typeface="华文细黑"/>
                <a:cs typeface="Courier New" pitchFamily="49" charset="0"/>
              </a:rPr>
              <a:t>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:                                                               </a:t>
            </a:r>
            <a:r>
              <a:rPr lang="en-US" sz="900" dirty="0">
                <a:latin typeface="Courier New" pitchFamily="49" charset="0"/>
                <a:ea typeface="华文细黑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华文细黑"/>
                <a:cs typeface="Courier New" pitchFamily="49" charset="0"/>
              </a:rPr>
              <a:t>+-+-+-+-+-+-+-+-+-+-+-+-+-+-+-+-+-+-+-+-+-+-+-+-+-+-+-+-+-+-+-+-+</a:t>
            </a:r>
          </a:p>
        </p:txBody>
      </p:sp>
      <p:sp>
        <p:nvSpPr>
          <p:cNvPr id="273" name="Right Brace 272">
            <a:extLst>
              <a:ext uri="{FF2B5EF4-FFF2-40B4-BE49-F238E27FC236}">
                <a16:creationId xmlns:a16="http://schemas.microsoft.com/office/drawing/2014/main" id="{6C98867B-1FF7-4292-A0D5-B858ED67CC69}"/>
              </a:ext>
            </a:extLst>
          </p:cNvPr>
          <p:cNvSpPr/>
          <p:nvPr/>
        </p:nvSpPr>
        <p:spPr>
          <a:xfrm>
            <a:off x="5029201" y="4953000"/>
            <a:ext cx="232810" cy="145694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5FB9A768-A197-461F-84AD-40AA2AD1F77C}"/>
              </a:ext>
            </a:extLst>
          </p:cNvPr>
          <p:cNvGrpSpPr/>
          <p:nvPr/>
        </p:nvGrpSpPr>
        <p:grpSpPr>
          <a:xfrm>
            <a:off x="6239135" y="3303782"/>
            <a:ext cx="1524001" cy="486184"/>
            <a:chOff x="5472375" y="865152"/>
            <a:chExt cx="2284925" cy="513987"/>
          </a:xfrm>
        </p:grpSpPr>
        <p:sp>
          <p:nvSpPr>
            <p:cNvPr id="275" name="Rounded Rectangular Callout 329">
              <a:extLst>
                <a:ext uri="{FF2B5EF4-FFF2-40B4-BE49-F238E27FC236}">
                  <a16:creationId xmlns:a16="http://schemas.microsoft.com/office/drawing/2014/main" id="{0045FF93-5013-4949-8F11-24E6BA22E03A}"/>
                </a:ext>
              </a:extLst>
            </p:cNvPr>
            <p:cNvSpPr/>
            <p:nvPr/>
          </p:nvSpPr>
          <p:spPr bwMode="auto">
            <a:xfrm>
              <a:off x="5561030" y="881180"/>
              <a:ext cx="2053461" cy="497959"/>
            </a:xfrm>
            <a:prstGeom prst="wedgeRoundRectCallout">
              <a:avLst>
                <a:gd name="adj1" fmla="val -130028"/>
                <a:gd name="adj2" fmla="val 101510"/>
                <a:gd name="adj3" fmla="val 16667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" name="Text Box 25">
              <a:extLst>
                <a:ext uri="{FF2B5EF4-FFF2-40B4-BE49-F238E27FC236}">
                  <a16:creationId xmlns:a16="http://schemas.microsoft.com/office/drawing/2014/main" id="{8215F8E0-BFF1-4917-85DA-4F830A01A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375" y="865152"/>
              <a:ext cx="2284925" cy="488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A new Routing Type TBD1 for a MRH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F59C292-E22A-425D-A9EC-B8D90AA752EF}"/>
              </a:ext>
            </a:extLst>
          </p:cNvPr>
          <p:cNvGrpSpPr/>
          <p:nvPr/>
        </p:nvGrpSpPr>
        <p:grpSpPr>
          <a:xfrm>
            <a:off x="6248400" y="4470203"/>
            <a:ext cx="1524001" cy="830997"/>
            <a:chOff x="5472375" y="865152"/>
            <a:chExt cx="2284925" cy="878518"/>
          </a:xfrm>
        </p:grpSpPr>
        <p:sp>
          <p:nvSpPr>
            <p:cNvPr id="278" name="Rounded Rectangular Callout 329">
              <a:extLst>
                <a:ext uri="{FF2B5EF4-FFF2-40B4-BE49-F238E27FC236}">
                  <a16:creationId xmlns:a16="http://schemas.microsoft.com/office/drawing/2014/main" id="{D808C327-96A5-45E1-A6D9-8B99C0F36FEF}"/>
                </a:ext>
              </a:extLst>
            </p:cNvPr>
            <p:cNvSpPr/>
            <p:nvPr/>
          </p:nvSpPr>
          <p:spPr bwMode="auto">
            <a:xfrm>
              <a:off x="5561030" y="881180"/>
              <a:ext cx="2133417" cy="862490"/>
            </a:xfrm>
            <a:prstGeom prst="wedgeRoundRectCallout">
              <a:avLst>
                <a:gd name="adj1" fmla="val -128307"/>
                <a:gd name="adj2" fmla="val 49472"/>
                <a:gd name="adj3" fmla="val 16667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9" name="Text Box 25">
              <a:extLst>
                <a:ext uri="{FF2B5EF4-FFF2-40B4-BE49-F238E27FC236}">
                  <a16:creationId xmlns:a16="http://schemas.microsoft.com/office/drawing/2014/main" id="{E3184FF6-8B53-4CDF-B391-4510CBCC1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375" y="865152"/>
              <a:ext cx="2284925" cy="87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>
                  <a:solidFill>
                    <a:srgbClr val="2D2015"/>
                  </a:solidFill>
                  <a:cs typeface="Arial" panose="020B0604020202020204" pitchFamily="34" charset="0"/>
                </a:rPr>
                <a:t>A new Routing Type TBD2 for all MRHs, and a new Sub-Type TBD3 for a MRH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1F570BB-EA26-481D-A402-4E7E7E44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89" y="1523180"/>
            <a:ext cx="4782911" cy="8233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MRH in two ways: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romanLcPeriod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A new Routing Type for a MRH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romanLcPeriod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A new routing type for all MRH and a new Sub-Type for a MRH</a:t>
            </a:r>
          </a:p>
        </p:txBody>
      </p:sp>
    </p:spTree>
    <p:extLst>
      <p:ext uri="{BB962C8B-B14F-4D97-AF65-F5344CB8AC3E}">
        <p14:creationId xmlns:p14="http://schemas.microsoft.com/office/powerpoint/2010/main" val="170046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4693431" cy="354032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Experiments on a Solution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15786" y="6477000"/>
            <a:ext cx="6247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8CF14E7-18F5-4C8E-A5D0-D8F64D3E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39" y="838200"/>
            <a:ext cx="7300761" cy="3962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Experiments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on solution in draft 2 shows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Scalable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Simple </a:t>
            </a: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华文细黑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Prototype implemented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</a:t>
            </a:r>
          </a:p>
          <a:p>
            <a:pPr marL="2857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easily and </a:t>
            </a:r>
          </a:p>
          <a:p>
            <a:pPr marL="2857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quick</a:t>
            </a: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华文细黑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Simulations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</a:t>
            </a:r>
          </a:p>
          <a:p>
            <a:pPr marL="2857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done for large scale SP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,  </a:t>
            </a:r>
            <a:r>
              <a:rPr lang="en-US" sz="1400" dirty="0">
                <a:solidFill>
                  <a:srgbClr val="000000"/>
                </a:solidFill>
                <a:latin typeface="Calibri Light"/>
                <a:ea typeface="华文细黑"/>
                <a:cs typeface="Calibri Light"/>
              </a:rPr>
              <a:t>e.g.</a:t>
            </a:r>
            <a:r>
              <a:rPr lang="en-US" sz="1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,  2048 edge/egress routers </a:t>
            </a:r>
          </a:p>
          <a:p>
            <a:pPr marL="285750" indent="-28575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ea typeface="Calibri Light"/>
                <a:cs typeface="Times New Roman" panose="02020603050405020304" pitchFamily="18" charset="0"/>
              </a:rPr>
              <a:t>Illustrated it is very scalable</a:t>
            </a:r>
            <a:r>
              <a:rPr lang="en-US" sz="1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, </a:t>
            </a: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       Its efficiency is about one magnitude higher</a:t>
            </a: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endParaRPr lang="en-US" sz="1400" dirty="0">
              <a:solidFill>
                <a:srgbClr val="000000"/>
              </a:solidFill>
              <a:latin typeface="Arial"/>
              <a:ea typeface="华文细黑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4693431" cy="354032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Next Steps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C6C79F-F11E-455B-9902-D158DD290F52}"/>
              </a:ext>
            </a:extLst>
          </p:cNvPr>
          <p:cNvSpPr txBox="1">
            <a:spLocks/>
          </p:cNvSpPr>
          <p:nvPr/>
        </p:nvSpPr>
        <p:spPr bwMode="auto">
          <a:xfrm>
            <a:off x="8315786" y="6477000"/>
            <a:ext cx="6247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8CF14E7-18F5-4C8E-A5D0-D8F64D3E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39" y="838200"/>
            <a:ext cx="7300761" cy="3962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fr-FR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Converge </a:t>
            </a:r>
            <a:r>
              <a:rPr lang="fr-FR" dirty="0" err="1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these</a:t>
            </a:r>
            <a:r>
              <a:rPr lang="fr-FR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 TE multicast solutions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MRH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ea typeface="华文细黑"/>
                <a:cs typeface="Courier New" pitchFamily="49" charset="0"/>
              </a:rPr>
              <a:t>Encoding of Tree</a:t>
            </a:r>
          </a:p>
        </p:txBody>
      </p:sp>
    </p:spTree>
    <p:extLst>
      <p:ext uri="{BB962C8B-B14F-4D97-AF65-F5344CB8AC3E}">
        <p14:creationId xmlns:p14="http://schemas.microsoft.com/office/powerpoint/2010/main" val="384946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731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Next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6705600" cy="4525963"/>
          </a:xfrm>
        </p:spPr>
        <p:txBody>
          <a:bodyPr/>
          <a:lstStyle/>
          <a:p>
            <a:r>
              <a:rPr lang="en-GB" sz="2800" dirty="0">
                <a:latin typeface="Candara" pitchFamily="34" charset="0"/>
              </a:rPr>
              <a:t>Comments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D1BF-DB53-40C4-8EA7-B712DE494587}"/>
              </a:ext>
            </a:extLst>
          </p:cNvPr>
          <p:cNvSpPr txBox="1">
            <a:spLocks/>
          </p:cNvSpPr>
          <p:nvPr/>
        </p:nvSpPr>
        <p:spPr bwMode="auto">
          <a:xfrm>
            <a:off x="6361113" y="64770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Page </a:t>
            </a:r>
            <a:fld id="{DBA7A0E6-E3D9-4E82-8E1B-DA49C5865B6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902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">
  <a:themeElements>
    <a:clrScheme name="1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>
            <a:alpha val="44000"/>
          </a:srgbClr>
        </a:solidFill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>
            <a:alpha val="44000"/>
          </a:srgbClr>
        </a:solidFill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itchFamily="34" charset="-128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31309</TotalTime>
  <Words>942</Words>
  <Application>Microsoft Office PowerPoint</Application>
  <PresentationFormat>On-screen Show (4:3)</PresentationFormat>
  <Paragraphs>175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FrutigerNext LT BlackCn</vt:lpstr>
      <vt:lpstr>FrutigerNext LT Bold</vt:lpstr>
      <vt:lpstr>FrutigerNext LT Light</vt:lpstr>
      <vt:lpstr>FrutigerNext LT Medium</vt:lpstr>
      <vt:lpstr>FrutigerNext LT Regular</vt:lpstr>
      <vt:lpstr>微软雅黑</vt:lpstr>
      <vt:lpstr>SimHei</vt:lpstr>
      <vt:lpstr>Arial</vt:lpstr>
      <vt:lpstr>Calibri Light</vt:lpstr>
      <vt:lpstr>Candara</vt:lpstr>
      <vt:lpstr>Courier New</vt:lpstr>
      <vt:lpstr>Times New Roman</vt:lpstr>
      <vt:lpstr>Verdana</vt:lpstr>
      <vt:lpstr>Wingdings</vt:lpstr>
      <vt:lpstr>Default Design</vt:lpstr>
      <vt:lpstr>default</vt:lpstr>
      <vt:lpstr>1_default</vt:lpstr>
      <vt:lpstr>自定义设计方案</vt:lpstr>
      <vt:lpstr>Stateless Traffic Engineering Multicast  draft-geng-msr6-traffic-engineering-01 draft-geng-msr6-rlb-segment-00  draft-chen-pim-srv6-p2mp-path-06 draft-chen-pim-mrh6-03 draft-eckert-msr6-rbs-00</vt:lpstr>
      <vt:lpstr>Architecture Overview </vt:lpstr>
      <vt:lpstr>Brief on Solution Drafts (1/2) </vt:lpstr>
      <vt:lpstr>Brief on Solution Drafts (2/2) </vt:lpstr>
      <vt:lpstr>Summary on Solution Drafts</vt:lpstr>
      <vt:lpstr>Experiments on a Solution</vt:lpstr>
      <vt:lpstr>Next Steps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TE-Multicast-MSR6-bof-IETF114-00</dc:title>
  <dc:creator>hc</dc:creator>
  <cp:lastModifiedBy>Huaimo Chen</cp:lastModifiedBy>
  <cp:revision>2657</cp:revision>
  <dcterms:created xsi:type="dcterms:W3CDTF">2010-06-30T04:12:48Z</dcterms:created>
  <dcterms:modified xsi:type="dcterms:W3CDTF">2022-07-21T00:40:17Z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(12)3N12obSSrodHT263KSUE326lv1KB1Zu+sFZH/8PbuRQm9IT/051YrQrP5+/4ZVRvO2qdcLJE_x000d_ DhycMRgZ/2eKw3gGVfCzHXltQ5UWFot0QIyXXxphicLSZ3rGfbHIAm1fS+sh+Zq9GRkxHiRG_x000d_ v0VhzANRWyhwI8dxxF2ydCPxqYf4oSjTwJxQrQuMMZMCBwTllF30ZgSBuGWKqnpFK18EQ/DY_x000d_ GHV5mmEAdd45XT2PLe</vt:lpwstr>
  </property>
  <property fmtid="{D5CDD505-2E9C-101B-9397-08002B2CF9AE}" pid="3" name="_ms_pID_7253431">
    <vt:lpwstr>mspChTGHm7n5apjV0JyYGYwxFguCwJkTKXYlOmUgfRkWREc2K/vhzx_x000d_ O10QJbw0N6miy6I6L6AbQ0gy0d0IuBEoi2HVr6tYbqe5HdaSzYtBGSkxv4mmE/DnHlQGiGbJ_x000d_ 9ktwsXnO36ue97nmH2xyki9OYTfyEUm6KlBsSVwVZ41NFssvhT1zCFOVgh87oO3g6mbhmu4j_x000d_ qrGwZltZUk6J6XHDV9Ygws+BxtoE8dBcRlVT</vt:lpwstr>
  </property>
  <property fmtid="{D5CDD505-2E9C-101B-9397-08002B2CF9AE}" pid="4" name="_ms_pID_7253432">
    <vt:lpwstr>dSGnxEL9Uw41UaPkcvTUr+CHpI5+8EJdLVX6_x000d_ NSwRuyfvhfIWhKAOKE1X7lqIxU60lGiymnGwolnZhDcQ/MGyfF2RC6oZangQJH+gRX+V5YYx_x000d_ XZbGbNrkMQTElqnX7id2dXkGzRgMy6z/lLAW1ozJ/mh0PjJzJmuxMweqWkXDiQluNFTI8/GL_x000d_ 8vaoziwNfCP9truveeXyPVw+3Hv3bprWPSsekxgCJrMMshvxDEbT1A</vt:lpwstr>
  </property>
  <property fmtid="{D5CDD505-2E9C-101B-9397-08002B2CF9AE}" pid="5" name="_ms_pID_725343_00">
    <vt:lpwstr>_ms_pID_725343</vt:lpwstr>
  </property>
  <property fmtid="{D5CDD505-2E9C-101B-9397-08002B2CF9AE}" pid="6" name="_ms_pID_7253431_00">
    <vt:lpwstr>_ms_pID_7253431</vt:lpwstr>
  </property>
  <property fmtid="{D5CDD505-2E9C-101B-9397-08002B2CF9AE}" pid="7" name="_ms_pID_7253432_00">
    <vt:lpwstr>_ms_pID_7253432</vt:lpwstr>
  </property>
  <property fmtid="{D5CDD505-2E9C-101B-9397-08002B2CF9AE}" pid="8" name="_ms_pID_7253433">
    <vt:lpwstr>f8EeeV1v/aYzUCQl+4_x000d_ +9bD6SLTKXoibm/QxsGR3qXDyLQ987X+AlRXzoW1gM8j04Ah5EzJyorPn7Evh/D8mXrQlY7+_x000d_ t0b+uuOW1lQOPsapR9/QLskFmiBYxKDnXyP/94jN+l66CMmxCqSrKOkj1Zz04CK7c6xUKx+i_x000d_ sKRbgfM0U6io9iSbXlCq4vCyWyVwuUt+IlgFET8o4WHs6KWer/4w83llM6RH0xh+lQMWKFoI</vt:lpwstr>
  </property>
  <property fmtid="{D5CDD505-2E9C-101B-9397-08002B2CF9AE}" pid="9" name="_ms_pID_7253434">
    <vt:lpwstr>_x000d_ n41FJOIcNeEfdv93L1cEwpkF/3rfJhHWc/zke62qidHbjUOjyElWlYtrVD2xEa3mxWC2Ml/n_x000d_ XdH/PNPB3ufthhDkTdaH/nUoW+bl27zohNB9Eoa3nrZy9hSRUw4/vG/wpwjjx4eq/+6ndYNe_x000d_ UVzxWuv93gyG02bJOB2hX0XBpCFjdd01NlN3iunYkILQtW/QPGniFZ+eyFyCrU8eHCMRUMIq_x000d_ PX0K+LmWzqanyrI7</vt:lpwstr>
  </property>
  <property fmtid="{D5CDD505-2E9C-101B-9397-08002B2CF9AE}" pid="10" name="_ms_pID_7253435">
    <vt:lpwstr>kgvvb0OJ7mOSYSoY/D3oEtUnbYJJqVth1BOijzJaRJv1tPSHZWScmMNL_x000d_ BhLZQD7AGRKzAImlAFiL9GdDkozkGBRNvcXwaIZrCqq5fDdqnD+8N4RbE7w3TyuHdsAL8dx6_x000d_ p0S36IieFZZ9VaVzil4/jBOjSbAEAEcKXz8UwfE/fD6+ca0kXRcoJFRPsM0JzSyE4EYj6fmR_x000d_ P9Z3nj6pwxp2bnvxcSXrXksUr4W85w6sVl</vt:lpwstr>
  </property>
  <property fmtid="{D5CDD505-2E9C-101B-9397-08002B2CF9AE}" pid="11" name="_ms_pID_7253436">
    <vt:lpwstr>7KMucufFuimdg5B+3/dXYfzHgmiX605E2MrMQK_x000d_ g00Tjkj362XMn/hr5qqZDb4bZQoPuoAwFApIPLs6QmX5KciEbyznSOdzcSSx3WNIyMg2hDfr_x000d_ Mu5i1IuqQXG0rb7RuKQCt3DVrz4UilG6xL6NSDoDbXlX10ZsZ/5e0e1qikwvfoYUi2B+6h/R_x000d_ kBep+Iy8F4eV45t3QP1fTdUzJ81oYmVzPe7mQqR3NIz/DAJCejfb</vt:lpwstr>
  </property>
  <property fmtid="{D5CDD505-2E9C-101B-9397-08002B2CF9AE}" pid="12" name="_ms_pID_7253437">
    <vt:lpwstr>xLTFH18VMogmcV1g+GEN_x000d_ soCSkGDb+klyQ19kaZvB5nSzFmRi3C4D5ZyjHTRu1NI3qNFv/wzuZdUkd+nvTt4iHv3GXAKV_x000d_ +3ByPhqfw6LTdJXoIhCdm2hkMdkS9cwYtVVdDeur7QHoFSZbwKgslDkiEcKU5Iq6SAYgsWyH_x000d_ sk9+X4P522zOyLGES6T0Ini8ON3w+FyFDn+hHvZJmksD7ZEyug7X/4f785AmEg7cEaLxfb</vt:lpwstr>
  </property>
  <property fmtid="{D5CDD505-2E9C-101B-9397-08002B2CF9AE}" pid="13" name="_ms_pID_7253438">
    <vt:lpwstr>hf_x000d_ Zx6sYPL7tXIldSNAd7U8fA5O8qvspwQJpYY/ZftxQ2wCmn3zwo9IQrnQiIPyQyPALQHu5CwY_x000d_ UkIyB9hMGQC2DHkLJZkyrdMQAaQnLVAX9CaNxranUcGkU7ZafiQsg+ZFOgalDxzJjTkAPH4h_x000d_ s0CkoCkq+gQrrnrhqKRlvqqt3oPe6Pk5uF4c9T1MOM4cREBatIaqE7SGoLYw0YI4ZNM8dKdk_x000d_ PQOcMCEiaPARv7</vt:lpwstr>
  </property>
  <property fmtid="{D5CDD505-2E9C-101B-9397-08002B2CF9AE}" pid="14" name="_ms_pID_7253439">
    <vt:lpwstr>ackwUjag7ab9+8f3+rdnBF89EwW0+bOozcmz5MYl6EGYW2lHNlZ8OIL0HO_x000d_ U2MtDKf4rx5egmJBhnPZ/mvkUu4fGQLaqSopGZJ5LDDpQUDFcAi/5stJf6AnUnge7HjbyPzH_x000d_ mdgv9sL6VkEVCWLZfcDC6BlyOL7dgtFU2wg7dju+8Gim7ycKlCwqREf2HOwtPiOAg9dExxP1_x000d_ DG2lShejAcDsVY9z59a2dnAR0Am3Xkfq</vt:lpwstr>
  </property>
  <property fmtid="{D5CDD505-2E9C-101B-9397-08002B2CF9AE}" pid="15" name="_ms_pID_72534310">
    <vt:lpwstr>E2q8Fh/HkCBVtw8zsdu/lSIxCkbPKrtuvheUSD1E_x000d_ jHQ3w/igy4YxxN4PkWqaCi7fDSKhGjNW/JU+0JZiL6lenozwILBrHm01K1L6SgujBYVb1DMi_x000d_ VmAYC0konbseQoPBA8Ig734Pxrj3xX+sj5K52+BZHoBRMoXsUDOC23wEvLlag7YYulM9jvA7_x000d_ NLLW53ibNngQwfnpiUODlq+uLrES7UyRlI6aSZhwtKauh4QQoM</vt:lpwstr>
  </property>
  <property fmtid="{D5CDD505-2E9C-101B-9397-08002B2CF9AE}" pid="16" name="_ms_pID_72534311">
    <vt:lpwstr>OGsQTHe1lVuWyHpsEfKPcj_x000d_ fkL+nn/Y8zQ3O0QTiGa0vzYBethf0BSFX9erGPFyX7JGVpEh/fi/IPS3AkGevEfCZmnWTMiU_x000d_ tTBAWqOSmv3u1ICJYsKKCJIM</vt:lpwstr>
  </property>
  <property fmtid="{D5CDD505-2E9C-101B-9397-08002B2CF9AE}" pid="17" name="_new_ms_pID_72543">
    <vt:lpwstr>(3)IWEXawAJB5+4QXqHaz9wCETQCNdrbqRdlNrBX64Y57I25XWXAh17oTSs+F9afeMeq0wGqkA2
Wlws45FnHbGybnONEYU3ofZE0cdiNqNlY/SZSV+rQ3VgeqwmYJcJCfaUHfyYcroYVhXcNknO
KBYODqWP+YzADs5zt35tFVmAfi1U53KhNeqYla5XXxmkVxBBO3Q6diYM1VNkfqtbu654zPER
S5/caEFdUrk3nGSE1N</vt:lpwstr>
  </property>
  <property fmtid="{D5CDD505-2E9C-101B-9397-08002B2CF9AE}" pid="18" name="_new_ms_pID_725431">
    <vt:lpwstr>p/qLdfAGz+QaAfmxe8T/OqYuDQq+CAm2DkJi3kaQU9P3w5Nt7MJm5j
7WJoI4pckaUOwH4wRVtsJ0O8UbMzFxPg5+Df71EyUWAm2gpzhvFBja83pCcNoKKu0b4wl2kX
bAhvyuKIN0Q4IHQbshlGXtbvgYUJ+A49iqfGoG1wAUMQccWV3gD+KUHEiWL4vA8r/itVAzog
bq2CB9DC/gXDi/U0azxRDxpahdv4+3k/0sbv</vt:lpwstr>
  </property>
  <property fmtid="{D5CDD505-2E9C-101B-9397-08002B2CF9AE}" pid="19" name="_new_ms_pID_725432">
    <vt:lpwstr>LTC7hgelmqmjSfH0lj4NWrAyRkrJ4io8km0q
5gsrVFnulBQXFWIlZ7dzo+ZD7dI/xxIOO2bvqyywiwFgdquHYYs=</vt:lpwstr>
  </property>
  <property fmtid="{D5CDD505-2E9C-101B-9397-08002B2CF9AE}" pid="20" name="sflag">
    <vt:lpwstr>1437074375</vt:lpwstr>
  </property>
</Properties>
</file>