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92" r:id="rId4"/>
    <p:sldId id="277" r:id="rId5"/>
    <p:sldId id="300" r:id="rId6"/>
    <p:sldId id="301" r:id="rId7"/>
    <p:sldId id="291" r:id="rId8"/>
    <p:sldId id="282" r:id="rId9"/>
    <p:sldId id="287"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 from an Input</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Two Inputs</a:t>
            </a:r>
            <a:endParaRPr lang="en-US" dirty="0"/>
          </a:p>
        </p:txBody>
      </p:sp>
      <p:sp>
        <p:nvSpPr>
          <p:cNvPr id="4" name="Rectangle 3"/>
          <p:cNvSpPr/>
          <p:nvPr/>
        </p:nvSpPr>
        <p:spPr bwMode="auto">
          <a:xfrm>
            <a:off x="876001" y="1696127"/>
            <a:ext cx="10438410" cy="266211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a:t>
            </a:r>
            <a:r>
              <a:rPr lang="en-US" sz="2200" dirty="0" smtClean="0">
                <a:solidFill>
                  <a:schemeClr val="tx1"/>
                </a:solidFill>
                <a:latin typeface="Lucida Console" panose="020B0609040504020204" pitchFamily="49" charset="0"/>
              </a:rPr>
              <a:t>S1.Time, S1.ID</a:t>
            </a:r>
            <a:r>
              <a:rPr lang="en-US" sz="2200" dirty="0">
                <a:solidFill>
                  <a:schemeClr val="tx1"/>
                </a:solidFill>
                <a:latin typeface="Lucida Console" panose="020B0609040504020204" pitchFamily="49" charset="0"/>
              </a:rPr>
              <a:t>,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a:t>
            </a: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WHERE S1.Temperature &gt; 150 OR S2.Voltage &gt; 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4"/>
            <a:ext cx="10474672" cy="1246414"/>
          </a:xfrm>
          <a:prstGeom prst="rect">
            <a:avLst/>
          </a:prstGeom>
          <a:ln>
            <a:solidFill>
              <a:schemeClr val="tx1">
                <a:lumMod val="25000"/>
                <a:lumOff val="75000"/>
              </a:schemeClr>
            </a:solidFill>
          </a:ln>
        </p:spPr>
      </p:pic>
    </p:spTree>
    <p:extLst>
      <p:ext uri="{BB962C8B-B14F-4D97-AF65-F5344CB8AC3E}">
        <p14:creationId xmlns:p14="http://schemas.microsoft.com/office/powerpoint/2010/main" val="32146496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Replacing Arrival Time with Event Time</a:t>
            </a:r>
            <a:endParaRPr lang="en-US" dirty="0"/>
          </a:p>
        </p:txBody>
      </p:sp>
      <p:sp>
        <p:nvSpPr>
          <p:cNvPr id="4" name="Rectangle 3"/>
          <p:cNvSpPr/>
          <p:nvPr/>
        </p:nvSpPr>
        <p:spPr bwMode="auto">
          <a:xfrm>
            <a:off x="876001" y="1696128"/>
            <a:ext cx="10438410" cy="2662116"/>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S1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S2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S1.Temperature &gt; 150 OR S2.Voltage &gt; </a:t>
            </a:r>
            <a:r>
              <a:rPr lang="en-US" sz="2200" dirty="0" smtClean="0">
                <a:solidFill>
                  <a:schemeClr val="tx1"/>
                </a:solidFill>
                <a:latin typeface="Lucida Console" panose="020B0609040504020204" pitchFamily="49" charset="0"/>
              </a:rPr>
              <a:t>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3"/>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320</TotalTime>
  <Words>351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Query Language</vt:lpstr>
      <vt:lpstr>Selecting Data from an Input</vt:lpstr>
      <vt:lpstr>Joining Two Inputs</vt:lpstr>
      <vt:lpstr>Replacing Arrival Time with Event Time</vt:lpstr>
      <vt:lpstr>Windowing</vt:lpstr>
      <vt:lpstr>Using TumblingWindow</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65</cp:revision>
  <dcterms:created xsi:type="dcterms:W3CDTF">2015-09-14T01:17:11Z</dcterms:created>
  <dcterms:modified xsi:type="dcterms:W3CDTF">2015-10-07T13:06:40Z</dcterms:modified>
</cp:coreProperties>
</file>