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3E13-D866-4A7D-A97A-FF7B8EFE3DB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72F5E6-CFBD-4382-8E33-E7A5EDF24C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3E13-D866-4A7D-A97A-FF7B8EFE3DB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F5E6-CFBD-4382-8E33-E7A5EDF24C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572F5E6-CFBD-4382-8E33-E7A5EDF24C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3E13-D866-4A7D-A97A-FF7B8EFE3DB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3E13-D866-4A7D-A97A-FF7B8EFE3DB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572F5E6-CFBD-4382-8E33-E7A5EDF24C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3E13-D866-4A7D-A97A-FF7B8EFE3DB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72F5E6-CFBD-4382-8E33-E7A5EDF24C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A243E13-D866-4A7D-A97A-FF7B8EFE3DB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F5E6-CFBD-4382-8E33-E7A5EDF24C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3E13-D866-4A7D-A97A-FF7B8EFE3DB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572F5E6-CFBD-4382-8E33-E7A5EDF24C1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3E13-D866-4A7D-A97A-FF7B8EFE3DB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572F5E6-CFBD-4382-8E33-E7A5EDF24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3E13-D866-4A7D-A97A-FF7B8EFE3DB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72F5E6-CFBD-4382-8E33-E7A5EDF24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72F5E6-CFBD-4382-8E33-E7A5EDF24C1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3E13-D866-4A7D-A97A-FF7B8EFE3DB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572F5E6-CFBD-4382-8E33-E7A5EDF24C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A243E13-D866-4A7D-A97A-FF7B8EFE3DB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A243E13-D866-4A7D-A97A-FF7B8EFE3DBC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72F5E6-CFBD-4382-8E33-E7A5EDF24C1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pstore.com/solutions/99008/SAP-Lumira,-standard-edition?url_id=text-us-sapcom-lumira-1d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3886200"/>
            <a:ext cx="35814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Fakhruddin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Tahery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 M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Tanvi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Raj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Arshi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Khan</a:t>
            </a:r>
          </a:p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b.Nishanth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varma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smtClean="0"/>
              <a:t>Data analysis on Crime.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1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600200"/>
            <a:ext cx="8504238" cy="4419599"/>
          </a:xfrm>
        </p:spPr>
      </p:pic>
    </p:spTree>
    <p:extLst>
      <p:ext uri="{BB962C8B-B14F-4D97-AF65-F5344CB8AC3E}">
        <p14:creationId xmlns:p14="http://schemas.microsoft.com/office/powerpoint/2010/main" val="181753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Successfully completed the task of predicting the type of crime that has a possibility to occur at a particular place.</a:t>
            </a:r>
          </a:p>
          <a:p>
            <a:r>
              <a:rPr lang="en-US" sz="2800" dirty="0" smtClean="0"/>
              <a:t>Providing preventive measures for the society about the crimes that can happen at a particular place.</a:t>
            </a:r>
          </a:p>
          <a:p>
            <a:r>
              <a:rPr lang="en-US" sz="2800" dirty="0" smtClean="0"/>
              <a:t>Presenting the rate ,count and type of crimes to the public.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01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Downloaded the SAP </a:t>
            </a:r>
            <a:r>
              <a:rPr lang="en-US" sz="3200" dirty="0" err="1" smtClean="0"/>
              <a:t>Lumira</a:t>
            </a:r>
            <a:r>
              <a:rPr lang="en-US" sz="3200" dirty="0" smtClean="0"/>
              <a:t> </a:t>
            </a:r>
            <a:r>
              <a:rPr lang="en-US" sz="3200" dirty="0"/>
              <a:t>software from </a:t>
            </a:r>
            <a:r>
              <a:rPr lang="en-US" sz="3200" dirty="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www.sapstore.com/solutions/99008/SAP-Lumira%2C-standard-edition?url_id=text-us-sapcom-lumira-1dx</a:t>
            </a:r>
            <a:endParaRPr lang="en-US" sz="3200" dirty="0"/>
          </a:p>
          <a:p>
            <a:r>
              <a:rPr lang="en-US" sz="3200" dirty="0" smtClean="0"/>
              <a:t>Acquired the datasets from </a:t>
            </a:r>
            <a:r>
              <a:rPr lang="en-US" sz="3200" u="sng" dirty="0" smtClean="0">
                <a:solidFill>
                  <a:srgbClr val="00B0F0"/>
                </a:solidFill>
              </a:rPr>
              <a:t>data.cityofchicago.org</a:t>
            </a:r>
          </a:p>
          <a:p>
            <a:r>
              <a:rPr lang="en-US" sz="3200" dirty="0" smtClean="0"/>
              <a:t>Polynomial Regression formulas from the internet.</a:t>
            </a:r>
            <a:r>
              <a:rPr lang="en-US" sz="3200" u="sng" dirty="0" smtClean="0"/>
              <a:t>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2504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7400"/>
            <a:ext cx="8534400" cy="12192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6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Recognize the type of crimes that occur at different places all around </a:t>
            </a:r>
            <a:r>
              <a:rPr lang="en-US" dirty="0"/>
              <a:t>C</a:t>
            </a:r>
            <a:r>
              <a:rPr lang="en-US" dirty="0" smtClean="0"/>
              <a:t>hicago [USA].</a:t>
            </a:r>
          </a:p>
          <a:p>
            <a:r>
              <a:rPr lang="en-US" dirty="0" smtClean="0"/>
              <a:t>Predict and provide preventive measures for the citizens in order to avoid the possible crime situations.</a:t>
            </a:r>
          </a:p>
          <a:p>
            <a:r>
              <a:rPr lang="en-US" dirty="0" smtClean="0"/>
              <a:t>Portray a list to the society the type of crimes possible at particular places.</a:t>
            </a:r>
          </a:p>
          <a:p>
            <a:r>
              <a:rPr lang="en-US" dirty="0" smtClean="0"/>
              <a:t>  Provide type, rate and count of any crime in chronological order till date.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about 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Functional Requirements :</a:t>
            </a:r>
            <a:r>
              <a:rPr lang="en-US" sz="3200" dirty="0"/>
              <a:t> </a:t>
            </a:r>
            <a:r>
              <a:rPr lang="en-US" sz="3200" dirty="0" smtClean="0"/>
              <a:t>                    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P</a:t>
            </a:r>
            <a:r>
              <a:rPr lang="en-US" sz="3200" dirty="0" smtClean="0"/>
              <a:t>redict location based and crime type based rate and count.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Generate heat maps where the crime is mostly concentrated.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Provide solutions to crime problems.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To predict which crimes are going to escalate.</a:t>
            </a:r>
          </a:p>
        </p:txBody>
      </p:sp>
    </p:spTree>
    <p:extLst>
      <p:ext uri="{BB962C8B-B14F-4D97-AF65-F5344CB8AC3E}">
        <p14:creationId xmlns:p14="http://schemas.microsoft.com/office/powerpoint/2010/main" val="42875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about 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Software system attributes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600" dirty="0" smtClean="0"/>
              <a:t>Reliability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600" dirty="0" smtClean="0"/>
              <a:t>Availability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600" dirty="0" smtClean="0"/>
              <a:t>Security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600" dirty="0" smtClean="0"/>
              <a:t>Portability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600" dirty="0" smtClean="0"/>
              <a:t>Performance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648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about SRS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Performance Requirements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Application won’t fail without  manual intervention.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Will be built in common technology, platform in order to avoid compatibility issues.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Will ensure easy scalability and extensibility.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9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about SRS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Design constraints :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Understandability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Speed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Costs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Data Relevance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 smtClean="0"/>
              <a:t>Avoid Undue Delay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about the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Retrieved the data from “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data.cityofchicago.org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Columns are present describing the following areas of interest 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Year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Primary type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Location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Longitude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Latitude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Arrest [ Yes or No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Visualization of data is done using SAP </a:t>
            </a:r>
            <a:r>
              <a:rPr lang="en-US" sz="3200" dirty="0" err="1" smtClean="0"/>
              <a:t>Lumira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Predict data using Python language by performing sufficient coding.</a:t>
            </a:r>
          </a:p>
          <a:p>
            <a:r>
              <a:rPr lang="en-US" sz="3200" dirty="0" smtClean="0"/>
              <a:t>Polynomial Regression is the method used for the prediction.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743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7175"/>
            <a:ext cx="8686799" cy="4416425"/>
          </a:xfrm>
        </p:spPr>
      </p:pic>
    </p:spTree>
    <p:extLst>
      <p:ext uri="{BB962C8B-B14F-4D97-AF65-F5344CB8AC3E}">
        <p14:creationId xmlns:p14="http://schemas.microsoft.com/office/powerpoint/2010/main" val="1028540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396</TotalTime>
  <Words>330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Georgia</vt:lpstr>
      <vt:lpstr>Wingdings</vt:lpstr>
      <vt:lpstr>Wingdings 2</vt:lpstr>
      <vt:lpstr>Civic</vt:lpstr>
      <vt:lpstr>Data analysis on Crime.</vt:lpstr>
      <vt:lpstr>Goals of the project</vt:lpstr>
      <vt:lpstr>Description about SRS</vt:lpstr>
      <vt:lpstr>Description about SRS</vt:lpstr>
      <vt:lpstr>Description about SRS</vt:lpstr>
      <vt:lpstr>Description about SRS</vt:lpstr>
      <vt:lpstr>Description about the Datasets</vt:lpstr>
      <vt:lpstr>Implementation Details</vt:lpstr>
      <vt:lpstr>Class Diagram</vt:lpstr>
      <vt:lpstr>Sequence Diagram</vt:lpstr>
      <vt:lpstr>Results</vt:lpstr>
      <vt:lpstr>Bibliography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Crime.</dc:title>
  <dc:creator>Nishanth varma</dc:creator>
  <cp:lastModifiedBy>Fakhruddin</cp:lastModifiedBy>
  <cp:revision>28</cp:revision>
  <dcterms:created xsi:type="dcterms:W3CDTF">2015-12-10T12:48:27Z</dcterms:created>
  <dcterms:modified xsi:type="dcterms:W3CDTF">2015-12-12T17:30:18Z</dcterms:modified>
</cp:coreProperties>
</file>