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253600"/>
    <a:srgbClr val="D68B1C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443835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799090"/>
            <a:ext cx="7940660" cy="108802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9E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817625"/>
          </a:xfrm>
        </p:spPr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527605"/>
            <a:ext cx="702442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024429" cy="4275740"/>
          </a:xfrm>
        </p:spPr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4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31812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90194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31812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Amazon Fine Food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Recommending </a:t>
            </a:r>
            <a:r>
              <a:rPr lang="en-US" dirty="0"/>
              <a:t>products to consumers means </a:t>
            </a:r>
            <a:r>
              <a:rPr lang="en-US" dirty="0" smtClean="0"/>
              <a:t>not only understanding their tastes, </a:t>
            </a:r>
            <a:r>
              <a:rPr lang="en-US" dirty="0"/>
              <a:t>but also understanding their level </a:t>
            </a:r>
            <a:r>
              <a:rPr lang="en-US" dirty="0" smtClean="0"/>
              <a:t>of experience.</a:t>
            </a:r>
          </a:p>
          <a:p>
            <a:endParaRPr lang="en-US" dirty="0"/>
          </a:p>
          <a:p>
            <a:r>
              <a:rPr lang="en-US" dirty="0" smtClean="0"/>
              <a:t>High reviews =  Good food.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 identification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8301" y="1596540"/>
            <a:ext cx="686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The Fine Foods </a:t>
            </a:r>
            <a:r>
              <a:rPr lang="en-US" sz="2400" dirty="0" smtClean="0">
                <a:latin typeface="Arial" panose="020B0604020202020204" pitchFamily="34" charset="0"/>
              </a:rPr>
              <a:t>datasets consists </a:t>
            </a:r>
            <a:r>
              <a:rPr lang="en-US" sz="2400" dirty="0">
                <a:latin typeface="Arial" panose="020B0604020202020204" pitchFamily="34" charset="0"/>
              </a:rPr>
              <a:t>of 568,454 reviews </a:t>
            </a:r>
            <a:r>
              <a:rPr lang="en-US" sz="2400" dirty="0" smtClean="0">
                <a:latin typeface="Arial" panose="020B0604020202020204" pitchFamily="34" charset="0"/>
              </a:rPr>
              <a:t>between October  1999 </a:t>
            </a:r>
            <a:r>
              <a:rPr lang="en-US" sz="2400" dirty="0">
                <a:latin typeface="Arial" panose="020B0604020202020204" pitchFamily="34" charset="0"/>
              </a:rPr>
              <a:t>and October 2012; </a:t>
            </a:r>
            <a:endParaRPr lang="en-US" sz="2400" dirty="0" smtClean="0">
              <a:latin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</a:rPr>
              <a:t>256,059 </a:t>
            </a:r>
            <a:r>
              <a:rPr lang="en-US" sz="2400" dirty="0">
                <a:latin typeface="Arial" panose="020B0604020202020204" pitchFamily="34" charset="0"/>
              </a:rPr>
              <a:t>users and </a:t>
            </a:r>
            <a:r>
              <a:rPr lang="en-US" sz="2400" dirty="0" smtClean="0">
                <a:latin typeface="Arial" panose="020B0604020202020204" pitchFamily="34" charset="0"/>
              </a:rPr>
              <a:t>74,258 </a:t>
            </a:r>
            <a:r>
              <a:rPr lang="en-US" sz="2400" dirty="0">
                <a:latin typeface="Arial" panose="020B0604020202020204" pitchFamily="34" charset="0"/>
              </a:rPr>
              <a:t>product</a:t>
            </a:r>
            <a:endParaRPr lang="en-US" sz="24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45" y="3734410"/>
            <a:ext cx="4575630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Attributes of data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791219"/>
            <a:ext cx="9009595" cy="3317536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1749245"/>
            <a:ext cx="7024429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Identifying the subset of the attributes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4374" y="2818180"/>
            <a:ext cx="7787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Based on the review we divided </a:t>
            </a:r>
            <a:r>
              <a:rPr lang="en-US" dirty="0"/>
              <a:t>users </a:t>
            </a:r>
          </a:p>
          <a:p>
            <a:r>
              <a:rPr lang="en-US" dirty="0"/>
              <a:t>into 5 categories: </a:t>
            </a:r>
          </a:p>
          <a:p>
            <a:r>
              <a:rPr lang="en-US" dirty="0" smtClean="0"/>
              <a:t>1.Light: less </a:t>
            </a:r>
            <a:r>
              <a:rPr lang="en-US" dirty="0"/>
              <a:t>the 10 reviews</a:t>
            </a:r>
          </a:p>
          <a:p>
            <a:r>
              <a:rPr lang="en-US" dirty="0" smtClean="0"/>
              <a:t>2.Medium: </a:t>
            </a:r>
            <a:r>
              <a:rPr lang="en-US" dirty="0"/>
              <a:t>Greater than 10, but less than or </a:t>
            </a:r>
          </a:p>
          <a:p>
            <a:r>
              <a:rPr lang="en-US" dirty="0"/>
              <a:t>equal to 50 reviews</a:t>
            </a:r>
          </a:p>
          <a:p>
            <a:r>
              <a:rPr lang="en-US" dirty="0" smtClean="0"/>
              <a:t>3.High: </a:t>
            </a:r>
            <a:r>
              <a:rPr lang="en-US" dirty="0"/>
              <a:t>Greater than 50, </a:t>
            </a:r>
            <a:r>
              <a:rPr lang="en-US" dirty="0" smtClean="0"/>
              <a:t>but less </a:t>
            </a:r>
            <a:r>
              <a:rPr lang="en-US" dirty="0"/>
              <a:t>than or equal </a:t>
            </a:r>
          </a:p>
          <a:p>
            <a:r>
              <a:rPr lang="en-US" dirty="0"/>
              <a:t>to 75 reviews</a:t>
            </a:r>
          </a:p>
          <a:p>
            <a:r>
              <a:rPr lang="en-US" dirty="0" smtClean="0"/>
              <a:t>4.Very heavy: </a:t>
            </a:r>
            <a:r>
              <a:rPr lang="en-US" dirty="0"/>
              <a:t>Greater than 75, but less or </a:t>
            </a:r>
          </a:p>
          <a:p>
            <a:r>
              <a:rPr lang="en-US" dirty="0"/>
              <a:t>equal </a:t>
            </a:r>
            <a:r>
              <a:rPr lang="en-US" dirty="0" smtClean="0"/>
              <a:t>to 100 </a:t>
            </a:r>
            <a:r>
              <a:rPr lang="en-US" dirty="0"/>
              <a:t>reviews</a:t>
            </a:r>
          </a:p>
          <a:p>
            <a:r>
              <a:rPr lang="en-US" dirty="0" smtClean="0"/>
              <a:t>5.Expert</a:t>
            </a:r>
            <a:r>
              <a:rPr lang="en-US" dirty="0"/>
              <a:t>: More than 100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1749245"/>
            <a:ext cx="7024429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Identifying the subset of the attributes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4375" y="3123590"/>
            <a:ext cx="33314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 actual </a:t>
            </a:r>
            <a:r>
              <a:rPr lang="en-US" dirty="0"/>
              <a:t>distribution of review </a:t>
            </a:r>
          </a:p>
          <a:p>
            <a:r>
              <a:rPr lang="en-US" dirty="0"/>
              <a:t>frequencies is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count 568462.000000</a:t>
            </a:r>
          </a:p>
          <a:p>
            <a:r>
              <a:rPr lang="en-US" dirty="0"/>
              <a:t>mean 18.124276</a:t>
            </a:r>
          </a:p>
          <a:p>
            <a:r>
              <a:rPr lang="en-US" dirty="0" err="1"/>
              <a:t>std</a:t>
            </a:r>
            <a:r>
              <a:rPr lang="en-US" dirty="0"/>
              <a:t> 41.320272</a:t>
            </a:r>
          </a:p>
          <a:p>
            <a:r>
              <a:rPr lang="en-US" dirty="0"/>
              <a:t>min 1.000000</a:t>
            </a:r>
          </a:p>
          <a:p>
            <a:r>
              <a:rPr lang="en-US" dirty="0"/>
              <a:t>25% 1.000000</a:t>
            </a:r>
          </a:p>
          <a:p>
            <a:r>
              <a:rPr lang="en-US" dirty="0"/>
              <a:t>50% 5.000000</a:t>
            </a:r>
          </a:p>
          <a:p>
            <a:r>
              <a:rPr lang="en-US" dirty="0"/>
              <a:t>75% 14.000000</a:t>
            </a:r>
          </a:p>
          <a:p>
            <a:r>
              <a:rPr lang="en-US" dirty="0"/>
              <a:t>max 451.000000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9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1749245"/>
            <a:ext cx="7024429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Algorithm for the identification task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9785" y="3276295"/>
            <a:ext cx="73437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Our analysis based on the algorithm MARKOV CHAIN MONTE CARLO.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Our analysis based on the Latent </a:t>
            </a:r>
            <a:r>
              <a:rPr lang="en-US" sz="2000" dirty="0"/>
              <a:t>Dirichlet </a:t>
            </a:r>
          </a:p>
          <a:p>
            <a:r>
              <a:rPr lang="en-US" sz="2000" dirty="0"/>
              <a:t>Analysis (</a:t>
            </a:r>
            <a:r>
              <a:rPr lang="en-US" sz="2000" dirty="0" smtClean="0"/>
              <a:t>LDA).</a:t>
            </a:r>
          </a:p>
          <a:p>
            <a:endParaRPr lang="en-US" sz="2000" dirty="0"/>
          </a:p>
          <a:p>
            <a:r>
              <a:rPr lang="en-US" sz="2000" dirty="0"/>
              <a:t>Gibbs Sampling is </a:t>
            </a:r>
            <a:r>
              <a:rPr lang="en-US" sz="2000" dirty="0" smtClean="0"/>
              <a:t>used to </a:t>
            </a:r>
            <a:r>
              <a:rPr lang="en-US" sz="2000" dirty="0"/>
              <a:t>extract the </a:t>
            </a:r>
          </a:p>
          <a:p>
            <a:r>
              <a:rPr lang="en-US" sz="2000" dirty="0" smtClean="0"/>
              <a:t>Data from dataset using LDA.</a:t>
            </a:r>
          </a:p>
          <a:p>
            <a:endParaRPr lang="en-US" sz="2000" dirty="0"/>
          </a:p>
          <a:p>
            <a:r>
              <a:rPr lang="en-US" sz="2000" dirty="0"/>
              <a:t>Gibbs Sampling takes some initial values of </a:t>
            </a:r>
          </a:p>
          <a:p>
            <a:r>
              <a:rPr lang="en-US" sz="2000" dirty="0"/>
              <a:t>parameters and iteratively </a:t>
            </a:r>
            <a:r>
              <a:rPr lang="en-US" sz="2000" dirty="0" smtClean="0"/>
              <a:t>replaces </a:t>
            </a:r>
            <a:r>
              <a:rPr lang="en-US" sz="2000" dirty="0"/>
              <a:t>those values </a:t>
            </a:r>
          </a:p>
          <a:p>
            <a:r>
              <a:rPr lang="en-US" sz="2000" dirty="0" smtClean="0"/>
              <a:t>Conditioned on </a:t>
            </a:r>
            <a:r>
              <a:rPr lang="en-US" sz="2000" dirty="0"/>
              <a:t>its neighbors.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6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Amazon Fine Food Reviews</vt:lpstr>
      <vt:lpstr> Problem Statement</vt:lpstr>
      <vt:lpstr>Dataset identification</vt:lpstr>
      <vt:lpstr>Attributes of data </vt:lpstr>
      <vt:lpstr>Identifying the subset of the attributes </vt:lpstr>
      <vt:lpstr>Identifying the subset of the attributes </vt:lpstr>
      <vt:lpstr>Algorithm for the identification task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SAPUA</cp:lastModifiedBy>
  <cp:revision>57</cp:revision>
  <dcterms:created xsi:type="dcterms:W3CDTF">2013-08-21T19:17:07Z</dcterms:created>
  <dcterms:modified xsi:type="dcterms:W3CDTF">2015-09-23T09:35:52Z</dcterms:modified>
</cp:coreProperties>
</file>