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FE0492-892D-4EB7-A0CB-70F9DCD93658}" type="datetimeFigureOut">
              <a:rPr lang="en-US"/>
              <a:pPr>
                <a:defRPr/>
              </a:pPr>
              <a:t>04-Nov-15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D82E55-F6C3-4B18-A4CD-0A65DEA12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CB8FF-E1B0-4E4C-9951-B5FAAA74D89D}" type="datetime1">
              <a:rPr lang="en-US"/>
              <a:pPr>
                <a:defRPr/>
              </a:pPr>
              <a:t>04-Nov-15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C53B2-4E9B-4741-94F0-C346C231D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296E1-7DEC-4618-8245-3ABB91A4D889}" type="datetime1">
              <a:rPr lang="en-US"/>
              <a:pPr>
                <a:defRPr/>
              </a:pPr>
              <a:t>04-Nov-15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7384B-C6BC-4AFA-A726-E135E8FF1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292F2-F220-416D-A569-5738538D154A}" type="datetime1">
              <a:rPr lang="en-US"/>
              <a:pPr>
                <a:defRPr/>
              </a:pPr>
              <a:t>04-Nov-15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9217-6091-4F12-8298-79FC7E988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6174B-4C9E-43F1-9A0A-6AC69D214616}" type="datetime1">
              <a:rPr lang="en-US"/>
              <a:pPr>
                <a:defRPr/>
              </a:pPr>
              <a:t>04-Nov-15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36FDC-3F6D-4334-840A-E3235E9E7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1FE72-03BD-4FC6-B6C8-968543D8C071}" type="datetime1">
              <a:rPr lang="en-US"/>
              <a:pPr>
                <a:defRPr/>
              </a:pPr>
              <a:t>04-Nov-15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02564-B0DD-4820-8E36-39780565A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E8D1F-A2CD-43E5-A830-1E4BBEEC1887}" type="datetime1">
              <a:rPr lang="en-US"/>
              <a:pPr>
                <a:defRPr/>
              </a:pPr>
              <a:t>04-Nov-15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1FE55-1A60-4843-A78D-C7AD6C89C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E004C-1E67-4A5B-A15F-2CE61EC65DA3}" type="datetime1">
              <a:rPr lang="en-US"/>
              <a:pPr>
                <a:defRPr/>
              </a:pPr>
              <a:t>04-Nov-15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565B2-6C52-43EA-A75C-077AAC011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42170-3846-41AB-A7E5-6B0508AC9512}" type="datetime1">
              <a:rPr lang="en-US"/>
              <a:pPr>
                <a:defRPr/>
              </a:pPr>
              <a:t>04-Nov-15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DA9D8-B241-4A3C-A594-5D6FE7689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4BEC2-D408-4625-9098-99BCF296695E}" type="datetime1">
              <a:rPr lang="en-US"/>
              <a:pPr>
                <a:defRPr/>
              </a:pPr>
              <a:t>04-Nov-15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0F119-22DA-40A2-8243-C4BA6A3C1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3C85-A7F4-4887-B277-1DDFDD994A45}" type="datetime1">
              <a:rPr lang="en-US"/>
              <a:pPr>
                <a:defRPr/>
              </a:pPr>
              <a:t>04-Nov-15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73D0E-E2CE-4B8C-AABF-BF377C650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88AAA-2979-4D3F-B4D2-CA428246BEB8}" type="datetime1">
              <a:rPr lang="en-US"/>
              <a:pPr>
                <a:defRPr/>
              </a:pPr>
              <a:t>04-Nov-15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6988A-97FA-4561-85BA-EA6F08F17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FF2916-4B9C-4BB0-9E73-458E9AB12D0E}" type="datetime1">
              <a:rPr lang="en-US"/>
              <a:pPr>
                <a:defRPr/>
              </a:pPr>
              <a:t>04-Nov-15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E17D967-4A2C-48D1-A3DF-69683D103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/>
              <a:t>Sentiment Analysis: Amazon Product </a:t>
            </a: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Food </a:t>
            </a:r>
            <a:r>
              <a:rPr lang="en-IN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429000"/>
            <a:ext cx="6705600" cy="1752600"/>
          </a:xfrm>
        </p:spPr>
        <p:txBody>
          <a:bodyPr rtlCol="0">
            <a:normAutofit fontScale="85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Ganesh</a:t>
            </a:r>
            <a:r>
              <a:rPr lang="en-US" dirty="0" smtClean="0">
                <a:solidFill>
                  <a:schemeClr val="tx1"/>
                </a:solidFill>
              </a:rPr>
              <a:t> Hedge			1MS12CS033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Charan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Rao</a:t>
            </a:r>
            <a:r>
              <a:rPr lang="en-US" dirty="0" smtClean="0">
                <a:solidFill>
                  <a:schemeClr val="tx1"/>
                </a:solidFill>
              </a:rPr>
              <a:t> 				1MS13CS406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Karthik</a:t>
            </a:r>
            <a:r>
              <a:rPr lang="en-US" dirty="0" smtClean="0">
                <a:solidFill>
                  <a:schemeClr val="tx1"/>
                </a:solidFill>
              </a:rPr>
              <a:t> M 				1MS13CS407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Mithun</a:t>
            </a:r>
            <a:r>
              <a:rPr lang="en-US" dirty="0" smtClean="0">
                <a:solidFill>
                  <a:schemeClr val="tx1"/>
                </a:solidFill>
              </a:rPr>
              <a:t> R				1MS13CS414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>
                <a:solidFill>
                  <a:schemeClr val="accent2"/>
                </a:solidFill>
                <a:latin typeface="Adobe Myungjo Std M"/>
              </a:rPr>
              <a:t>Class Diagram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838" y="1462088"/>
            <a:ext cx="71723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>
                <a:solidFill>
                  <a:schemeClr val="accent2"/>
                </a:solidFill>
              </a:rPr>
              <a:t>Sequence Diagram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0" y="1219200"/>
            <a:ext cx="7685088" cy="5233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>
                <a:solidFill>
                  <a:schemeClr val="accent2"/>
                </a:solidFill>
                <a:latin typeface="Adobe Myungjo Std M"/>
              </a:rPr>
              <a:t>Social Impacts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 creates a public awareness for the customer</a:t>
            </a:r>
          </a:p>
          <a:p>
            <a:pPr>
              <a:buFont typeface="Arial" charset="0"/>
              <a:buNone/>
            </a:pPr>
            <a:r>
              <a:rPr lang="en-US" smtClean="0"/>
              <a:t>     about the products   that is being reviewed.</a:t>
            </a:r>
          </a:p>
          <a:p>
            <a:pPr>
              <a:buFontTx/>
              <a:buChar char="•"/>
            </a:pPr>
            <a:r>
              <a:rPr lang="en-US" smtClean="0"/>
              <a:t>It helps in fine tuning of the food products</a:t>
            </a:r>
          </a:p>
          <a:p>
            <a:pPr>
              <a:buFontTx/>
              <a:buChar char="•"/>
            </a:pPr>
            <a:r>
              <a:rPr lang="en-US" smtClean="0"/>
              <a:t>It promotes the food product to be safety and healthy with no risks involved.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Adobe Myungjo Std M" pitchFamily="18" charset="-128"/>
                <a:ea typeface="Adobe Myungjo Std M" pitchFamily="18" charset="-128"/>
                <a:cs typeface="Aharoni" pitchFamily="2" charset="-79"/>
              </a:rPr>
              <a:t>CONTENTS</a:t>
            </a:r>
            <a:endParaRPr 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smtClean="0">
                <a:solidFill>
                  <a:srgbClr val="002060"/>
                </a:solidFill>
              </a:rPr>
              <a:t>Project Goals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>
                <a:solidFill>
                  <a:srgbClr val="002060"/>
                </a:solidFill>
              </a:rPr>
              <a:t> Description about data sets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>
                <a:solidFill>
                  <a:srgbClr val="002060"/>
                </a:solidFill>
              </a:rPr>
              <a:t> Progress of the project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>
                <a:solidFill>
                  <a:srgbClr val="002060"/>
                </a:solidFill>
              </a:rPr>
              <a:t> Description about the SRS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>
                <a:solidFill>
                  <a:srgbClr val="002060"/>
                </a:solidFill>
              </a:rPr>
              <a:t> Description about the design with Class diagram and Sequence diagram</a:t>
            </a:r>
            <a:endParaRPr lang="en-IN" smtClean="0">
              <a:solidFill>
                <a:srgbClr val="002060"/>
              </a:solidFill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Adobe Myungjo Std M" pitchFamily="18" charset="-128"/>
                <a:ea typeface="Adobe Myungjo Std M" pitchFamily="18" charset="-128"/>
              </a:rPr>
              <a:t>PROJECT GOALS</a:t>
            </a:r>
            <a:endParaRPr lang="en-US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Food – A fact of life to improve the nutrition and health outcomes of populations.</a:t>
            </a:r>
          </a:p>
          <a:p>
            <a:pPr eaLnBrk="1" hangingPunct="1"/>
            <a:r>
              <a:rPr lang="en-IN" smtClean="0"/>
              <a:t>It approaches to food safety and quality </a:t>
            </a:r>
            <a:r>
              <a:rPr lang="en-IN" smtClean="0">
                <a:solidFill>
                  <a:srgbClr val="002060"/>
                </a:solidFill>
              </a:rPr>
              <a:t>.</a:t>
            </a:r>
          </a:p>
          <a:p>
            <a:pPr eaLnBrk="1" hangingPunct="1"/>
            <a:r>
              <a:rPr lang="en-US" smtClean="0"/>
              <a:t>Recommending products to consumers means not only understanding their tastes, but also understanding their level of experience.</a:t>
            </a:r>
          </a:p>
          <a:p>
            <a:pPr eaLnBrk="1" hangingPunct="1"/>
            <a:r>
              <a:rPr lang="en-US" smtClean="0"/>
              <a:t>The food that is being tasted by the customer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 on his opinion the review will be posted .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Adobe Myungjo Std M" pitchFamily="18" charset="-128"/>
                <a:ea typeface="Adobe Myungjo Std M" pitchFamily="18" charset="-128"/>
              </a:rPr>
              <a:t>PROJECT GOALS</a:t>
            </a:r>
            <a:endParaRPr 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Goal of this project is to find out which food is being praised or criticized by the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customer through review in one of the major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 Food  sites like Amazon.</a:t>
            </a:r>
          </a:p>
          <a:p>
            <a:pPr eaLnBrk="1" hangingPunct="1"/>
            <a:r>
              <a:rPr lang="en-US" smtClean="0"/>
              <a:t>Then the total number of customer’s review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Will be analyzed by sampling and then final outcome like  is the product best to use or not? Will be produced at the end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Adobe Myungjo Std M" pitchFamily="18" charset="-128"/>
                <a:ea typeface="Adobe Myungjo Std M" pitchFamily="18" charset="-128"/>
              </a:rPr>
              <a:t>DATA  SET  DESCRIPTION</a:t>
            </a:r>
            <a:endParaRPr lang="en-US" dirty="0"/>
          </a:p>
        </p:txBody>
      </p:sp>
      <p:pic>
        <p:nvPicPr>
          <p:cNvPr id="1843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0" y="3124200"/>
            <a:ext cx="5181600" cy="2947988"/>
          </a:xfrm>
        </p:spPr>
      </p:pic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676400" y="1676400"/>
            <a:ext cx="6400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This dataset consists of reviews of fine foods from Amazon.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Adobe Myungjo Std M" pitchFamily="18" charset="-128"/>
                <a:ea typeface="Adobe Myungjo Std M" pitchFamily="18" charset="-128"/>
              </a:rPr>
              <a:t>DATA  SET  DESCRIPTION</a:t>
            </a:r>
            <a:endParaRPr lang="en-US" dirty="0"/>
          </a:p>
        </p:txBody>
      </p:sp>
      <p:pic>
        <p:nvPicPr>
          <p:cNvPr id="19458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371600"/>
            <a:ext cx="7324725" cy="3810000"/>
          </a:xfrm>
        </p:spPr>
      </p:pic>
      <p:pic>
        <p:nvPicPr>
          <p:cNvPr id="19459" name="Picture 3" descr="C:\Users\karthi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5105400"/>
            <a:ext cx="2667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Adobe Myungjo Std M" pitchFamily="18" charset="-128"/>
                <a:ea typeface="Adobe Myungjo Std M" pitchFamily="18" charset="-128"/>
              </a:rPr>
              <a:t>PROGRESS OF THE PROJECT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</a:rPr>
              <a:t>Amazon </a:t>
            </a:r>
            <a:r>
              <a:rPr lang="en-US" smtClean="0">
                <a:solidFill>
                  <a:srgbClr val="002060"/>
                </a:solidFill>
              </a:rPr>
              <a:t>Food</a:t>
            </a:r>
            <a:r>
              <a:rPr lang="en-US" smtClean="0">
                <a:solidFill>
                  <a:srgbClr val="002060"/>
                </a:solidFill>
              </a:rPr>
              <a:t> </a:t>
            </a:r>
            <a:r>
              <a:rPr lang="en-US" smtClean="0">
                <a:solidFill>
                  <a:srgbClr val="002060"/>
                </a:solidFill>
              </a:rPr>
              <a:t>review Data Set Identification and Extraction</a:t>
            </a:r>
          </a:p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Pre-processing of data set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Removing  unwanted  attributes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Eliminating  stop  words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Stemming ( Porter’s  algorithm)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Adobe Myungjo Std M" pitchFamily="18" charset="-128"/>
                <a:ea typeface="Adobe Myungjo Std M" pitchFamily="18" charset="-128"/>
              </a:rPr>
              <a:t>DESCRIPTION ABOUT THE 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srgbClr val="002060"/>
                </a:solidFill>
              </a:rPr>
              <a:t>The SRS document enlists enough and necessary requirements that are required for the project development or analysis.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srgbClr val="002060"/>
                </a:solidFill>
              </a:rPr>
              <a:t>SRS helps in better understanding of the project by specifying the functional requirements, software system attributes etc.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srgbClr val="002060"/>
                </a:solidFill>
              </a:rPr>
              <a:t>It minimizes the time and effort required to analyse the data as the requirement are specified.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srgbClr val="002060"/>
                </a:solidFill>
              </a:rPr>
              <a:t>It also specifies system and hardware requirements.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Adobe Myungjo Std M" pitchFamily="18" charset="-128"/>
                <a:ea typeface="Adobe Myungjo Std M" pitchFamily="18" charset="-128"/>
              </a:rPr>
              <a:t>DESCRIPTION OF THE DESIGN</a:t>
            </a:r>
            <a:endParaRPr lang="en-US" dirty="0"/>
          </a:p>
        </p:txBody>
      </p:sp>
      <p:pic>
        <p:nvPicPr>
          <p:cNvPr id="2253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1600200"/>
            <a:ext cx="6223000" cy="4525963"/>
          </a:xfrm>
        </p:spPr>
      </p:pic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971800"/>
            <a:ext cx="13620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828800" y="34290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1828800" y="3429000"/>
            <a:ext cx="990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latin typeface="Arial Black" pitchFamily="34" charset="0"/>
              </a:rPr>
              <a:t>Amazon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330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Sentiment Analysis: Amazon Product  Food Review</vt:lpstr>
      <vt:lpstr>CONTENTS</vt:lpstr>
      <vt:lpstr>PROJECT GOALS</vt:lpstr>
      <vt:lpstr>PROJECT GOALS</vt:lpstr>
      <vt:lpstr>DATA  SET  DESCRIPTION</vt:lpstr>
      <vt:lpstr>DATA  SET  DESCRIPTION</vt:lpstr>
      <vt:lpstr>PROGRESS OF THE PROJECT</vt:lpstr>
      <vt:lpstr>DESCRIPTION ABOUT THE SRS</vt:lpstr>
      <vt:lpstr>DESCRIPTION OF THE DESIGN</vt:lpstr>
      <vt:lpstr>Class Diagram</vt:lpstr>
      <vt:lpstr>Sequence Diagram</vt:lpstr>
      <vt:lpstr>Social Impacts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Analysis: Amazon Product  Movie Review</dc:title>
  <dc:creator>karthi</dc:creator>
  <cp:lastModifiedBy>Ganesh Hegde</cp:lastModifiedBy>
  <cp:revision>10</cp:revision>
  <dcterms:created xsi:type="dcterms:W3CDTF">2015-11-04T04:49:46Z</dcterms:created>
  <dcterms:modified xsi:type="dcterms:W3CDTF">2015-11-04T10:21:52Z</dcterms:modified>
</cp:coreProperties>
</file>