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875E36F-A723-4B2D-9A18-157990482CD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5E36F-A723-4B2D-9A18-157990482CD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5E36F-A723-4B2D-9A18-157990482CD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5E36F-A723-4B2D-9A18-157990482CD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5E36F-A723-4B2D-9A18-157990482CD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5E36F-A723-4B2D-9A18-157990482CD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75E36F-A723-4B2D-9A18-157990482CD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8" name="Slide Number Placeholder 7"/>
          <p:cNvSpPr>
            <a:spLocks noGrp="1"/>
          </p:cNvSpPr>
          <p:nvPr>
            <p:ph type="sldNum" sz="quarter" idx="11"/>
          </p:nvPr>
        </p:nvSpPr>
        <p:spPr/>
        <p:txBody>
          <a:bodyPr/>
          <a:lstStyle/>
          <a:p>
            <a:fld id="{C875E36F-A723-4B2D-9A18-157990482CDE}"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75E36F-A723-4B2D-9A18-157990482CD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2DB6F5-CBE3-45ED-8CB6-51E6C3916218}" type="datetimeFigureOut">
              <a:rPr lang="en-IN" smtClean="0"/>
              <a:pPr/>
              <a:t>13-12-2015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875264" y="6422065"/>
            <a:ext cx="1016000" cy="365125"/>
          </a:xfrm>
        </p:spPr>
        <p:txBody>
          <a:bodyPr/>
          <a:lstStyle/>
          <a:p>
            <a:fld id="{C875E36F-A723-4B2D-9A18-157990482CD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F42DB6F5-CBE3-45ED-8CB6-51E6C3916218}" type="datetimeFigureOut">
              <a:rPr lang="en-IN" smtClean="0"/>
              <a:pPr/>
              <a:t>13-12-2015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5E36F-A723-4B2D-9A18-157990482CD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42DB6F5-CBE3-45ED-8CB6-51E6C3916218}" type="datetimeFigureOut">
              <a:rPr lang="en-IN" smtClean="0"/>
              <a:pPr/>
              <a:t>13-12-2015</a:t>
            </a:fld>
            <a:endParaRPr lang="en-IN"/>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75E36F-A723-4B2D-9A18-157990482CD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clipse.org/" TargetMode="External"/><Relationship Id="rId2" Type="http://schemas.openxmlformats.org/officeDocument/2006/relationships/hyperlink" Target="https://pytho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6908" y="1337733"/>
            <a:ext cx="10113819" cy="1308485"/>
          </a:xfrm>
        </p:spPr>
        <p:txBody>
          <a:bodyPr>
            <a:normAutofit fontScale="90000"/>
          </a:bodyPr>
          <a:lstStyle/>
          <a:p>
            <a:r>
              <a:rPr lang="en-IN" sz="4000" dirty="0" smtClean="0"/>
              <a:t>Sentiment  Analysis  on   Product  Review </a:t>
            </a:r>
            <a:endParaRPr lang="en-IN" sz="4000" dirty="0"/>
          </a:p>
        </p:txBody>
      </p:sp>
      <p:sp>
        <p:nvSpPr>
          <p:cNvPr id="3" name="Subtitle 2"/>
          <p:cNvSpPr>
            <a:spLocks noGrp="1"/>
          </p:cNvSpPr>
          <p:nvPr>
            <p:ph type="subTitle" idx="1"/>
          </p:nvPr>
        </p:nvSpPr>
        <p:spPr>
          <a:xfrm>
            <a:off x="6151418" y="3433489"/>
            <a:ext cx="4821382" cy="2634802"/>
          </a:xfrm>
        </p:spPr>
        <p:txBody>
          <a:bodyPr>
            <a:normAutofit/>
          </a:bodyPr>
          <a:lstStyle/>
          <a:p>
            <a:r>
              <a:rPr lang="en-IN" b="1" dirty="0" smtClean="0"/>
              <a:t>Mrinal.B.K                  	 1MS12CS060</a:t>
            </a:r>
            <a:endParaRPr lang="en-US" b="1" dirty="0" smtClean="0"/>
          </a:p>
          <a:p>
            <a:r>
              <a:rPr lang="en-IN" b="1" dirty="0" smtClean="0"/>
              <a:t>Rahul Sherikar               1MS12CS082</a:t>
            </a:r>
            <a:endParaRPr lang="en-US" dirty="0" smtClean="0"/>
          </a:p>
          <a:p>
            <a:r>
              <a:rPr lang="en-IN" b="1" dirty="0" smtClean="0"/>
              <a:t>Rajesh S M                  	 1MS12CS087</a:t>
            </a:r>
            <a:endParaRPr lang="en-US" dirty="0" smtClean="0"/>
          </a:p>
          <a:p>
            <a:r>
              <a:rPr lang="en-IN" b="1" dirty="0" smtClean="0"/>
              <a:t>Manukumar                	 1MS13CS413</a:t>
            </a:r>
            <a:endParaRPr lang="en-IN" dirty="0"/>
          </a:p>
        </p:txBody>
      </p:sp>
    </p:spTree>
    <p:extLst>
      <p:ext uri="{BB962C8B-B14F-4D97-AF65-F5344CB8AC3E}">
        <p14:creationId xmlns="" xmlns:p14="http://schemas.microsoft.com/office/powerpoint/2010/main" val="283557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RESULTS</a:t>
            </a:r>
            <a:r>
              <a:rPr lang="en-IN" b="1" dirty="0" smtClean="0"/>
              <a:t/>
            </a:r>
            <a:br>
              <a:rPr lang="en-IN" b="1" dirty="0" smtClean="0"/>
            </a:br>
            <a:endParaRPr lang="en-IN" dirty="0"/>
          </a:p>
        </p:txBody>
      </p:sp>
      <p:pic>
        <p:nvPicPr>
          <p:cNvPr id="1026" name="Picture 2" descr="E:\MANU\Programs\rahul\categorize.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25236" y="1579418"/>
            <a:ext cx="9698182" cy="46905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651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CONCLUSION AND FUTURE WORK</a:t>
            </a:r>
            <a:r>
              <a:rPr lang="en-IN" b="1" dirty="0" smtClean="0"/>
              <a:t/>
            </a:r>
            <a:br>
              <a:rPr lang="en-IN" b="1" dirty="0" smtClean="0"/>
            </a:br>
            <a:endParaRPr lang="en-IN" dirty="0"/>
          </a:p>
        </p:txBody>
      </p:sp>
      <p:sp>
        <p:nvSpPr>
          <p:cNvPr id="3" name="Content Placeholder 2"/>
          <p:cNvSpPr>
            <a:spLocks noGrp="1"/>
          </p:cNvSpPr>
          <p:nvPr>
            <p:ph idx="1"/>
          </p:nvPr>
        </p:nvSpPr>
        <p:spPr>
          <a:xfrm>
            <a:off x="895874" y="1431175"/>
            <a:ext cx="8825659" cy="4308763"/>
          </a:xfrm>
        </p:spPr>
        <p:txBody>
          <a:bodyPr>
            <a:normAutofit/>
          </a:bodyPr>
          <a:lstStyle/>
          <a:p>
            <a:pPr>
              <a:buFont typeface="Wingdings" pitchFamily="2" charset="2"/>
              <a:buChar char="Ø"/>
            </a:pPr>
            <a:r>
              <a:rPr lang="en-AU" sz="2200" b="1" dirty="0"/>
              <a:t>Our basis of the project is roughly based on the above techniques discussed to build a custom database of these </a:t>
            </a:r>
            <a:r>
              <a:rPr lang="en-AU" sz="2200" b="1" dirty="0" smtClean="0"/>
              <a:t>product </a:t>
            </a:r>
            <a:r>
              <a:rPr lang="en-AU" sz="2200" b="1" dirty="0"/>
              <a:t>reviews with the score on the positive and negative scale. So, that the user community can have these somewhat processed raw data for this dataset to be expanded to produce different products in this </a:t>
            </a:r>
            <a:r>
              <a:rPr lang="en-AU" sz="2200" b="1" dirty="0" smtClean="0"/>
              <a:t>topic.</a:t>
            </a:r>
            <a:endParaRPr lang="en-IN" sz="2200" b="1" dirty="0" smtClean="0"/>
          </a:p>
          <a:p>
            <a:pPr>
              <a:buFont typeface="Wingdings" pitchFamily="2" charset="2"/>
              <a:buChar char="Ø"/>
            </a:pPr>
            <a:r>
              <a:rPr lang="en-AU" sz="2200" b="1" dirty="0" smtClean="0"/>
              <a:t>The </a:t>
            </a:r>
            <a:r>
              <a:rPr lang="en-AU" sz="2200" b="1" dirty="0"/>
              <a:t>scope of this project aims to satisfy the user community to make their own analysis of this classified data and also can be used for further research topic</a:t>
            </a:r>
            <a:r>
              <a:rPr lang="en-AU" sz="2200" b="1" dirty="0" smtClean="0"/>
              <a:t>.</a:t>
            </a:r>
            <a:r>
              <a:rPr lang="en-AU" sz="2200" b="1" dirty="0"/>
              <a:t> </a:t>
            </a:r>
            <a:endParaRPr lang="en-IN" sz="2200" b="1" dirty="0" smtClean="0"/>
          </a:p>
          <a:p>
            <a:pPr>
              <a:buFont typeface="Wingdings" pitchFamily="2" charset="2"/>
              <a:buChar char="Ø"/>
            </a:pPr>
            <a:r>
              <a:rPr lang="en-AU" sz="2200" b="1" dirty="0" smtClean="0"/>
              <a:t>Creating </a:t>
            </a:r>
            <a:r>
              <a:rPr lang="en-AU" sz="2200" b="1" dirty="0"/>
              <a:t>more and new path of exploration in the field </a:t>
            </a:r>
            <a:r>
              <a:rPr lang="en-AU" sz="2200" b="1"/>
              <a:t>of </a:t>
            </a:r>
            <a:r>
              <a:rPr lang="en-AU" sz="2200" b="1" smtClean="0"/>
              <a:t>p</a:t>
            </a:r>
            <a:r>
              <a:rPr lang="en-AU" sz="2200" b="1" smtClean="0"/>
              <a:t>roducts . </a:t>
            </a:r>
            <a:r>
              <a:rPr lang="en-AU" sz="2200" b="1" smtClean="0"/>
              <a:t>This </a:t>
            </a:r>
            <a:r>
              <a:rPr lang="en-AU" sz="2200" b="1" dirty="0"/>
              <a:t>expands the horizons of these current fields which were not possible before this.</a:t>
            </a:r>
            <a:endParaRPr lang="en-IN" sz="2200" b="1" dirty="0"/>
          </a:p>
          <a:p>
            <a:pPr marL="0" indent="0">
              <a:buNone/>
            </a:pPr>
            <a:endParaRPr lang="en-IN" b="1" dirty="0"/>
          </a:p>
          <a:p>
            <a:endParaRPr lang="en-IN" dirty="0"/>
          </a:p>
        </p:txBody>
      </p:sp>
    </p:spTree>
    <p:extLst>
      <p:ext uri="{BB962C8B-B14F-4D97-AF65-F5344CB8AC3E}">
        <p14:creationId xmlns="" xmlns:p14="http://schemas.microsoft.com/office/powerpoint/2010/main" val="79018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BIBLIOGRAPHY</a:t>
            </a:r>
            <a:r>
              <a:rPr lang="en-IN" b="1" dirty="0" smtClean="0"/>
              <a:t/>
            </a:r>
            <a:br>
              <a:rPr lang="en-IN" b="1" dirty="0" smtClean="0"/>
            </a:br>
            <a:endParaRPr lang="en-IN" dirty="0"/>
          </a:p>
        </p:txBody>
      </p:sp>
      <p:sp>
        <p:nvSpPr>
          <p:cNvPr id="3" name="Content Placeholder 2"/>
          <p:cNvSpPr>
            <a:spLocks noGrp="1"/>
          </p:cNvSpPr>
          <p:nvPr>
            <p:ph idx="1"/>
          </p:nvPr>
        </p:nvSpPr>
        <p:spPr>
          <a:xfrm>
            <a:off x="897259" y="1762298"/>
            <a:ext cx="9596173" cy="4364182"/>
          </a:xfrm>
        </p:spPr>
        <p:txBody>
          <a:bodyPr>
            <a:noAutofit/>
          </a:bodyPr>
          <a:lstStyle/>
          <a:p>
            <a:pPr>
              <a:buFont typeface="Wingdings" pitchFamily="2" charset="2"/>
              <a:buChar char="Ø"/>
            </a:pPr>
            <a:r>
              <a:rPr lang="en-IN" sz="2000" dirty="0">
                <a:solidFill>
                  <a:schemeClr val="tx1">
                    <a:lumMod val="95000"/>
                    <a:lumOff val="5000"/>
                  </a:schemeClr>
                </a:solidFill>
              </a:rPr>
              <a:t>https://snap.stanford.edu/data/</a:t>
            </a:r>
          </a:p>
          <a:p>
            <a:pPr>
              <a:buFont typeface="Wingdings" pitchFamily="2" charset="2"/>
              <a:buChar char="Ø"/>
            </a:pPr>
            <a:r>
              <a:rPr lang="en-IN" sz="2000" dirty="0" smtClean="0">
                <a:solidFill>
                  <a:schemeClr val="tx1">
                    <a:lumMod val="95000"/>
                    <a:lumOff val="5000"/>
                  </a:schemeClr>
                </a:solidFill>
              </a:rPr>
              <a:t>https://en.wikipedia.org/wiki/Sentiment_analysis</a:t>
            </a:r>
          </a:p>
          <a:p>
            <a:pPr>
              <a:buFont typeface="Wingdings" pitchFamily="2" charset="2"/>
              <a:buChar char="Ø"/>
            </a:pPr>
            <a:r>
              <a:rPr lang="en-IN" sz="2000" dirty="0" smtClean="0">
                <a:solidFill>
                  <a:schemeClr val="tx1"/>
                </a:solidFill>
                <a:hlinkClick r:id="rId2"/>
              </a:rPr>
              <a:t>https://</a:t>
            </a:r>
            <a:r>
              <a:rPr lang="en-IN" sz="2000" dirty="0" smtClean="0">
                <a:hlinkClick r:id="rId2"/>
              </a:rPr>
              <a:t>python</a:t>
            </a:r>
            <a:r>
              <a:rPr lang="en-IN" sz="2000" dirty="0" smtClean="0">
                <a:solidFill>
                  <a:schemeClr val="tx1"/>
                </a:solidFill>
                <a:hlinkClick r:id="rId2"/>
              </a:rPr>
              <a:t>.org/</a:t>
            </a:r>
            <a:endParaRPr lang="en-IN" sz="2000" dirty="0" smtClean="0">
              <a:solidFill>
                <a:schemeClr val="tx1"/>
              </a:solidFill>
            </a:endParaRPr>
          </a:p>
          <a:p>
            <a:pPr>
              <a:buFont typeface="Wingdings" pitchFamily="2" charset="2"/>
              <a:buChar char="Ø"/>
            </a:pPr>
            <a:r>
              <a:rPr lang="en-IN" sz="2000" dirty="0" smtClean="0">
                <a:hlinkClick r:id="rId3"/>
              </a:rPr>
              <a:t>https://eclipse.org/</a:t>
            </a:r>
            <a:endParaRPr lang="en-IN" sz="2000" dirty="0" smtClean="0"/>
          </a:p>
          <a:p>
            <a:endParaRPr lang="en-IN" sz="2000" b="1" dirty="0" smtClean="0"/>
          </a:p>
          <a:p>
            <a:pPr marL="0" indent="0">
              <a:buNone/>
            </a:pPr>
            <a:endParaRPr lang="en-IN" sz="2000" b="1" dirty="0"/>
          </a:p>
        </p:txBody>
      </p:sp>
    </p:spTree>
    <p:extLst>
      <p:ext uri="{BB962C8B-B14F-4D97-AF65-F5344CB8AC3E}">
        <p14:creationId xmlns="" xmlns:p14="http://schemas.microsoft.com/office/powerpoint/2010/main" val="91132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3" y="579438"/>
            <a:ext cx="9956800" cy="1143000"/>
          </a:xfrm>
        </p:spPr>
        <p:txBody>
          <a:bodyPr/>
          <a:lstStyle/>
          <a:p>
            <a:r>
              <a:rPr lang="en-IN" dirty="0" smtClean="0"/>
              <a:t>CONTENTS</a:t>
            </a:r>
            <a:endParaRPr lang="en-IN" dirty="0"/>
          </a:p>
        </p:txBody>
      </p:sp>
      <p:sp>
        <p:nvSpPr>
          <p:cNvPr id="3" name="Content Placeholder 2"/>
          <p:cNvSpPr>
            <a:spLocks noGrp="1"/>
          </p:cNvSpPr>
          <p:nvPr>
            <p:ph idx="1"/>
          </p:nvPr>
        </p:nvSpPr>
        <p:spPr>
          <a:xfrm>
            <a:off x="1154954" y="2341417"/>
            <a:ext cx="8825659" cy="4128655"/>
          </a:xfrm>
        </p:spPr>
        <p:txBody>
          <a:bodyPr>
            <a:normAutofit/>
          </a:bodyPr>
          <a:lstStyle/>
          <a:p>
            <a:pPr lvl="0">
              <a:buFont typeface="Wingdings" pitchFamily="2" charset="2"/>
              <a:buChar char="Ø"/>
            </a:pPr>
            <a:r>
              <a:rPr lang="en-US" sz="2200" b="1" dirty="0"/>
              <a:t>Project Goals </a:t>
            </a:r>
            <a:endParaRPr lang="en-IN" sz="2200" b="1" dirty="0"/>
          </a:p>
          <a:p>
            <a:pPr>
              <a:buFont typeface="Wingdings" pitchFamily="2" charset="2"/>
              <a:buChar char="Ø"/>
            </a:pPr>
            <a:r>
              <a:rPr lang="en-US" sz="2200" b="1" dirty="0" smtClean="0"/>
              <a:t>Description </a:t>
            </a:r>
            <a:r>
              <a:rPr lang="en-US" sz="2200" b="1" dirty="0"/>
              <a:t>about the Data Sets </a:t>
            </a:r>
            <a:endParaRPr lang="en-US" sz="2200" b="1" dirty="0" smtClean="0"/>
          </a:p>
          <a:p>
            <a:pPr>
              <a:buFont typeface="Wingdings" pitchFamily="2" charset="2"/>
              <a:buChar char="Ø"/>
            </a:pPr>
            <a:r>
              <a:rPr lang="en-US" sz="2200" b="1" dirty="0" smtClean="0"/>
              <a:t>Description </a:t>
            </a:r>
            <a:r>
              <a:rPr lang="en-US" sz="2200" b="1" dirty="0"/>
              <a:t>about the SRS</a:t>
            </a:r>
            <a:endParaRPr lang="en-IN" sz="2200" b="1" dirty="0"/>
          </a:p>
          <a:p>
            <a:pPr lvl="0">
              <a:buFont typeface="Wingdings" pitchFamily="2" charset="2"/>
              <a:buChar char="Ø"/>
            </a:pPr>
            <a:r>
              <a:rPr lang="en-US" sz="2200" b="1" dirty="0"/>
              <a:t>Description about the Design Architecture with Class Diagram and Sequence Diagram</a:t>
            </a:r>
            <a:endParaRPr lang="en-IN" sz="2200" b="1" dirty="0"/>
          </a:p>
          <a:p>
            <a:pPr lvl="0">
              <a:buFont typeface="Wingdings" pitchFamily="2" charset="2"/>
              <a:buChar char="Ø"/>
            </a:pPr>
            <a:r>
              <a:rPr lang="en-US" sz="2200" b="1" dirty="0"/>
              <a:t>Implementation details</a:t>
            </a:r>
            <a:endParaRPr lang="en-IN" sz="2200" b="1" dirty="0"/>
          </a:p>
          <a:p>
            <a:pPr lvl="0">
              <a:buFont typeface="Wingdings" pitchFamily="2" charset="2"/>
              <a:buChar char="Ø"/>
            </a:pPr>
            <a:r>
              <a:rPr lang="en-US" sz="2200" b="1" dirty="0"/>
              <a:t>Results</a:t>
            </a:r>
            <a:endParaRPr lang="en-IN" sz="2200" b="1" dirty="0"/>
          </a:p>
          <a:p>
            <a:pPr lvl="0">
              <a:buFont typeface="Wingdings" pitchFamily="2" charset="2"/>
              <a:buChar char="Ø"/>
            </a:pPr>
            <a:r>
              <a:rPr lang="en-US" sz="2200" b="1" dirty="0"/>
              <a:t>Conclusion and Future work</a:t>
            </a:r>
            <a:endParaRPr lang="en-IN" sz="2200" b="1" dirty="0"/>
          </a:p>
          <a:p>
            <a:pPr lvl="0">
              <a:buFont typeface="Wingdings" pitchFamily="2" charset="2"/>
              <a:buChar char="Ø"/>
            </a:pPr>
            <a:r>
              <a:rPr lang="en-US" sz="2200" b="1" dirty="0"/>
              <a:t>Bibliography</a:t>
            </a:r>
            <a:endParaRPr lang="en-IN" sz="2200" b="1" dirty="0"/>
          </a:p>
          <a:p>
            <a:endParaRPr lang="en-IN" dirty="0"/>
          </a:p>
        </p:txBody>
      </p:sp>
    </p:spTree>
    <p:extLst>
      <p:ext uri="{BB962C8B-B14F-4D97-AF65-F5344CB8AC3E}">
        <p14:creationId xmlns="" xmlns:p14="http://schemas.microsoft.com/office/powerpoint/2010/main" val="113508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PROJECT GOALS </a:t>
            </a:r>
            <a:endParaRPr lang="en-IN" b="1" dirty="0"/>
          </a:p>
        </p:txBody>
      </p:sp>
      <p:sp>
        <p:nvSpPr>
          <p:cNvPr id="3" name="Content Placeholder 2"/>
          <p:cNvSpPr>
            <a:spLocks noGrp="1"/>
          </p:cNvSpPr>
          <p:nvPr>
            <p:ph idx="1"/>
          </p:nvPr>
        </p:nvSpPr>
        <p:spPr>
          <a:xfrm>
            <a:off x="1154954" y="2603499"/>
            <a:ext cx="8473955" cy="3963555"/>
          </a:xfrm>
        </p:spPr>
        <p:txBody>
          <a:bodyPr/>
          <a:lstStyle/>
          <a:p>
            <a:pPr>
              <a:buFont typeface="Wingdings" pitchFamily="2" charset="2"/>
              <a:buChar char="Ø"/>
            </a:pPr>
            <a:r>
              <a:rPr lang="en-IN" sz="2000" dirty="0" smtClean="0"/>
              <a:t>There are many products present in market in all areas.</a:t>
            </a:r>
            <a:r>
              <a:rPr lang="en-IN" sz="2000" dirty="0" smtClean="0">
                <a:solidFill>
                  <a:srgbClr val="002060"/>
                </a:solidFill>
              </a:rPr>
              <a:t> </a:t>
            </a:r>
            <a:endParaRPr lang="en-IN" sz="2000" dirty="0">
              <a:solidFill>
                <a:srgbClr val="002060"/>
              </a:solidFill>
            </a:endParaRPr>
          </a:p>
          <a:p>
            <a:pPr>
              <a:buFont typeface="Wingdings" pitchFamily="2" charset="2"/>
              <a:buChar char="Ø"/>
            </a:pPr>
            <a:r>
              <a:rPr lang="en-US" sz="2000" b="1" dirty="0">
                <a:solidFill>
                  <a:srgbClr val="002060"/>
                </a:solidFill>
              </a:rPr>
              <a:t> </a:t>
            </a:r>
            <a:r>
              <a:rPr lang="en-IN" sz="2000" dirty="0" smtClean="0"/>
              <a:t>The goal of this project is to find out which product is criticised or praised through the reviews in the major site like Amazon.</a:t>
            </a:r>
          </a:p>
          <a:p>
            <a:pPr>
              <a:buFont typeface="Wingdings" pitchFamily="2" charset="2"/>
              <a:buChar char="Ø"/>
            </a:pPr>
            <a:r>
              <a:rPr lang="en-US" sz="2000" dirty="0" smtClean="0"/>
              <a:t> Also </a:t>
            </a:r>
            <a:r>
              <a:rPr lang="en-IN" sz="2000" dirty="0" smtClean="0"/>
              <a:t>we evaluate and propose the best or the worst product to buy based on the review.</a:t>
            </a:r>
          </a:p>
          <a:p>
            <a:pPr>
              <a:buNone/>
            </a:pPr>
            <a:endParaRPr lang="en-IN" dirty="0"/>
          </a:p>
        </p:txBody>
      </p:sp>
    </p:spTree>
    <p:extLst>
      <p:ext uri="{BB962C8B-B14F-4D97-AF65-F5344CB8AC3E}">
        <p14:creationId xmlns="" xmlns:p14="http://schemas.microsoft.com/office/powerpoint/2010/main" val="263259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DESCRIPTION ABOUT THE DATA SETS </a:t>
            </a:r>
            <a:r>
              <a:rPr lang="en-US" b="1" dirty="0"/>
              <a:t/>
            </a:r>
            <a:br>
              <a:rPr lang="en-US" b="1" dirty="0"/>
            </a:br>
            <a:endParaRPr lang="en-IN" dirty="0"/>
          </a:p>
        </p:txBody>
      </p:sp>
      <p:sp>
        <p:nvSpPr>
          <p:cNvPr id="3" name="Content Placeholder 2"/>
          <p:cNvSpPr>
            <a:spLocks noGrp="1"/>
          </p:cNvSpPr>
          <p:nvPr>
            <p:ph idx="1"/>
          </p:nvPr>
        </p:nvSpPr>
        <p:spPr>
          <a:xfrm>
            <a:off x="770314" y="1014153"/>
            <a:ext cx="8996940" cy="3664527"/>
          </a:xfrm>
        </p:spPr>
        <p:txBody>
          <a:bodyPr/>
          <a:lstStyle/>
          <a:p>
            <a:pPr>
              <a:buFont typeface="Wingdings" pitchFamily="2" charset="2"/>
              <a:buChar char="Ø"/>
            </a:pPr>
            <a:r>
              <a:rPr lang="en-IN" sz="2000" dirty="0"/>
              <a:t>The data statistics:</a:t>
            </a:r>
          </a:p>
          <a:p>
            <a:pPr>
              <a:buFont typeface="Wingdings" pitchFamily="2" charset="2"/>
              <a:buChar char="Ø"/>
            </a:pPr>
            <a:r>
              <a:rPr lang="en-IN" sz="2000" dirty="0" smtClean="0"/>
              <a:t>Obtained data set of product reviews(automotives)from Stanford  university</a:t>
            </a:r>
            <a:endParaRPr lang="en-IN" sz="2000" dirty="0"/>
          </a:p>
          <a:p>
            <a:pPr marL="0" indent="0">
              <a:buNone/>
            </a:pPr>
            <a:endParaRPr lang="en-IN" dirty="0"/>
          </a:p>
        </p:txBody>
      </p:sp>
      <p:pic>
        <p:nvPicPr>
          <p:cNvPr id="5" name="Content Placeholder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69528" y="3384665"/>
            <a:ext cx="6363392" cy="3117273"/>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43840" y="3307080"/>
            <a:ext cx="5029200" cy="2667000"/>
          </a:xfrm>
          <a:prstGeom prst="rect">
            <a:avLst/>
          </a:prstGeom>
        </p:spPr>
      </p:pic>
    </p:spTree>
    <p:extLst>
      <p:ext uri="{BB962C8B-B14F-4D97-AF65-F5344CB8AC3E}">
        <p14:creationId xmlns="" xmlns:p14="http://schemas.microsoft.com/office/powerpoint/2010/main" val="227066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DESCRIPTION ABOUT THE SRS</a:t>
            </a:r>
            <a:endParaRPr lang="en-IN" b="1" dirty="0"/>
          </a:p>
        </p:txBody>
      </p:sp>
      <p:sp>
        <p:nvSpPr>
          <p:cNvPr id="3" name="Content Placeholder 2"/>
          <p:cNvSpPr>
            <a:spLocks noGrp="1"/>
          </p:cNvSpPr>
          <p:nvPr>
            <p:ph idx="1"/>
          </p:nvPr>
        </p:nvSpPr>
        <p:spPr>
          <a:xfrm>
            <a:off x="1154954" y="2603499"/>
            <a:ext cx="8825659" cy="3866573"/>
          </a:xfrm>
        </p:spPr>
        <p:txBody>
          <a:bodyPr>
            <a:normAutofit/>
          </a:bodyPr>
          <a:lstStyle/>
          <a:p>
            <a:pPr marL="342900" lvl="0" indent="-342900" defTabSz="457200">
              <a:spcBef>
                <a:spcPts val="1000"/>
              </a:spcBef>
              <a:buClr>
                <a:schemeClr val="bg2">
                  <a:lumMod val="40000"/>
                  <a:lumOff val="60000"/>
                </a:schemeClr>
              </a:buClr>
              <a:buFont typeface="Wingdings 3" charset="2"/>
              <a:buChar char=""/>
              <a:defRPr/>
            </a:pPr>
            <a:r>
              <a:rPr lang="en-IN" sz="2000" dirty="0" smtClean="0"/>
              <a:t>The SRS document enlists enough and necessary requirements that are required for the project development or analysis.</a:t>
            </a:r>
          </a:p>
          <a:p>
            <a:pPr marL="342900" lvl="0" indent="-342900" defTabSz="457200">
              <a:spcBef>
                <a:spcPts val="1000"/>
              </a:spcBef>
              <a:buClr>
                <a:schemeClr val="bg2">
                  <a:lumMod val="40000"/>
                  <a:lumOff val="60000"/>
                </a:schemeClr>
              </a:buClr>
              <a:buFont typeface="Wingdings 3" charset="2"/>
              <a:buChar char=""/>
              <a:defRPr/>
            </a:pPr>
            <a:r>
              <a:rPr lang="en-IN" sz="2000" dirty="0" smtClean="0"/>
              <a:t>SRS helps in better understanding of the project by specifying the functional requirements, software system attributes etc.</a:t>
            </a:r>
          </a:p>
          <a:p>
            <a:pPr marL="342900" lvl="0" indent="-342900" defTabSz="457200">
              <a:spcBef>
                <a:spcPts val="1000"/>
              </a:spcBef>
              <a:buClr>
                <a:schemeClr val="bg2">
                  <a:lumMod val="40000"/>
                  <a:lumOff val="60000"/>
                </a:schemeClr>
              </a:buClr>
              <a:buFont typeface="Wingdings 3" charset="2"/>
              <a:buChar char=""/>
              <a:defRPr/>
            </a:pPr>
            <a:r>
              <a:rPr lang="en-IN" sz="2000" dirty="0" smtClean="0"/>
              <a:t>It minimizes the time and effort required to analyse the data as the requirement are specified.</a:t>
            </a:r>
          </a:p>
          <a:p>
            <a:pPr marL="342900" lvl="0" indent="-342900" defTabSz="457200">
              <a:spcBef>
                <a:spcPts val="1000"/>
              </a:spcBef>
              <a:buClr>
                <a:schemeClr val="bg2">
                  <a:lumMod val="40000"/>
                  <a:lumOff val="60000"/>
                </a:schemeClr>
              </a:buClr>
              <a:buFont typeface="Wingdings 3" charset="2"/>
              <a:buChar char=""/>
              <a:defRPr/>
            </a:pPr>
            <a:r>
              <a:rPr lang="en-IN" sz="2000" dirty="0" smtClean="0"/>
              <a:t>It also specifies system and hardware requirements.</a:t>
            </a:r>
          </a:p>
        </p:txBody>
      </p:sp>
    </p:spTree>
    <p:extLst>
      <p:ext uri="{BB962C8B-B14F-4D97-AF65-F5344CB8AC3E}">
        <p14:creationId xmlns="" xmlns:p14="http://schemas.microsoft.com/office/powerpoint/2010/main" val="142583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22762" y="2244436"/>
            <a:ext cx="6719455" cy="4475019"/>
          </a:xfrm>
        </p:spPr>
      </p:pic>
    </p:spTree>
    <p:extLst>
      <p:ext uri="{BB962C8B-B14F-4D97-AF65-F5344CB8AC3E}">
        <p14:creationId xmlns="" xmlns:p14="http://schemas.microsoft.com/office/powerpoint/2010/main" val="34606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DIAGRAM</a:t>
            </a:r>
            <a:endParaRPr lang="en-IN" dirty="0"/>
          </a:p>
        </p:txBody>
      </p:sp>
      <p:pic>
        <p:nvPicPr>
          <p:cNvPr id="4"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01837" y="1896269"/>
            <a:ext cx="7172325" cy="3933825"/>
          </a:xfrm>
        </p:spPr>
      </p:pic>
    </p:spTree>
    <p:extLst>
      <p:ext uri="{BB962C8B-B14F-4D97-AF65-F5344CB8AC3E}">
        <p14:creationId xmlns="" xmlns:p14="http://schemas.microsoft.com/office/powerpoint/2010/main" val="225137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SEQUENCE DIAGRAM</a:t>
            </a:r>
            <a:r>
              <a:rPr lang="en-IN" b="1" dirty="0" smtClean="0"/>
              <a:t/>
            </a:r>
            <a:br>
              <a:rPr lang="en-IN" b="1" dirty="0" smtClean="0"/>
            </a:br>
            <a:endParaRPr lang="en-IN" dirty="0"/>
          </a:p>
        </p:txBody>
      </p:sp>
      <p:pic>
        <p:nvPicPr>
          <p:cNvPr id="1026" name="Picture 2" descr="sequenc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98221" y="1343113"/>
            <a:ext cx="6682654" cy="4539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348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IMPLEMENTATION DETAILS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r>
              <a:rPr lang="en-IN" sz="2000" b="1" dirty="0" smtClean="0"/>
              <a:t>Tools </a:t>
            </a:r>
            <a:r>
              <a:rPr lang="en-IN" sz="2000" b="1" dirty="0" err="1" smtClean="0"/>
              <a:t>used:python,eclipse</a:t>
            </a:r>
            <a:endParaRPr lang="en-IN" sz="2000" b="1" dirty="0" smtClean="0"/>
          </a:p>
          <a:p>
            <a:r>
              <a:rPr lang="en-US" sz="2000" b="1" dirty="0"/>
              <a:t>There are 4 modules used in this project for the analysis</a:t>
            </a:r>
            <a:endParaRPr lang="en-IN" sz="2000" b="1" dirty="0"/>
          </a:p>
          <a:p>
            <a:pPr lvl="1">
              <a:buFont typeface="Arial" panose="020B0604020202020204" pitchFamily="34" charset="0"/>
              <a:buChar char="•"/>
            </a:pPr>
            <a:r>
              <a:rPr lang="en-US" sz="2000" b="1" dirty="0"/>
              <a:t>Module for retrieving the datasets</a:t>
            </a:r>
            <a:endParaRPr lang="en-IN" sz="2000" b="1" dirty="0"/>
          </a:p>
          <a:p>
            <a:pPr lvl="1">
              <a:buFont typeface="Arial" panose="020B0604020202020204" pitchFamily="34" charset="0"/>
              <a:buChar char="•"/>
            </a:pPr>
            <a:r>
              <a:rPr lang="en-US" sz="2000" b="1" dirty="0"/>
              <a:t>Module for preprocessing the data</a:t>
            </a:r>
            <a:endParaRPr lang="en-IN" sz="2000" b="1" dirty="0"/>
          </a:p>
          <a:p>
            <a:pPr lvl="1">
              <a:buFont typeface="Arial" panose="020B0604020202020204" pitchFamily="34" charset="0"/>
              <a:buChar char="•"/>
            </a:pPr>
            <a:r>
              <a:rPr lang="en-US" sz="2000" b="1" dirty="0"/>
              <a:t>Sentiment analysis module</a:t>
            </a:r>
            <a:endParaRPr lang="en-IN" sz="2000" b="1" dirty="0"/>
          </a:p>
          <a:p>
            <a:pPr lvl="1">
              <a:buFont typeface="Arial" panose="020B0604020202020204" pitchFamily="34" charset="0"/>
              <a:buChar char="•"/>
            </a:pPr>
            <a:r>
              <a:rPr lang="en-US" sz="2000" b="1" dirty="0"/>
              <a:t>Filtering or classification </a:t>
            </a:r>
            <a:r>
              <a:rPr lang="en-US" sz="2000" b="1" dirty="0" smtClean="0"/>
              <a:t>module</a:t>
            </a:r>
            <a:endParaRPr lang="en-IN" sz="2000" b="1" dirty="0"/>
          </a:p>
          <a:p>
            <a:r>
              <a:rPr lang="en-IN" sz="2000" b="1" dirty="0" smtClean="0"/>
              <a:t>Algorithm </a:t>
            </a:r>
            <a:r>
              <a:rPr lang="en-IN" sz="2000" b="1" dirty="0" err="1" smtClean="0"/>
              <a:t>used:stemmers,naïve</a:t>
            </a:r>
            <a:r>
              <a:rPr lang="en-IN" sz="2000" b="1" dirty="0" smtClean="0"/>
              <a:t> </a:t>
            </a:r>
            <a:r>
              <a:rPr lang="en-IN" sz="2000" b="1" dirty="0" err="1" smtClean="0"/>
              <a:t>bayes</a:t>
            </a:r>
            <a:endParaRPr lang="en-IN" sz="2000" b="1" dirty="0"/>
          </a:p>
        </p:txBody>
      </p:sp>
    </p:spTree>
    <p:extLst>
      <p:ext uri="{BB962C8B-B14F-4D97-AF65-F5344CB8AC3E}">
        <p14:creationId xmlns="" xmlns:p14="http://schemas.microsoft.com/office/powerpoint/2010/main" val="1392984976"/>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448</TotalTime>
  <Words>329</Words>
  <Application>Microsoft Office PowerPoint</Application>
  <PresentationFormat>Custom</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Sentiment  Analysis  on   Product  Review </vt:lpstr>
      <vt:lpstr>CONTENTS</vt:lpstr>
      <vt:lpstr>PROJECT GOALS </vt:lpstr>
      <vt:lpstr>DESCRIPTION ABOUT THE DATA SETS  </vt:lpstr>
      <vt:lpstr>DESCRIPTION ABOUT THE SRS</vt:lpstr>
      <vt:lpstr>DESIGN ARCHITECTURE</vt:lpstr>
      <vt:lpstr>CLASS DIAGRAM</vt:lpstr>
      <vt:lpstr>SEQUENCE DIAGRAM </vt:lpstr>
      <vt:lpstr>IMPLEMENTATION DETAILS </vt:lpstr>
      <vt:lpstr>RESULTS </vt:lpstr>
      <vt:lpstr>CONCLUSION AND FUTURE WORK </vt:lpstr>
      <vt:lpstr>BIBLIOGRAPHY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Amazon Product Movie Review </dc:title>
  <dc:creator>ganapati</dc:creator>
  <cp:lastModifiedBy>Rahul sherikar</cp:lastModifiedBy>
  <cp:revision>40</cp:revision>
  <dcterms:created xsi:type="dcterms:W3CDTF">2015-12-10T13:34:39Z</dcterms:created>
  <dcterms:modified xsi:type="dcterms:W3CDTF">2015-12-13T09:55:03Z</dcterms:modified>
</cp:coreProperties>
</file>