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250773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2DB6F5-CBE3-45ED-8CB6-51E6C391621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72700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261664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59446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22096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2DB6F5-CBE3-45ED-8CB6-51E6C3916218}" type="datetimeFigureOut">
              <a:rPr lang="en-IN" smtClean="0"/>
              <a:t>11-12-2015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7564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2DB6F5-CBE3-45ED-8CB6-51E6C3916218}" type="datetimeFigureOut">
              <a:rPr lang="en-IN" smtClean="0"/>
              <a:t>11-12-2015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513956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1929216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39955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96998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2DB6F5-CBE3-45ED-8CB6-51E6C391621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427994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2DB6F5-CBE3-45ED-8CB6-51E6C391621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18042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2DB6F5-CBE3-45ED-8CB6-51E6C3916218}" type="datetimeFigureOut">
              <a:rPr lang="en-IN" smtClean="0"/>
              <a:t>11-12-2015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13110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2DB6F5-CBE3-45ED-8CB6-51E6C3916218}" type="datetimeFigureOut">
              <a:rPr lang="en-IN" smtClean="0"/>
              <a:t>11-12-2015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973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6F5-CBE3-45ED-8CB6-51E6C3916218}" type="datetimeFigureOut">
              <a:rPr lang="en-IN" smtClean="0"/>
              <a:t>11-12-2015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6689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2DB6F5-CBE3-45ED-8CB6-51E6C391621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94785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2DB6F5-CBE3-45ED-8CB6-51E6C391621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75E36F-A723-4B2D-9A18-157990482CDE}" type="slidenum">
              <a:rPr lang="en-IN" smtClean="0"/>
              <a:t>‹#›</a:t>
            </a:fld>
            <a:endParaRPr lang="en-IN"/>
          </a:p>
        </p:txBody>
      </p:sp>
    </p:spTree>
    <p:extLst>
      <p:ext uri="{BB962C8B-B14F-4D97-AF65-F5344CB8AC3E}">
        <p14:creationId xmlns:p14="http://schemas.microsoft.com/office/powerpoint/2010/main" val="134349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2DB6F5-CBE3-45ED-8CB6-51E6C3916218}" type="datetimeFigureOut">
              <a:rPr lang="en-IN" smtClean="0"/>
              <a:t>11-12-2015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75E36F-A723-4B2D-9A18-157990482CDE}" type="slidenum">
              <a:rPr lang="en-IN" smtClean="0"/>
              <a:t>‹#›</a:t>
            </a:fld>
            <a:endParaRPr lang="en-IN"/>
          </a:p>
        </p:txBody>
      </p:sp>
    </p:spTree>
    <p:extLst>
      <p:ext uri="{BB962C8B-B14F-4D97-AF65-F5344CB8AC3E}">
        <p14:creationId xmlns:p14="http://schemas.microsoft.com/office/powerpoint/2010/main" val="23506493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08" y="1337733"/>
            <a:ext cx="10113819" cy="1308485"/>
          </a:xfrm>
        </p:spPr>
        <p:txBody>
          <a:bodyPr/>
          <a:lstStyle/>
          <a:p>
            <a:r>
              <a:rPr lang="en-IN" sz="4000" dirty="0"/>
              <a:t>Sentiment </a:t>
            </a:r>
            <a:r>
              <a:rPr lang="en-IN" sz="4000" dirty="0" smtClean="0"/>
              <a:t>Analysis:</a:t>
            </a:r>
            <a:br>
              <a:rPr lang="en-IN" sz="4000" dirty="0" smtClean="0"/>
            </a:br>
            <a:r>
              <a:rPr lang="en-IN" sz="4000" dirty="0" smtClean="0"/>
              <a:t>Amazon Product (Movie) </a:t>
            </a:r>
            <a:r>
              <a:rPr lang="en-IN" sz="4000" dirty="0"/>
              <a:t>Review </a:t>
            </a:r>
          </a:p>
        </p:txBody>
      </p:sp>
      <p:sp>
        <p:nvSpPr>
          <p:cNvPr id="3" name="Subtitle 2"/>
          <p:cNvSpPr>
            <a:spLocks noGrp="1"/>
          </p:cNvSpPr>
          <p:nvPr>
            <p:ph type="subTitle" idx="1"/>
          </p:nvPr>
        </p:nvSpPr>
        <p:spPr>
          <a:xfrm>
            <a:off x="6151418" y="3433489"/>
            <a:ext cx="4821382" cy="2634802"/>
          </a:xfrm>
        </p:spPr>
        <p:txBody>
          <a:bodyPr>
            <a:normAutofit/>
          </a:bodyPr>
          <a:lstStyle/>
          <a:p>
            <a:r>
              <a:rPr lang="en-IN" dirty="0" err="1">
                <a:solidFill>
                  <a:schemeClr val="bg1"/>
                </a:solidFill>
              </a:rPr>
              <a:t>Bharath</a:t>
            </a:r>
            <a:r>
              <a:rPr lang="en-IN" dirty="0">
                <a:solidFill>
                  <a:schemeClr val="bg1"/>
                </a:solidFill>
              </a:rPr>
              <a:t> Kumar S -  </a:t>
            </a:r>
            <a:r>
              <a:rPr lang="en-IN" dirty="0" smtClean="0">
                <a:solidFill>
                  <a:schemeClr val="bg1"/>
                </a:solidFill>
              </a:rPr>
              <a:t>1MS12CS018</a:t>
            </a:r>
            <a:endParaRPr lang="en-IN" dirty="0">
              <a:solidFill>
                <a:schemeClr val="bg1"/>
              </a:solidFill>
            </a:endParaRPr>
          </a:p>
          <a:p>
            <a:r>
              <a:rPr lang="en-IN" dirty="0">
                <a:solidFill>
                  <a:schemeClr val="bg1"/>
                </a:solidFill>
              </a:rPr>
              <a:t>Ganapati R </a:t>
            </a:r>
            <a:r>
              <a:rPr lang="en-IN" dirty="0" err="1" smtClean="0">
                <a:solidFill>
                  <a:schemeClr val="bg1"/>
                </a:solidFill>
              </a:rPr>
              <a:t>Hegde</a:t>
            </a:r>
            <a:r>
              <a:rPr lang="en-IN" dirty="0" smtClean="0">
                <a:solidFill>
                  <a:schemeClr val="bg1"/>
                </a:solidFill>
              </a:rPr>
              <a:t> - 1MS12CS032</a:t>
            </a:r>
            <a:endParaRPr lang="en-IN" dirty="0">
              <a:solidFill>
                <a:schemeClr val="bg1"/>
              </a:solidFill>
            </a:endParaRPr>
          </a:p>
          <a:p>
            <a:r>
              <a:rPr lang="en-IN" dirty="0" err="1">
                <a:solidFill>
                  <a:schemeClr val="bg1"/>
                </a:solidFill>
              </a:rPr>
              <a:t>Jivitesh</a:t>
            </a:r>
            <a:r>
              <a:rPr lang="en-IN" dirty="0">
                <a:solidFill>
                  <a:schemeClr val="bg1"/>
                </a:solidFill>
              </a:rPr>
              <a:t> </a:t>
            </a:r>
            <a:r>
              <a:rPr lang="en-IN" dirty="0" err="1" smtClean="0">
                <a:solidFill>
                  <a:schemeClr val="bg1"/>
                </a:solidFill>
              </a:rPr>
              <a:t>Mopuri</a:t>
            </a:r>
            <a:r>
              <a:rPr lang="en-IN" dirty="0" smtClean="0">
                <a:solidFill>
                  <a:schemeClr val="bg1"/>
                </a:solidFill>
              </a:rPr>
              <a:t> - 1MS12CS042</a:t>
            </a:r>
            <a:endParaRPr lang="en-IN" dirty="0">
              <a:solidFill>
                <a:schemeClr val="bg1"/>
              </a:solidFill>
            </a:endParaRPr>
          </a:p>
          <a:p>
            <a:r>
              <a:rPr lang="en-IN" dirty="0" err="1">
                <a:solidFill>
                  <a:schemeClr val="bg1"/>
                </a:solidFill>
              </a:rPr>
              <a:t>Keshava</a:t>
            </a:r>
            <a:r>
              <a:rPr lang="en-IN" dirty="0">
                <a:solidFill>
                  <a:schemeClr val="bg1"/>
                </a:solidFill>
              </a:rPr>
              <a:t> </a:t>
            </a:r>
            <a:r>
              <a:rPr lang="en-IN" dirty="0" smtClean="0">
                <a:solidFill>
                  <a:schemeClr val="bg1"/>
                </a:solidFill>
              </a:rPr>
              <a:t>R -</a:t>
            </a:r>
            <a:r>
              <a:rPr lang="en-IN" dirty="0">
                <a:solidFill>
                  <a:schemeClr val="bg1"/>
                </a:solidFill>
              </a:rPr>
              <a:t>	</a:t>
            </a:r>
            <a:r>
              <a:rPr lang="en-IN" dirty="0" smtClean="0">
                <a:solidFill>
                  <a:schemeClr val="bg1"/>
                </a:solidFill>
              </a:rPr>
              <a:t>1MS12CS045</a:t>
            </a:r>
            <a:endParaRPr lang="en-IN" dirty="0">
              <a:solidFill>
                <a:schemeClr val="bg1"/>
              </a:solidFill>
            </a:endParaRPr>
          </a:p>
          <a:p>
            <a:endParaRPr lang="en-IN" dirty="0"/>
          </a:p>
        </p:txBody>
      </p:sp>
    </p:spTree>
    <p:extLst>
      <p:ext uri="{BB962C8B-B14F-4D97-AF65-F5344CB8AC3E}">
        <p14:creationId xmlns:p14="http://schemas.microsoft.com/office/powerpoint/2010/main" val="283557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RESULTS</a:t>
            </a:r>
            <a:r>
              <a:rPr lang="en-IN" b="1" dirty="0" smtClean="0"/>
              <a:t/>
            </a:r>
            <a:br>
              <a:rPr lang="en-IN" b="1" dirty="0" smtClean="0"/>
            </a:b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398442" y="2273299"/>
            <a:ext cx="9629775" cy="4404591"/>
          </a:xfrm>
          <a:prstGeom prst="rect">
            <a:avLst/>
          </a:prstGeom>
        </p:spPr>
      </p:pic>
    </p:spTree>
    <p:extLst>
      <p:ext uri="{BB962C8B-B14F-4D97-AF65-F5344CB8AC3E}">
        <p14:creationId xmlns:p14="http://schemas.microsoft.com/office/powerpoint/2010/main" val="133651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CONCLUSION AND FUTURE WORK</a:t>
            </a:r>
            <a:r>
              <a:rPr lang="en-IN" b="1" dirty="0" smtClean="0"/>
              <a:t/>
            </a:r>
            <a:br>
              <a:rPr lang="en-IN" b="1" dirty="0" smtClean="0"/>
            </a:br>
            <a:endParaRPr lang="en-IN" dirty="0"/>
          </a:p>
        </p:txBody>
      </p:sp>
      <p:sp>
        <p:nvSpPr>
          <p:cNvPr id="3" name="Content Placeholder 2"/>
          <p:cNvSpPr>
            <a:spLocks noGrp="1"/>
          </p:cNvSpPr>
          <p:nvPr>
            <p:ph idx="1"/>
          </p:nvPr>
        </p:nvSpPr>
        <p:spPr>
          <a:xfrm>
            <a:off x="1154954" y="2452255"/>
            <a:ext cx="8825659" cy="4308763"/>
          </a:xfrm>
        </p:spPr>
        <p:txBody>
          <a:bodyPr>
            <a:normAutofit/>
          </a:bodyPr>
          <a:lstStyle/>
          <a:p>
            <a:r>
              <a:rPr lang="en-AU" sz="2000" b="1" dirty="0"/>
              <a:t>Our basis of the project is roughly based on the above techniques discussed to build a custom database of these movie reviews with the score on the positive and negative scale. So, that the user community can have these somewhat processed raw data for this dataset to be expanded to produce different products in this topic.</a:t>
            </a:r>
            <a:endParaRPr lang="en-IN" sz="2000" b="1" dirty="0"/>
          </a:p>
          <a:p>
            <a:r>
              <a:rPr lang="en-AU" b="1" dirty="0"/>
              <a:t>The scope of this project aims to satisfy the user community to make their own analysis of this classified data and also can be used for further research topic</a:t>
            </a:r>
            <a:r>
              <a:rPr lang="en-AU" b="1" dirty="0" smtClean="0"/>
              <a:t>.</a:t>
            </a:r>
            <a:r>
              <a:rPr lang="en-AU" b="1" dirty="0"/>
              <a:t> </a:t>
            </a:r>
            <a:endParaRPr lang="en-IN" b="1" dirty="0"/>
          </a:p>
          <a:p>
            <a:r>
              <a:rPr lang="en-AU" b="1" dirty="0"/>
              <a:t>Creating more and new path of exploration in the field of entertainment in this case movies. This expands the horizons of these current fields which were not possible before this.</a:t>
            </a:r>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79018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BIBLIOGRAPHY</a:t>
            </a:r>
            <a:r>
              <a:rPr lang="en-IN" b="1" dirty="0" smtClean="0"/>
              <a:t/>
            </a:r>
            <a:br>
              <a:rPr lang="en-IN" b="1" dirty="0" smtClean="0"/>
            </a:br>
            <a:endParaRPr lang="en-IN" dirty="0"/>
          </a:p>
        </p:txBody>
      </p:sp>
      <p:sp>
        <p:nvSpPr>
          <p:cNvPr id="3" name="Content Placeholder 2"/>
          <p:cNvSpPr>
            <a:spLocks noGrp="1"/>
          </p:cNvSpPr>
          <p:nvPr>
            <p:ph idx="1"/>
          </p:nvPr>
        </p:nvSpPr>
        <p:spPr>
          <a:xfrm>
            <a:off x="988699" y="2493818"/>
            <a:ext cx="9596173" cy="4364182"/>
          </a:xfrm>
        </p:spPr>
        <p:txBody>
          <a:bodyPr>
            <a:noAutofit/>
          </a:bodyPr>
          <a:lstStyle/>
          <a:p>
            <a:r>
              <a:rPr lang="en-IN" sz="2000" b="1" dirty="0">
                <a:solidFill>
                  <a:schemeClr val="tx1">
                    <a:lumMod val="95000"/>
                    <a:lumOff val="5000"/>
                  </a:schemeClr>
                </a:solidFill>
              </a:rPr>
              <a:t>https://snap.stanford.edu/data/</a:t>
            </a:r>
          </a:p>
          <a:p>
            <a:r>
              <a:rPr lang="en-IN" sz="2000" b="1" dirty="0" smtClean="0">
                <a:solidFill>
                  <a:schemeClr val="tx1">
                    <a:lumMod val="95000"/>
                    <a:lumOff val="5000"/>
                  </a:schemeClr>
                </a:solidFill>
              </a:rPr>
              <a:t>https://en.wikipedia.org/wiki/Sentiment_analysis</a:t>
            </a:r>
          </a:p>
          <a:p>
            <a:r>
              <a:rPr lang="en-IN" sz="2000" b="1" dirty="0" smtClean="0">
                <a:solidFill>
                  <a:schemeClr val="tx1">
                    <a:lumMod val="95000"/>
                    <a:lumOff val="5000"/>
                  </a:schemeClr>
                </a:solidFill>
              </a:rPr>
              <a:t>http://www.bogotobogo.com/Hadoop/BigData_hadoop_Install_on_ubuntu_single_node_cluster.php</a:t>
            </a:r>
          </a:p>
          <a:p>
            <a:r>
              <a:rPr lang="en-IN" sz="2000" b="1" dirty="0" smtClean="0">
                <a:solidFill>
                  <a:schemeClr val="tx1"/>
                </a:solidFill>
              </a:rPr>
              <a:t>https://Hadoop.apache.org/</a:t>
            </a:r>
          </a:p>
          <a:p>
            <a:r>
              <a:rPr lang="en-IN" sz="2000" b="1" dirty="0" smtClean="0">
                <a:solidFill>
                  <a:schemeClr val="tx1"/>
                </a:solidFill>
              </a:rPr>
              <a:t>https://hive.apache.org</a:t>
            </a:r>
          </a:p>
          <a:p>
            <a:endParaRPr lang="en-IN" sz="2000" b="1" dirty="0" smtClean="0"/>
          </a:p>
          <a:p>
            <a:endParaRPr lang="en-IN" sz="2000" b="1" dirty="0" smtClean="0"/>
          </a:p>
          <a:p>
            <a:pPr marL="0" indent="0">
              <a:buNone/>
            </a:pPr>
            <a:endParaRPr lang="en-IN" sz="2000" b="1" dirty="0"/>
          </a:p>
        </p:txBody>
      </p:sp>
    </p:spTree>
    <p:extLst>
      <p:ext uri="{BB962C8B-B14F-4D97-AF65-F5344CB8AC3E}">
        <p14:creationId xmlns:p14="http://schemas.microsoft.com/office/powerpoint/2010/main" val="91132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817" y="2299855"/>
            <a:ext cx="6687382" cy="3733800"/>
          </a:xfrm>
        </p:spPr>
      </p:pic>
    </p:spTree>
    <p:extLst>
      <p:ext uri="{BB962C8B-B14F-4D97-AF65-F5344CB8AC3E}">
        <p14:creationId xmlns:p14="http://schemas.microsoft.com/office/powerpoint/2010/main" val="346953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CONTENTS</a:t>
            </a:r>
            <a:endParaRPr lang="en-IN" dirty="0">
              <a:solidFill>
                <a:schemeClr val="bg1"/>
              </a:solidFill>
            </a:endParaRPr>
          </a:p>
        </p:txBody>
      </p:sp>
      <p:sp>
        <p:nvSpPr>
          <p:cNvPr id="3" name="Content Placeholder 2"/>
          <p:cNvSpPr>
            <a:spLocks noGrp="1"/>
          </p:cNvSpPr>
          <p:nvPr>
            <p:ph idx="1"/>
          </p:nvPr>
        </p:nvSpPr>
        <p:spPr>
          <a:xfrm>
            <a:off x="1154954" y="2341417"/>
            <a:ext cx="8825659" cy="4128655"/>
          </a:xfrm>
        </p:spPr>
        <p:txBody>
          <a:bodyPr>
            <a:normAutofit/>
          </a:bodyPr>
          <a:lstStyle/>
          <a:p>
            <a:pPr lvl="0"/>
            <a:r>
              <a:rPr lang="en-US" sz="2200" b="1" dirty="0"/>
              <a:t>Project Goals </a:t>
            </a:r>
            <a:endParaRPr lang="en-IN" sz="2200" b="1" dirty="0"/>
          </a:p>
          <a:p>
            <a:r>
              <a:rPr lang="en-US" sz="2200" b="1" dirty="0" smtClean="0"/>
              <a:t>Description </a:t>
            </a:r>
            <a:r>
              <a:rPr lang="en-US" sz="2200" b="1" dirty="0"/>
              <a:t>about the Data Sets </a:t>
            </a:r>
            <a:endParaRPr lang="en-US" sz="2200" b="1" dirty="0" smtClean="0"/>
          </a:p>
          <a:p>
            <a:r>
              <a:rPr lang="en-US" sz="2200" b="1" dirty="0" smtClean="0"/>
              <a:t>Description </a:t>
            </a:r>
            <a:r>
              <a:rPr lang="en-US" sz="2200" b="1" dirty="0"/>
              <a:t>about the SRS</a:t>
            </a:r>
            <a:endParaRPr lang="en-IN" sz="2200" b="1" dirty="0"/>
          </a:p>
          <a:p>
            <a:pPr lvl="0"/>
            <a:r>
              <a:rPr lang="en-US" sz="2200" b="1" dirty="0"/>
              <a:t>Description about the Design Architecture with Class Diagram and Sequence Diagram</a:t>
            </a:r>
            <a:endParaRPr lang="en-IN" sz="2200" b="1" dirty="0"/>
          </a:p>
          <a:p>
            <a:pPr lvl="0"/>
            <a:r>
              <a:rPr lang="en-US" sz="2200" b="1" dirty="0"/>
              <a:t>Implementation details</a:t>
            </a:r>
            <a:endParaRPr lang="en-IN" sz="2200" b="1" dirty="0"/>
          </a:p>
          <a:p>
            <a:pPr lvl="0"/>
            <a:r>
              <a:rPr lang="en-US" sz="2200" b="1" dirty="0"/>
              <a:t>Results</a:t>
            </a:r>
            <a:endParaRPr lang="en-IN" sz="2200" b="1" dirty="0"/>
          </a:p>
          <a:p>
            <a:pPr lvl="0"/>
            <a:r>
              <a:rPr lang="en-US" sz="2200" b="1" dirty="0"/>
              <a:t>Conclusion and Future work</a:t>
            </a:r>
            <a:endParaRPr lang="en-IN" sz="2200" b="1" dirty="0"/>
          </a:p>
          <a:p>
            <a:pPr lvl="0"/>
            <a:r>
              <a:rPr lang="en-US" sz="2200" b="1" dirty="0"/>
              <a:t>Bibliography</a:t>
            </a:r>
            <a:endParaRPr lang="en-IN" sz="2200" b="1" dirty="0"/>
          </a:p>
          <a:p>
            <a:endParaRPr lang="en-IN" dirty="0"/>
          </a:p>
        </p:txBody>
      </p:sp>
    </p:spTree>
    <p:extLst>
      <p:ext uri="{BB962C8B-B14F-4D97-AF65-F5344CB8AC3E}">
        <p14:creationId xmlns:p14="http://schemas.microsoft.com/office/powerpoint/2010/main" val="113508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PROJECT GOALS </a:t>
            </a:r>
            <a:endParaRPr lang="en-IN" b="1" dirty="0"/>
          </a:p>
        </p:txBody>
      </p:sp>
      <p:sp>
        <p:nvSpPr>
          <p:cNvPr id="3" name="Content Placeholder 2"/>
          <p:cNvSpPr>
            <a:spLocks noGrp="1"/>
          </p:cNvSpPr>
          <p:nvPr>
            <p:ph idx="1"/>
          </p:nvPr>
        </p:nvSpPr>
        <p:spPr>
          <a:xfrm>
            <a:off x="1154954" y="2603499"/>
            <a:ext cx="8473955" cy="3963555"/>
          </a:xfrm>
        </p:spPr>
        <p:txBody>
          <a:bodyPr/>
          <a:lstStyle/>
          <a:p>
            <a:r>
              <a:rPr lang="en-IN" sz="2000" b="1" dirty="0">
                <a:solidFill>
                  <a:srgbClr val="002060"/>
                </a:solidFill>
              </a:rPr>
              <a:t>Movies have become the major part of the entertainment industry</a:t>
            </a:r>
          </a:p>
          <a:p>
            <a:r>
              <a:rPr lang="en-IN" sz="2000" b="1" dirty="0">
                <a:solidFill>
                  <a:srgbClr val="002060"/>
                </a:solidFill>
              </a:rPr>
              <a:t>The movies are always criticised or praised in the social media.</a:t>
            </a:r>
          </a:p>
          <a:p>
            <a:r>
              <a:rPr lang="en-US" sz="2000" b="1" dirty="0">
                <a:solidFill>
                  <a:srgbClr val="002060"/>
                </a:solidFill>
              </a:rPr>
              <a:t> </a:t>
            </a:r>
            <a:r>
              <a:rPr lang="en-IN" sz="2000" b="1" dirty="0">
                <a:solidFill>
                  <a:srgbClr val="002060"/>
                </a:solidFill>
              </a:rPr>
              <a:t>The goal of this project is to find out which movie is criticised or praised through the reviews in the major site like Amazon.</a:t>
            </a:r>
          </a:p>
          <a:p>
            <a:r>
              <a:rPr lang="en-US" sz="2000" b="1" dirty="0">
                <a:solidFill>
                  <a:srgbClr val="002060"/>
                </a:solidFill>
              </a:rPr>
              <a:t> Also </a:t>
            </a:r>
            <a:r>
              <a:rPr lang="en-IN" sz="2000" b="1" dirty="0">
                <a:solidFill>
                  <a:srgbClr val="002060"/>
                </a:solidFill>
              </a:rPr>
              <a:t>we evaluate and propose the best or the worst movie to watch based on the review.</a:t>
            </a:r>
          </a:p>
          <a:p>
            <a:endParaRPr lang="en-IN" dirty="0"/>
          </a:p>
        </p:txBody>
      </p:sp>
    </p:spTree>
    <p:extLst>
      <p:ext uri="{BB962C8B-B14F-4D97-AF65-F5344CB8AC3E}">
        <p14:creationId xmlns:p14="http://schemas.microsoft.com/office/powerpoint/2010/main" val="263259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 ABOUT THE DATA SETS </a:t>
            </a:r>
            <a:r>
              <a:rPr lang="en-US" b="1" dirty="0"/>
              <a:t/>
            </a:r>
            <a:br>
              <a:rPr lang="en-US" b="1" dirty="0"/>
            </a:br>
            <a:endParaRPr lang="en-IN" dirty="0"/>
          </a:p>
        </p:txBody>
      </p:sp>
      <p:sp>
        <p:nvSpPr>
          <p:cNvPr id="3" name="Content Placeholder 2"/>
          <p:cNvSpPr>
            <a:spLocks noGrp="1"/>
          </p:cNvSpPr>
          <p:nvPr>
            <p:ph idx="1"/>
          </p:nvPr>
        </p:nvSpPr>
        <p:spPr>
          <a:xfrm>
            <a:off x="983674" y="2355273"/>
            <a:ext cx="8996940" cy="3664527"/>
          </a:xfrm>
        </p:spPr>
        <p:txBody>
          <a:bodyPr/>
          <a:lstStyle/>
          <a:p>
            <a:r>
              <a:rPr lang="en-IN" sz="2000" b="1" dirty="0">
                <a:solidFill>
                  <a:srgbClr val="002060"/>
                </a:solidFill>
              </a:rPr>
              <a:t>The data statistics:</a:t>
            </a:r>
          </a:p>
          <a:p>
            <a:r>
              <a:rPr lang="en-IN" sz="2000" b="1" dirty="0">
                <a:solidFill>
                  <a:srgbClr val="002060"/>
                </a:solidFill>
              </a:rPr>
              <a:t>Over 8 million nodes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449782"/>
            <a:ext cx="4371109" cy="3408218"/>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055" y="3643745"/>
            <a:ext cx="6622472" cy="3117273"/>
          </a:xfrm>
          <a:prstGeom prst="rect">
            <a:avLst/>
          </a:prstGeom>
        </p:spPr>
      </p:pic>
    </p:spTree>
    <p:extLst>
      <p:ext uri="{BB962C8B-B14F-4D97-AF65-F5344CB8AC3E}">
        <p14:creationId xmlns:p14="http://schemas.microsoft.com/office/powerpoint/2010/main" val="227066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 ABOUT THE SRS</a:t>
            </a:r>
            <a:endParaRPr lang="en-IN" b="1" dirty="0"/>
          </a:p>
        </p:txBody>
      </p:sp>
      <p:sp>
        <p:nvSpPr>
          <p:cNvPr id="3" name="Content Placeholder 2"/>
          <p:cNvSpPr>
            <a:spLocks noGrp="1"/>
          </p:cNvSpPr>
          <p:nvPr>
            <p:ph idx="1"/>
          </p:nvPr>
        </p:nvSpPr>
        <p:spPr>
          <a:xfrm>
            <a:off x="1154954" y="2603499"/>
            <a:ext cx="8825659" cy="3866573"/>
          </a:xfrm>
        </p:spPr>
        <p:txBody>
          <a:bodyPr>
            <a:normAutofit/>
          </a:bodyPr>
          <a:lstStyle/>
          <a:p>
            <a:r>
              <a:rPr lang="en-IN" sz="2000" b="1" dirty="0">
                <a:solidFill>
                  <a:srgbClr val="002060"/>
                </a:solidFill>
              </a:rPr>
              <a:t>The SRS document enlists enough and necessary requirements that are required for the project development or analysis.</a:t>
            </a:r>
          </a:p>
          <a:p>
            <a:r>
              <a:rPr lang="en-IN" sz="2000" b="1" dirty="0">
                <a:solidFill>
                  <a:srgbClr val="002060"/>
                </a:solidFill>
              </a:rPr>
              <a:t>SRS helps in better understanding of the project by specifying the functional requirements, software system attributes etc.</a:t>
            </a:r>
          </a:p>
          <a:p>
            <a:r>
              <a:rPr lang="en-IN" sz="2000" b="1" dirty="0">
                <a:solidFill>
                  <a:srgbClr val="002060"/>
                </a:solidFill>
              </a:rPr>
              <a:t>It minimizes the time and effort required to analyse the data as the requirement are specified.</a:t>
            </a:r>
          </a:p>
          <a:p>
            <a:r>
              <a:rPr lang="en-IN" sz="2000" b="1" dirty="0">
                <a:solidFill>
                  <a:srgbClr val="002060"/>
                </a:solidFill>
              </a:rPr>
              <a:t>It also specifies system and hardware requirements.</a:t>
            </a:r>
          </a:p>
          <a:p>
            <a:endParaRPr lang="en-IN" sz="2000" b="1" dirty="0"/>
          </a:p>
        </p:txBody>
      </p:sp>
    </p:spTree>
    <p:extLst>
      <p:ext uri="{BB962C8B-B14F-4D97-AF65-F5344CB8AC3E}">
        <p14:creationId xmlns:p14="http://schemas.microsoft.com/office/powerpoint/2010/main" val="142583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762" y="2244436"/>
            <a:ext cx="6719455" cy="4475019"/>
          </a:xfrm>
        </p:spPr>
      </p:pic>
    </p:spTree>
    <p:extLst>
      <p:ext uri="{BB962C8B-B14F-4D97-AF65-F5344CB8AC3E}">
        <p14:creationId xmlns:p14="http://schemas.microsoft.com/office/powerpoint/2010/main" val="34606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a:t>
            </a:r>
            <a:endParaRPr lang="en-IN" dirty="0"/>
          </a:p>
        </p:txBody>
      </p:sp>
      <p:pic>
        <p:nvPicPr>
          <p:cNvPr id="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332463"/>
            <a:ext cx="7675418" cy="4290009"/>
          </a:xfrm>
        </p:spPr>
      </p:pic>
    </p:spTree>
    <p:extLst>
      <p:ext uri="{BB962C8B-B14F-4D97-AF65-F5344CB8AC3E}">
        <p14:creationId xmlns:p14="http://schemas.microsoft.com/office/powerpoint/2010/main" val="225137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SEQUENCE DIAGRAM</a:t>
            </a:r>
            <a:r>
              <a:rPr lang="en-IN" b="1" dirty="0" smtClean="0"/>
              <a:t/>
            </a:r>
            <a:br>
              <a:rPr lang="en-IN" b="1" dirty="0" smtClean="0"/>
            </a:br>
            <a:endParaRPr lang="en-IN" dirty="0"/>
          </a:p>
        </p:txBody>
      </p:sp>
      <p:pic>
        <p:nvPicPr>
          <p:cNvPr id="1026" name="Picture 2" descr="seq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381" y="2318473"/>
            <a:ext cx="6682654" cy="453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8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IMPLEMENTATION DETAILS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r>
              <a:rPr lang="en-IN" sz="2000" b="1" dirty="0" smtClean="0"/>
              <a:t>Tools </a:t>
            </a:r>
            <a:r>
              <a:rPr lang="en-IN" sz="2000" b="1" dirty="0" err="1" smtClean="0"/>
              <a:t>used:Hadoop,hive,eclipse</a:t>
            </a:r>
            <a:endParaRPr lang="en-IN" sz="2000" b="1" dirty="0" smtClean="0"/>
          </a:p>
          <a:p>
            <a:r>
              <a:rPr lang="en-US" sz="2000" b="1" dirty="0"/>
              <a:t>There are 4 modules used in this project for the analysis</a:t>
            </a:r>
            <a:endParaRPr lang="en-IN" sz="2000" b="1" dirty="0"/>
          </a:p>
          <a:p>
            <a:pPr lvl="1">
              <a:buFont typeface="Arial" panose="020B0604020202020204" pitchFamily="34" charset="0"/>
              <a:buChar char="•"/>
            </a:pPr>
            <a:r>
              <a:rPr lang="en-US" sz="2000" b="1" dirty="0"/>
              <a:t>Module for retrieving the datasets</a:t>
            </a:r>
            <a:endParaRPr lang="en-IN" sz="2000" b="1" dirty="0"/>
          </a:p>
          <a:p>
            <a:pPr lvl="1">
              <a:buFont typeface="Arial" panose="020B0604020202020204" pitchFamily="34" charset="0"/>
              <a:buChar char="•"/>
            </a:pPr>
            <a:r>
              <a:rPr lang="en-US" sz="2000" b="1" dirty="0"/>
              <a:t>Module for preprocessing the data</a:t>
            </a:r>
            <a:endParaRPr lang="en-IN" sz="2000" b="1" dirty="0"/>
          </a:p>
          <a:p>
            <a:pPr lvl="1">
              <a:buFont typeface="Arial" panose="020B0604020202020204" pitchFamily="34" charset="0"/>
              <a:buChar char="•"/>
            </a:pPr>
            <a:r>
              <a:rPr lang="en-US" sz="2000" b="1" dirty="0"/>
              <a:t>Sentiment analysis module</a:t>
            </a:r>
            <a:endParaRPr lang="en-IN" sz="2000" b="1" dirty="0"/>
          </a:p>
          <a:p>
            <a:pPr lvl="1">
              <a:buFont typeface="Arial" panose="020B0604020202020204" pitchFamily="34" charset="0"/>
              <a:buChar char="•"/>
            </a:pPr>
            <a:r>
              <a:rPr lang="en-US" sz="2000" b="1" dirty="0"/>
              <a:t>Filtering or classification </a:t>
            </a:r>
            <a:r>
              <a:rPr lang="en-US" sz="2000" b="1" dirty="0" smtClean="0"/>
              <a:t>module</a:t>
            </a:r>
            <a:endParaRPr lang="en-IN" sz="2000" b="1" dirty="0"/>
          </a:p>
          <a:p>
            <a:r>
              <a:rPr lang="en-IN" sz="2000" b="1" dirty="0" smtClean="0"/>
              <a:t>Algorithm </a:t>
            </a:r>
            <a:r>
              <a:rPr lang="en-IN" sz="2000" b="1" dirty="0" err="1" smtClean="0"/>
              <a:t>used:stemmers,naïve</a:t>
            </a:r>
            <a:r>
              <a:rPr lang="en-IN" sz="2000" b="1" dirty="0" smtClean="0"/>
              <a:t> </a:t>
            </a:r>
            <a:r>
              <a:rPr lang="en-IN" sz="2000" b="1" dirty="0" err="1" smtClean="0"/>
              <a:t>bayes</a:t>
            </a:r>
            <a:endParaRPr lang="en-IN" sz="2000" b="1" dirty="0"/>
          </a:p>
        </p:txBody>
      </p:sp>
    </p:spTree>
    <p:extLst>
      <p:ext uri="{BB962C8B-B14F-4D97-AF65-F5344CB8AC3E}">
        <p14:creationId xmlns:p14="http://schemas.microsoft.com/office/powerpoint/2010/main" val="139298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246</TotalTime>
  <Words>352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Sentiment Analysis: Amazon Product (Movie) Review </vt:lpstr>
      <vt:lpstr>CONTENTS</vt:lpstr>
      <vt:lpstr>PROJECT GOALS </vt:lpstr>
      <vt:lpstr>DESCRIPTION ABOUT THE DATA SETS  </vt:lpstr>
      <vt:lpstr>DESCRIPTION ABOUT THE SRS</vt:lpstr>
      <vt:lpstr>DESIGN ARCHITECTURE</vt:lpstr>
      <vt:lpstr>CLASS DIAGRAM</vt:lpstr>
      <vt:lpstr>SEQUENCE DIAGRAM </vt:lpstr>
      <vt:lpstr>IMPLEMENTATION DETAILS </vt:lpstr>
      <vt:lpstr>RESULTS </vt:lpstr>
      <vt:lpstr>CONCLUSION AND FUTURE WORK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Amazon Product Movie Review </dc:title>
  <dc:creator>ganapati</dc:creator>
  <cp:lastModifiedBy>ganapati</cp:lastModifiedBy>
  <cp:revision>17</cp:revision>
  <dcterms:created xsi:type="dcterms:W3CDTF">2015-12-10T13:34:39Z</dcterms:created>
  <dcterms:modified xsi:type="dcterms:W3CDTF">2015-12-10T20:10:50Z</dcterms:modified>
</cp:coreProperties>
</file>