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72" r:id="rId2"/>
    <p:sldId id="257" r:id="rId3"/>
    <p:sldId id="256"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4105A"/>
    <a:srgbClr val="FF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55" d="100"/>
          <a:sy n="55" d="100"/>
        </p:scale>
        <p:origin x="-600"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E70F3F53-7BFD-4872-8DE2-E7604A2A6A2A}" type="datetimeFigureOut">
              <a:rPr lang="en-US" smtClean="0"/>
              <a:pPr/>
              <a:t>12/11/2015</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C208AD02-AEC8-46CD-8EF4-22EDD43F42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0F3F53-7BFD-4872-8DE2-E7604A2A6A2A}"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AD02-AEC8-46CD-8EF4-22EDD43F42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0F3F53-7BFD-4872-8DE2-E7604A2A6A2A}"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AD02-AEC8-46CD-8EF4-22EDD43F42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70F3F53-7BFD-4872-8DE2-E7604A2A6A2A}" type="datetimeFigureOut">
              <a:rPr lang="en-US" smtClean="0"/>
              <a:pPr/>
              <a:t>12/11/2015</a:t>
            </a:fld>
            <a:endParaRPr lang="en-US"/>
          </a:p>
        </p:txBody>
      </p:sp>
      <p:sp>
        <p:nvSpPr>
          <p:cNvPr id="9" name="Slide Number Placeholder 8"/>
          <p:cNvSpPr>
            <a:spLocks noGrp="1"/>
          </p:cNvSpPr>
          <p:nvPr>
            <p:ph type="sldNum" sz="quarter" idx="15"/>
          </p:nvPr>
        </p:nvSpPr>
        <p:spPr/>
        <p:txBody>
          <a:bodyPr rtlCol="0"/>
          <a:lstStyle/>
          <a:p>
            <a:fld id="{C208AD02-AEC8-46CD-8EF4-22EDD43F42F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E70F3F53-7BFD-4872-8DE2-E7604A2A6A2A}" type="datetimeFigureOut">
              <a:rPr lang="en-US" smtClean="0"/>
              <a:pPr/>
              <a:t>12/11/2015</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C208AD02-AEC8-46CD-8EF4-22EDD43F42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70F3F53-7BFD-4872-8DE2-E7604A2A6A2A}"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8AD02-AEC8-46CD-8EF4-22EDD43F42F4}"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70F3F53-7BFD-4872-8DE2-E7604A2A6A2A}"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08AD02-AEC8-46CD-8EF4-22EDD43F42F4}"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70F3F53-7BFD-4872-8DE2-E7604A2A6A2A}" type="datetimeFigureOut">
              <a:rPr lang="en-US" smtClean="0"/>
              <a:pPr/>
              <a:t>12/11/2015</a:t>
            </a:fld>
            <a:endParaRPr lang="en-US"/>
          </a:p>
        </p:txBody>
      </p:sp>
      <p:sp>
        <p:nvSpPr>
          <p:cNvPr id="7" name="Slide Number Placeholder 6"/>
          <p:cNvSpPr>
            <a:spLocks noGrp="1"/>
          </p:cNvSpPr>
          <p:nvPr>
            <p:ph type="sldNum" sz="quarter" idx="11"/>
          </p:nvPr>
        </p:nvSpPr>
        <p:spPr/>
        <p:txBody>
          <a:bodyPr rtlCol="0"/>
          <a:lstStyle/>
          <a:p>
            <a:fld id="{C208AD02-AEC8-46CD-8EF4-22EDD43F42F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F3F53-7BFD-4872-8DE2-E7604A2A6A2A}"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08AD02-AEC8-46CD-8EF4-22EDD43F42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70F3F53-7BFD-4872-8DE2-E7604A2A6A2A}" type="datetimeFigureOut">
              <a:rPr lang="en-US" smtClean="0"/>
              <a:pPr/>
              <a:t>12/11/2015</a:t>
            </a:fld>
            <a:endParaRPr lang="en-US"/>
          </a:p>
        </p:txBody>
      </p:sp>
      <p:sp>
        <p:nvSpPr>
          <p:cNvPr id="22" name="Slide Number Placeholder 21"/>
          <p:cNvSpPr>
            <a:spLocks noGrp="1"/>
          </p:cNvSpPr>
          <p:nvPr>
            <p:ph type="sldNum" sz="quarter" idx="15"/>
          </p:nvPr>
        </p:nvSpPr>
        <p:spPr/>
        <p:txBody>
          <a:bodyPr rtlCol="0"/>
          <a:lstStyle/>
          <a:p>
            <a:fld id="{C208AD02-AEC8-46CD-8EF4-22EDD43F42F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70F3F53-7BFD-4872-8DE2-E7604A2A6A2A}" type="datetimeFigureOut">
              <a:rPr lang="en-US" smtClean="0"/>
              <a:pPr/>
              <a:t>12/11/2015</a:t>
            </a:fld>
            <a:endParaRPr lang="en-US"/>
          </a:p>
        </p:txBody>
      </p:sp>
      <p:sp>
        <p:nvSpPr>
          <p:cNvPr id="18" name="Slide Number Placeholder 17"/>
          <p:cNvSpPr>
            <a:spLocks noGrp="1"/>
          </p:cNvSpPr>
          <p:nvPr>
            <p:ph type="sldNum" sz="quarter" idx="11"/>
          </p:nvPr>
        </p:nvSpPr>
        <p:spPr/>
        <p:txBody>
          <a:bodyPr rtlCol="0"/>
          <a:lstStyle/>
          <a:p>
            <a:fld id="{C208AD02-AEC8-46CD-8EF4-22EDD43F42F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E70F3F53-7BFD-4872-8DE2-E7604A2A6A2A}" type="datetimeFigureOut">
              <a:rPr lang="en-US" smtClean="0"/>
              <a:pPr/>
              <a:t>12/11/2015</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C208AD02-AEC8-46CD-8EF4-22EDD43F42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 Id="rId4" Type="http://schemas.openxmlformats.org/officeDocument/2006/relationships/hyperlink" Target="https://en.wikipedia.org/wiki/Class_(computer_scienc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Interaction_diagra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archsecurity.techtarget.com/definition/ultrasound" TargetMode="External"/><Relationship Id="rId2" Type="http://schemas.openxmlformats.org/officeDocument/2006/relationships/hyperlink" Target="http://searchnetworking.techtarget.com/definition/microwav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6327" y="727364"/>
            <a:ext cx="8229600" cy="1894362"/>
          </a:xfrm>
        </p:spPr>
        <p:txBody>
          <a:bodyPr>
            <a:normAutofit/>
          </a:bodyPr>
          <a:lstStyle/>
          <a:p>
            <a:r>
              <a:rPr lang="en-GB" sz="3600" dirty="0" smtClean="0">
                <a:solidFill>
                  <a:srgbClr val="B4105A"/>
                </a:solidFill>
              </a:rPr>
              <a:t>SMART AND SECURE DOOR ALERT</a:t>
            </a:r>
            <a:endParaRPr lang="en-US" sz="3600" dirty="0">
              <a:solidFill>
                <a:srgbClr val="B4105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Modules</a:t>
            </a:r>
            <a:endParaRPr lang="en-US" dirty="0"/>
          </a:p>
        </p:txBody>
      </p:sp>
      <p:sp>
        <p:nvSpPr>
          <p:cNvPr id="3" name="Content Placeholder 2"/>
          <p:cNvSpPr>
            <a:spLocks noGrp="1"/>
          </p:cNvSpPr>
          <p:nvPr>
            <p:ph sz="quarter" idx="1"/>
          </p:nvPr>
        </p:nvSpPr>
        <p:spPr/>
        <p:txBody>
          <a:bodyPr/>
          <a:lstStyle/>
          <a:p>
            <a:r>
              <a:rPr lang="en-US" dirty="0" smtClean="0"/>
              <a:t>Interaction </a:t>
            </a:r>
            <a:r>
              <a:rPr lang="en-US" dirty="0"/>
              <a:t>between visitor and the </a:t>
            </a:r>
            <a:r>
              <a:rPr lang="en-US" dirty="0" smtClean="0"/>
              <a:t>device:Presssing the doorbell calls this function.</a:t>
            </a:r>
            <a:endParaRPr lang="en-US" dirty="0"/>
          </a:p>
          <a:p>
            <a:r>
              <a:rPr lang="en-US" dirty="0" smtClean="0"/>
              <a:t>Sending </a:t>
            </a:r>
            <a:r>
              <a:rPr lang="en-US" dirty="0"/>
              <a:t>signal from doorbell to </a:t>
            </a:r>
            <a:r>
              <a:rPr lang="en-US" dirty="0" smtClean="0"/>
              <a:t>microcontroller:The sound or motion is converted to electrical signal.</a:t>
            </a:r>
            <a:endParaRPr lang="en-US" dirty="0"/>
          </a:p>
          <a:p>
            <a:r>
              <a:rPr lang="en-US" dirty="0"/>
              <a:t>D</a:t>
            </a:r>
            <a:r>
              <a:rPr lang="en-US" dirty="0" smtClean="0"/>
              <a:t>isplaying </a:t>
            </a:r>
            <a:r>
              <a:rPr lang="en-US" dirty="0"/>
              <a:t>the message in </a:t>
            </a:r>
            <a:r>
              <a:rPr lang="en-US" dirty="0" smtClean="0"/>
              <a:t>LCD:Message displayed on LCD</a:t>
            </a:r>
            <a:endParaRPr lang="en-US" dirty="0"/>
          </a:p>
          <a:p>
            <a:r>
              <a:rPr lang="en-US" dirty="0"/>
              <a:t> </a:t>
            </a:r>
            <a:r>
              <a:rPr lang="en-US" dirty="0" smtClean="0"/>
              <a:t>Sending notification:Forwards message to smartphone.</a:t>
            </a:r>
            <a:endParaRPr lang="en-US" dirty="0"/>
          </a:p>
          <a:p>
            <a:endParaRPr lang="en-US" dirty="0"/>
          </a:p>
        </p:txBody>
      </p:sp>
    </p:spTree>
    <p:extLst>
      <p:ext uri="{BB962C8B-B14F-4D97-AF65-F5344CB8AC3E}">
        <p14:creationId xmlns:p14="http://schemas.microsoft.com/office/powerpoint/2010/main" xmlns="" val="377575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err="1" smtClean="0"/>
              <a:t>digram</a:t>
            </a:r>
            <a:r>
              <a:rPr lang="en-US" dirty="0" smtClean="0"/>
              <a:t>:</a:t>
            </a:r>
            <a:endParaRPr lang="en-US" dirty="0"/>
          </a:p>
        </p:txBody>
      </p:sp>
      <p:pic>
        <p:nvPicPr>
          <p:cNvPr id="7" name="Content Placeholder 6"/>
          <p:cNvPicPr>
            <a:picLocks noGrp="1" noChangeAspect="1"/>
          </p:cNvPicPr>
          <p:nvPr>
            <p:ph sz="quarter" idx="1"/>
          </p:nvPr>
        </p:nvPicPr>
        <p:blipFill>
          <a:blip r:embed="rId2"/>
          <a:stretch>
            <a:fillRect/>
          </a:stretch>
        </p:blipFill>
        <p:spPr>
          <a:xfrm>
            <a:off x="1565565" y="1343891"/>
            <a:ext cx="7259780" cy="5029200"/>
          </a:xfrm>
          <a:prstGeom prst="rect">
            <a:avLst/>
          </a:prstGeom>
        </p:spPr>
      </p:pic>
    </p:spTree>
    <p:extLst>
      <p:ext uri="{BB962C8B-B14F-4D97-AF65-F5344CB8AC3E}">
        <p14:creationId xmlns:p14="http://schemas.microsoft.com/office/powerpoint/2010/main" xmlns="" val="339069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In </a:t>
            </a:r>
            <a:r>
              <a:rPr lang="en-US" dirty="0">
                <a:hlinkClick r:id="rId2" tooltip="Software engineering"/>
              </a:rPr>
              <a:t>software engineering</a:t>
            </a:r>
            <a:r>
              <a:rPr lang="en-US" dirty="0"/>
              <a:t>, a </a:t>
            </a:r>
            <a:r>
              <a:rPr lang="en-US" b="1" dirty="0"/>
              <a:t>class diagram</a:t>
            </a:r>
            <a:r>
              <a:rPr lang="en-US" dirty="0"/>
              <a:t> in the </a:t>
            </a:r>
            <a:r>
              <a:rPr lang="en-US" u="sng" dirty="0">
                <a:hlinkClick r:id="rId3" tooltip="Unified Modeling Language"/>
              </a:rPr>
              <a:t>Unified Modeling Language</a:t>
            </a:r>
            <a:r>
              <a:rPr lang="en-US" dirty="0"/>
              <a:t> (UML) is a type of static </a:t>
            </a:r>
            <a:r>
              <a:rPr lang="en-US" dirty="0" smtClean="0"/>
              <a:t>structure.</a:t>
            </a:r>
          </a:p>
          <a:p>
            <a:endParaRPr lang="en-US" dirty="0"/>
          </a:p>
          <a:p>
            <a:endParaRPr lang="en-US" dirty="0" smtClean="0"/>
          </a:p>
          <a:p>
            <a:r>
              <a:rPr lang="en-US" dirty="0" smtClean="0"/>
              <a:t> </a:t>
            </a:r>
            <a:r>
              <a:rPr lang="en-US" dirty="0"/>
              <a:t>D</a:t>
            </a:r>
            <a:r>
              <a:rPr lang="en-US" dirty="0" smtClean="0"/>
              <a:t>iagram  </a:t>
            </a:r>
            <a:r>
              <a:rPr lang="en-US" dirty="0"/>
              <a:t>describes the structure of a system by showing the system's </a:t>
            </a:r>
            <a:r>
              <a:rPr lang="en-US" dirty="0">
                <a:hlinkClick r:id="rId4" tooltip="Class (computer science)"/>
              </a:rPr>
              <a:t>classes</a:t>
            </a:r>
            <a:r>
              <a:rPr lang="en-US" dirty="0"/>
              <a:t>, their attributes, operations (or methods), and the relationships among objects.</a:t>
            </a:r>
          </a:p>
        </p:txBody>
      </p:sp>
    </p:spTree>
    <p:extLst>
      <p:ext uri="{BB962C8B-B14F-4D97-AF65-F5344CB8AC3E}">
        <p14:creationId xmlns:p14="http://schemas.microsoft.com/office/powerpoint/2010/main" xmlns="" val="70608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a:p>
            <a:pPr marL="0" indent="0">
              <a:buNone/>
            </a:pPr>
            <a:r>
              <a:rPr lang="en-US" dirty="0" smtClean="0"/>
              <a:t>                </a:t>
            </a:r>
            <a:endParaRPr lang="en-US" dirty="0"/>
          </a:p>
        </p:txBody>
      </p:sp>
      <p:pic>
        <p:nvPicPr>
          <p:cNvPr id="5" name="Picture 4"/>
          <p:cNvPicPr/>
          <p:nvPr/>
        </p:nvPicPr>
        <p:blipFill rotWithShape="1">
          <a:blip r:embed="rId2"/>
          <a:srcRect l="19552" t="17896" r="28686" b="20940"/>
          <a:stretch/>
        </p:blipFill>
        <p:spPr bwMode="auto">
          <a:xfrm>
            <a:off x="2177318" y="1853248"/>
            <a:ext cx="6342308" cy="4045276"/>
          </a:xfrm>
          <a:prstGeom prst="rect">
            <a:avLst/>
          </a:prstGeom>
          <a:noFill/>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98061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A </a:t>
            </a:r>
            <a:r>
              <a:rPr lang="en-US" b="1" dirty="0"/>
              <a:t>Sequence diagram</a:t>
            </a:r>
            <a:r>
              <a:rPr lang="en-US" dirty="0"/>
              <a:t> is an </a:t>
            </a:r>
            <a:r>
              <a:rPr lang="en-US" dirty="0">
                <a:hlinkClick r:id="rId2" tooltip="Interaction diagram"/>
              </a:rPr>
              <a:t>interaction diagram</a:t>
            </a:r>
            <a:r>
              <a:rPr lang="en-US" dirty="0"/>
              <a:t> that shows how processes operate with one another and in what </a:t>
            </a:r>
            <a:r>
              <a:rPr lang="en-US" dirty="0" smtClean="0"/>
              <a:t>order.</a:t>
            </a:r>
          </a:p>
          <a:p>
            <a:endParaRPr lang="en-US" dirty="0"/>
          </a:p>
          <a:p>
            <a:r>
              <a:rPr lang="en-US" dirty="0" smtClean="0"/>
              <a:t>A </a:t>
            </a:r>
            <a:r>
              <a:rPr lang="en-US" dirty="0"/>
              <a:t>sequence diagram shows object interactions arranged in time sequence. It depicts the objects and classes involved in the scenario and the sequence of messages exchanged between the objects needed to carry out the functionality of the scenario.</a:t>
            </a:r>
          </a:p>
        </p:txBody>
      </p:sp>
    </p:spTree>
    <p:extLst>
      <p:ext uri="{BB962C8B-B14F-4D97-AF65-F5344CB8AC3E}">
        <p14:creationId xmlns:p14="http://schemas.microsoft.com/office/powerpoint/2010/main" xmlns="" val="1801073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2400" b="1" dirty="0" smtClean="0"/>
              <a:t>                                                </a:t>
            </a:r>
            <a:endParaRPr lang="en-US" sz="2400" b="1" dirty="0"/>
          </a:p>
        </p:txBody>
      </p:sp>
      <p:sp>
        <p:nvSpPr>
          <p:cNvPr id="4" name="Rectangle 3"/>
          <p:cNvSpPr/>
          <p:nvPr/>
        </p:nvSpPr>
        <p:spPr>
          <a:xfrm>
            <a:off x="2253803" y="2052918"/>
            <a:ext cx="6233374" cy="923330"/>
          </a:xfrm>
          <a:prstGeom prst="rect">
            <a:avLst/>
          </a:prstGeom>
          <a:noFill/>
        </p:spPr>
        <p:txBody>
          <a:bodyPr wrap="squar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Thank You</a:t>
            </a: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xmlns="" val="352541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PROJECT GOALS</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To </a:t>
            </a:r>
            <a:r>
              <a:rPr lang="en-US" dirty="0"/>
              <a:t>Enhance the security.</a:t>
            </a:r>
          </a:p>
          <a:p>
            <a:pPr>
              <a:buFont typeface="Wingdings" pitchFamily="2" charset="2"/>
              <a:buChar char="Ø"/>
            </a:pPr>
            <a:r>
              <a:rPr lang="en-US" dirty="0" smtClean="0"/>
              <a:t>To </a:t>
            </a:r>
            <a:r>
              <a:rPr lang="en-US" dirty="0"/>
              <a:t>develop the sequential Timing.</a:t>
            </a:r>
          </a:p>
          <a:p>
            <a:pPr>
              <a:buFont typeface="Wingdings" pitchFamily="2" charset="2"/>
              <a:buChar char="Ø"/>
            </a:pPr>
            <a:r>
              <a:rPr lang="en-US" dirty="0"/>
              <a:t>To </a:t>
            </a:r>
            <a:r>
              <a:rPr lang="en-US" dirty="0" smtClean="0"/>
              <a:t>see</a:t>
            </a:r>
            <a:r>
              <a:rPr lang="en-US" dirty="0" smtClean="0"/>
              <a:t> </a:t>
            </a:r>
            <a:r>
              <a:rPr lang="en-US" dirty="0"/>
              <a:t>the </a:t>
            </a:r>
            <a:r>
              <a:rPr lang="en-US" dirty="0" smtClean="0"/>
              <a:t>live streaming video</a:t>
            </a:r>
            <a:r>
              <a:rPr lang="en-US" dirty="0" smtClean="0"/>
              <a:t> </a:t>
            </a:r>
            <a:r>
              <a:rPr lang="en-US" dirty="0"/>
              <a:t>Automatically.</a:t>
            </a:r>
          </a:p>
          <a:p>
            <a:endParaRPr lang="en-US" dirty="0"/>
          </a:p>
        </p:txBody>
      </p:sp>
    </p:spTree>
    <p:extLst>
      <p:ext uri="{BB962C8B-B14F-4D97-AF65-F5344CB8AC3E}">
        <p14:creationId xmlns:p14="http://schemas.microsoft.com/office/powerpoint/2010/main" xmlns="" val="305424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099" y="257577"/>
            <a:ext cx="10303097" cy="759854"/>
          </a:xfrm>
        </p:spPr>
        <p:txBody>
          <a:bodyPr>
            <a:normAutofit fontScale="90000"/>
          </a:bodyPr>
          <a:lstStyle/>
          <a:p>
            <a:pPr algn="ctr"/>
            <a:r>
              <a:rPr lang="en-US" sz="4800" u="sng" dirty="0" smtClean="0"/>
              <a:t>Description about Sensors(IOT):</a:t>
            </a:r>
            <a:endParaRPr lang="en-US" sz="4800" u="sng" dirty="0"/>
          </a:p>
        </p:txBody>
      </p:sp>
      <p:sp>
        <p:nvSpPr>
          <p:cNvPr id="3" name="Subtitle 2"/>
          <p:cNvSpPr>
            <a:spLocks noGrp="1"/>
          </p:cNvSpPr>
          <p:nvPr>
            <p:ph type="subTitle" idx="1"/>
          </p:nvPr>
        </p:nvSpPr>
        <p:spPr>
          <a:xfrm>
            <a:off x="953037" y="1223493"/>
            <a:ext cx="10702343" cy="5125792"/>
          </a:xfrm>
        </p:spPr>
        <p:txBody>
          <a:bodyPr>
            <a:normAutofit/>
          </a:bodyPr>
          <a:lstStyle/>
          <a:p>
            <a:pPr algn="l"/>
            <a:r>
              <a:rPr lang="en-US" cap="none" dirty="0" smtClean="0"/>
              <a:t>A sensor is a device that detects and responds to some type of input from the physical environment. The specific input could be light, heat, motion, moisture, pressure, or any one of a great number of other environmental phenomena. The output is generally a signal that is converted to human-readable display at the sensor location or transmitted electronically over a network for reading or further processing. </a:t>
            </a:r>
          </a:p>
          <a:p>
            <a:pPr algn="l"/>
            <a:r>
              <a:rPr lang="en-US" cap="none" dirty="0" smtClean="0"/>
              <a:t>A kind of motion sensor that detects any kind of activity on your property and trigger instant </a:t>
            </a:r>
            <a:r>
              <a:rPr lang="en-US" b="1" cap="none" dirty="0" smtClean="0"/>
              <a:t>mobile alerts</a:t>
            </a:r>
            <a:r>
              <a:rPr lang="en-US" cap="none" dirty="0" smtClean="0"/>
              <a:t>.</a:t>
            </a:r>
          </a:p>
          <a:p>
            <a:pPr algn="l"/>
            <a:r>
              <a:rPr lang="en-US" cap="none" dirty="0" smtClean="0"/>
              <a:t>Motion sensors in various systems including home security lights, automatic doors and bathroom fixtures typically send out some type of energy, such as </a:t>
            </a:r>
            <a:r>
              <a:rPr lang="en-US" u="sng" cap="none" dirty="0" smtClean="0">
                <a:hlinkClick r:id="rId2"/>
              </a:rPr>
              <a:t>microwaves</a:t>
            </a:r>
            <a:r>
              <a:rPr lang="en-US" cap="none" dirty="0" smtClean="0"/>
              <a:t>, </a:t>
            </a:r>
            <a:r>
              <a:rPr lang="en-US" u="sng" cap="none" dirty="0" smtClean="0">
                <a:hlinkClick r:id="rId3"/>
              </a:rPr>
              <a:t>ultrasonic waves</a:t>
            </a:r>
            <a:r>
              <a:rPr lang="en-US" cap="none" dirty="0" smtClean="0"/>
              <a:t> or light beams and detect when the flow of energy is interrupted by something entering its path. </a:t>
            </a:r>
            <a:endParaRPr lang="en-US" cap="none" dirty="0"/>
          </a:p>
        </p:txBody>
      </p:sp>
    </p:spTree>
    <p:extLst>
      <p:ext uri="{BB962C8B-B14F-4D97-AF65-F5344CB8AC3E}">
        <p14:creationId xmlns:p14="http://schemas.microsoft.com/office/powerpoint/2010/main" xmlns="" val="1833099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Progress of the Project</a:t>
            </a:r>
            <a:endParaRPr lang="en-US" u="sng" dirty="0"/>
          </a:p>
        </p:txBody>
      </p:sp>
      <p:sp>
        <p:nvSpPr>
          <p:cNvPr id="3" name="Content Placeholder 2"/>
          <p:cNvSpPr>
            <a:spLocks noGrp="1"/>
          </p:cNvSpPr>
          <p:nvPr>
            <p:ph sz="quarter" idx="1"/>
          </p:nvPr>
        </p:nvSpPr>
        <p:spPr/>
        <p:txBody>
          <a:bodyPr>
            <a:normAutofit fontScale="92500" lnSpcReduction="20000"/>
          </a:bodyPr>
          <a:lstStyle/>
          <a:p>
            <a:r>
              <a:rPr lang="en-US" dirty="0" smtClean="0"/>
              <a:t>Software downloaded and installed.</a:t>
            </a:r>
          </a:p>
          <a:p>
            <a:r>
              <a:rPr lang="en-US" dirty="0" smtClean="0"/>
              <a:t>Once </a:t>
            </a:r>
            <a:r>
              <a:rPr lang="en-US" dirty="0"/>
              <a:t>you understand the Push Notification sample, you will need your Azure Notification hub access keys</a:t>
            </a:r>
          </a:p>
          <a:p>
            <a:r>
              <a:rPr lang="en-US" dirty="0"/>
              <a:t>Update the sample projects with your own keys</a:t>
            </a:r>
          </a:p>
          <a:p>
            <a:r>
              <a:rPr lang="en-US" dirty="0"/>
              <a:t>Run the Client App and test that the keys worked by using</a:t>
            </a:r>
          </a:p>
          <a:p>
            <a:r>
              <a:rPr lang="en-US" dirty="0"/>
              <a:t>Find and Pin the App in your Start menu</a:t>
            </a:r>
          </a:p>
          <a:p>
            <a:r>
              <a:rPr lang="en-US" dirty="0"/>
              <a:t>Deploy the </a:t>
            </a:r>
            <a:r>
              <a:rPr lang="en-US" dirty="0" err="1"/>
              <a:t>IoT</a:t>
            </a:r>
            <a:r>
              <a:rPr lang="en-US" dirty="0"/>
              <a:t> Doorbell modified Push Button App code the Pi</a:t>
            </a:r>
          </a:p>
          <a:p>
            <a:r>
              <a:rPr lang="en-US" dirty="0"/>
              <a:t>Push the button</a:t>
            </a:r>
          </a:p>
          <a:p>
            <a:r>
              <a:rPr lang="en-US" dirty="0"/>
              <a:t>Get Notifications</a:t>
            </a:r>
          </a:p>
          <a:p>
            <a:pPr lvl="1"/>
            <a:r>
              <a:rPr lang="en-US" dirty="0"/>
              <a:t>Toast</a:t>
            </a:r>
          </a:p>
          <a:p>
            <a:pPr lvl="1"/>
            <a:r>
              <a:rPr lang="en-US" dirty="0"/>
              <a:t>Tile</a:t>
            </a:r>
          </a:p>
          <a:p>
            <a:r>
              <a:rPr lang="en-US" dirty="0" smtClean="0"/>
              <a:t>We have Assembled the components in detail study of the micro controller.</a:t>
            </a:r>
          </a:p>
          <a:p>
            <a:r>
              <a:rPr lang="en-US" dirty="0" err="1" smtClean="0"/>
              <a:t>Indetail</a:t>
            </a:r>
            <a:r>
              <a:rPr lang="en-US" dirty="0" smtClean="0"/>
              <a:t> study of the algorithm and program.</a:t>
            </a:r>
          </a:p>
          <a:p>
            <a:endParaRPr lang="en-US" dirty="0" smtClean="0"/>
          </a:p>
        </p:txBody>
      </p:sp>
    </p:spTree>
    <p:extLst>
      <p:ext uri="{BB962C8B-B14F-4D97-AF65-F5344CB8AC3E}">
        <p14:creationId xmlns:p14="http://schemas.microsoft.com/office/powerpoint/2010/main" xmlns="" val="3261499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7583" y="2085236"/>
            <a:ext cx="10125967" cy="1754326"/>
          </a:xfrm>
          <a:prstGeom prst="rect">
            <a:avLst/>
          </a:prstGeom>
        </p:spPr>
        <p:txBody>
          <a:bodyPr wrap="square">
            <a:spAutoFit/>
          </a:bodyPr>
          <a:lstStyle/>
          <a:p>
            <a:pPr algn="ctr"/>
            <a:r>
              <a:rPr lang="en-US" b="1" u="sng" dirty="0" smtClean="0"/>
              <a:t> </a:t>
            </a:r>
            <a:r>
              <a:rPr lang="en-US" sz="5400" b="1" u="sng" dirty="0" smtClean="0"/>
              <a:t>Software Requirement     Specification</a:t>
            </a:r>
            <a:endParaRPr lang="en-US" sz="5400" u="sng" dirty="0"/>
          </a:p>
        </p:txBody>
      </p:sp>
    </p:spTree>
    <p:extLst>
      <p:ext uri="{BB962C8B-B14F-4D97-AF65-F5344CB8AC3E}">
        <p14:creationId xmlns:p14="http://schemas.microsoft.com/office/powerpoint/2010/main" xmlns="" val="917052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Software Requirements Specification</a:t>
            </a:r>
            <a:r>
              <a:rPr lang="en-US" u="sng" dirty="0"/>
              <a:t> </a:t>
            </a:r>
          </a:p>
        </p:txBody>
      </p:sp>
      <p:sp>
        <p:nvSpPr>
          <p:cNvPr id="3" name="Content Placeholder 2"/>
          <p:cNvSpPr>
            <a:spLocks noGrp="1"/>
          </p:cNvSpPr>
          <p:nvPr>
            <p:ph sz="quarter" idx="1"/>
          </p:nvPr>
        </p:nvSpPr>
        <p:spPr/>
        <p:txBody>
          <a:bodyPr>
            <a:normAutofit/>
          </a:bodyPr>
          <a:lstStyle/>
          <a:p>
            <a:r>
              <a:rPr lang="en-US" dirty="0"/>
              <a:t>A </a:t>
            </a:r>
            <a:r>
              <a:rPr lang="en-US" b="1" dirty="0"/>
              <a:t>software requirements specification</a:t>
            </a:r>
            <a:r>
              <a:rPr lang="en-US" dirty="0"/>
              <a:t> (</a:t>
            </a:r>
            <a:r>
              <a:rPr lang="en-US" b="1" dirty="0"/>
              <a:t>SRS</a:t>
            </a:r>
            <a:r>
              <a:rPr lang="en-US" dirty="0"/>
              <a:t>) is a description of a software system to be developed, laying out functional and non-functional requirements, and may include a set of use cases that describe interactions the users will have with the software. </a:t>
            </a:r>
          </a:p>
          <a:p>
            <a:r>
              <a:rPr lang="en-US" dirty="0"/>
              <a:t>The purpose of this document is to give a detailed description of the requirements for the “Smart Doorbell Project” software. It will illustrate the purpose and complete declaration for the development of system. It will also explain system constraints, interface and interactions with other external applications.</a:t>
            </a:r>
          </a:p>
          <a:p>
            <a:endParaRPr lang="en-US" dirty="0"/>
          </a:p>
        </p:txBody>
      </p:sp>
    </p:spTree>
    <p:extLst>
      <p:ext uri="{BB962C8B-B14F-4D97-AF65-F5344CB8AC3E}">
        <p14:creationId xmlns:p14="http://schemas.microsoft.com/office/powerpoint/2010/main" xmlns="" val="3132440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Component of SRS</a:t>
            </a:r>
            <a:endParaRPr lang="en-US" u="sng" dirty="0"/>
          </a:p>
        </p:txBody>
      </p:sp>
      <p:sp>
        <p:nvSpPr>
          <p:cNvPr id="3" name="Content Placeholder 2"/>
          <p:cNvSpPr>
            <a:spLocks noGrp="1"/>
          </p:cNvSpPr>
          <p:nvPr>
            <p:ph sz="quarter" idx="1"/>
          </p:nvPr>
        </p:nvSpPr>
        <p:spPr/>
        <p:txBody>
          <a:bodyPr/>
          <a:lstStyle/>
          <a:p>
            <a:pPr>
              <a:buNone/>
            </a:pPr>
            <a:r>
              <a:rPr lang="en-US" b="1" dirty="0"/>
              <a:t>External Interface requirement</a:t>
            </a:r>
          </a:p>
          <a:p>
            <a:pPr>
              <a:buNone/>
            </a:pPr>
            <a:endParaRPr lang="en-US" b="1" dirty="0"/>
          </a:p>
          <a:p>
            <a:pPr>
              <a:buNone/>
            </a:pPr>
            <a:r>
              <a:rPr lang="en-US" dirty="0"/>
              <a:t>User Interfaces</a:t>
            </a:r>
          </a:p>
          <a:p>
            <a:pPr>
              <a:buNone/>
            </a:pPr>
            <a:r>
              <a:rPr lang="en-US" dirty="0"/>
              <a:t>Hardware Interfaces</a:t>
            </a:r>
          </a:p>
          <a:p>
            <a:pPr>
              <a:buNone/>
            </a:pPr>
            <a:r>
              <a:rPr lang="en-US" dirty="0"/>
              <a:t>Software Interfaces</a:t>
            </a:r>
          </a:p>
          <a:p>
            <a:pPr>
              <a:buNone/>
            </a:pPr>
            <a:r>
              <a:rPr lang="en-US" dirty="0"/>
              <a:t>Communications Interfaces</a:t>
            </a:r>
          </a:p>
          <a:p>
            <a:endParaRPr lang="en-US" dirty="0"/>
          </a:p>
          <a:p>
            <a:endParaRPr lang="en-US" dirty="0"/>
          </a:p>
        </p:txBody>
      </p:sp>
    </p:spTree>
    <p:extLst>
      <p:ext uri="{BB962C8B-B14F-4D97-AF65-F5344CB8AC3E}">
        <p14:creationId xmlns:p14="http://schemas.microsoft.com/office/powerpoint/2010/main" xmlns="" val="1188821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Functional Requirements</a:t>
            </a:r>
            <a:endParaRPr lang="en-US" u="sng" dirty="0"/>
          </a:p>
        </p:txBody>
      </p:sp>
      <p:sp>
        <p:nvSpPr>
          <p:cNvPr id="3" name="Content Placeholder 2"/>
          <p:cNvSpPr>
            <a:spLocks noGrp="1"/>
          </p:cNvSpPr>
          <p:nvPr>
            <p:ph sz="quarter" idx="1"/>
          </p:nvPr>
        </p:nvSpPr>
        <p:spPr/>
        <p:txBody>
          <a:bodyPr/>
          <a:lstStyle/>
          <a:p>
            <a:r>
              <a:rPr lang="en-US" b="1" dirty="0"/>
              <a:t>Functional Requirement 1.1</a:t>
            </a:r>
          </a:p>
          <a:p>
            <a:pPr>
              <a:buNone/>
            </a:pPr>
            <a:r>
              <a:rPr lang="en-US" dirty="0"/>
              <a:t> </a:t>
            </a:r>
            <a:r>
              <a:rPr lang="en-US" dirty="0" err="1"/>
              <a:t>TITLE:Doorbell-Presses</a:t>
            </a:r>
            <a:r>
              <a:rPr lang="en-US" dirty="0"/>
              <a:t> the doorbell switch</a:t>
            </a:r>
          </a:p>
          <a:p>
            <a:r>
              <a:rPr lang="en-US" b="1" dirty="0"/>
              <a:t>Functional Requirement 1.2</a:t>
            </a:r>
          </a:p>
          <a:p>
            <a:pPr>
              <a:buNone/>
            </a:pPr>
            <a:r>
              <a:rPr lang="en-US" dirty="0" err="1"/>
              <a:t>TITLE:Camera-Imaging</a:t>
            </a:r>
            <a:endParaRPr lang="en-US" dirty="0"/>
          </a:p>
          <a:p>
            <a:r>
              <a:rPr lang="en-US" b="1" dirty="0"/>
              <a:t>Functional Requirement1.3</a:t>
            </a:r>
          </a:p>
          <a:p>
            <a:pPr>
              <a:buNone/>
            </a:pPr>
            <a:r>
              <a:rPr lang="en-US" dirty="0" err="1"/>
              <a:t>TITLE:Smartphone-Message</a:t>
            </a:r>
            <a:r>
              <a:rPr lang="en-US" dirty="0"/>
              <a:t> and email notification</a:t>
            </a:r>
          </a:p>
          <a:p>
            <a:endParaRPr lang="en-US" dirty="0"/>
          </a:p>
        </p:txBody>
      </p:sp>
    </p:spTree>
    <p:extLst>
      <p:ext uri="{BB962C8B-B14F-4D97-AF65-F5344CB8AC3E}">
        <p14:creationId xmlns:p14="http://schemas.microsoft.com/office/powerpoint/2010/main" xmlns="" val="1072955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Non-Functional Requirements</a:t>
            </a:r>
            <a:endParaRPr lang="en-US" u="sng" dirty="0"/>
          </a:p>
        </p:txBody>
      </p:sp>
      <p:sp>
        <p:nvSpPr>
          <p:cNvPr id="3" name="Content Placeholder 2"/>
          <p:cNvSpPr>
            <a:spLocks noGrp="1"/>
          </p:cNvSpPr>
          <p:nvPr>
            <p:ph sz="quarter" idx="1"/>
          </p:nvPr>
        </p:nvSpPr>
        <p:spPr>
          <a:xfrm>
            <a:off x="1103312" y="1532586"/>
            <a:ext cx="8946541" cy="4715813"/>
          </a:xfrm>
        </p:spPr>
        <p:txBody>
          <a:bodyPr>
            <a:normAutofit fontScale="70000" lnSpcReduction="20000"/>
          </a:bodyPr>
          <a:lstStyle/>
          <a:p>
            <a:r>
              <a:rPr lang="en-US" b="1" dirty="0"/>
              <a:t>Performance:</a:t>
            </a:r>
          </a:p>
          <a:p>
            <a:pPr>
              <a:buNone/>
            </a:pPr>
            <a:r>
              <a:rPr lang="en-US" dirty="0"/>
              <a:t>       The system performs efficiently everywhere if there is presence of </a:t>
            </a:r>
            <a:r>
              <a:rPr lang="en-US" dirty="0" err="1"/>
              <a:t>Internet.If</a:t>
            </a:r>
            <a:r>
              <a:rPr lang="en-US" dirty="0"/>
              <a:t> the speed of internet is less then we may get notification late </a:t>
            </a:r>
            <a:r>
              <a:rPr lang="en-US" dirty="0" err="1"/>
              <a:t>i.e</a:t>
            </a:r>
            <a:r>
              <a:rPr lang="en-US" dirty="0"/>
              <a:t> not at the time of delivery.</a:t>
            </a:r>
          </a:p>
          <a:p>
            <a:r>
              <a:rPr lang="en-US" b="1" dirty="0"/>
              <a:t> Reliability:</a:t>
            </a:r>
          </a:p>
          <a:p>
            <a:pPr>
              <a:buNone/>
            </a:pPr>
            <a:r>
              <a:rPr lang="en-US" dirty="0"/>
              <a:t>       System is not reliable only in absence of </a:t>
            </a:r>
            <a:r>
              <a:rPr lang="en-US" dirty="0" err="1"/>
              <a:t>Internet.It</a:t>
            </a:r>
            <a:r>
              <a:rPr lang="en-US" dirty="0"/>
              <a:t> is not reliable if the person is unable to get the notification at correct time.</a:t>
            </a:r>
          </a:p>
          <a:p>
            <a:r>
              <a:rPr lang="en-US" b="1" dirty="0"/>
              <a:t> Availability:</a:t>
            </a:r>
          </a:p>
          <a:p>
            <a:pPr>
              <a:buNone/>
            </a:pPr>
            <a:r>
              <a:rPr lang="en-US" dirty="0"/>
              <a:t>      Resources are easily available </a:t>
            </a:r>
            <a:r>
              <a:rPr lang="en-US" dirty="0" err="1"/>
              <a:t>i.e</a:t>
            </a:r>
            <a:r>
              <a:rPr lang="en-US" dirty="0"/>
              <a:t> they are not costly and can be easily bought.</a:t>
            </a:r>
          </a:p>
          <a:p>
            <a:r>
              <a:rPr lang="en-US" b="1" dirty="0"/>
              <a:t> Security:</a:t>
            </a:r>
          </a:p>
          <a:p>
            <a:pPr>
              <a:buNone/>
            </a:pPr>
            <a:r>
              <a:rPr lang="en-US" dirty="0"/>
              <a:t>        The system is secure and there is no issues regarding it.</a:t>
            </a:r>
          </a:p>
          <a:p>
            <a:r>
              <a:rPr lang="en-US" b="1" dirty="0"/>
              <a:t> Maintainability:</a:t>
            </a:r>
          </a:p>
          <a:p>
            <a:pPr>
              <a:buNone/>
            </a:pPr>
            <a:r>
              <a:rPr lang="en-US" dirty="0"/>
              <a:t>       Easy to maintain.</a:t>
            </a:r>
          </a:p>
          <a:p>
            <a:r>
              <a:rPr lang="en-US" b="1" dirty="0"/>
              <a:t> Portability:</a:t>
            </a:r>
          </a:p>
          <a:p>
            <a:pPr>
              <a:buNone/>
            </a:pPr>
            <a:r>
              <a:rPr lang="en-US" dirty="0"/>
              <a:t>      Devices are portable because the connections can be easily unplugged and carried to different </a:t>
            </a:r>
            <a:r>
              <a:rPr lang="en-US" dirty="0" err="1"/>
              <a:t>places.The</a:t>
            </a:r>
            <a:r>
              <a:rPr lang="en-US" dirty="0"/>
              <a:t> output device smartphone is the best portable device.</a:t>
            </a:r>
          </a:p>
          <a:p>
            <a:endParaRPr lang="en-US" dirty="0"/>
          </a:p>
          <a:p>
            <a:endParaRPr lang="en-US" dirty="0"/>
          </a:p>
        </p:txBody>
      </p:sp>
    </p:spTree>
    <p:extLst>
      <p:ext uri="{BB962C8B-B14F-4D97-AF65-F5344CB8AC3E}">
        <p14:creationId xmlns:p14="http://schemas.microsoft.com/office/powerpoint/2010/main" xmlns="" val="8451743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2">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Theme12</Template>
  <TotalTime>459</TotalTime>
  <Words>527</Words>
  <Application>Microsoft Office PowerPoint</Application>
  <PresentationFormat>Custom</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Theme12</vt:lpstr>
      <vt:lpstr>SMART AND SECURE DOOR ALERT</vt:lpstr>
      <vt:lpstr>PROJECT GOALS</vt:lpstr>
      <vt:lpstr>Description about Sensors(IOT):</vt:lpstr>
      <vt:lpstr>Progress of the Project</vt:lpstr>
      <vt:lpstr>Slide 5</vt:lpstr>
      <vt:lpstr>Software Requirements Specification </vt:lpstr>
      <vt:lpstr>Component of SRS</vt:lpstr>
      <vt:lpstr>Functional Requirements</vt:lpstr>
      <vt:lpstr>Non-Functional Requirements</vt:lpstr>
      <vt:lpstr>Design Modules</vt:lpstr>
      <vt:lpstr>Class digram:</vt:lpstr>
      <vt:lpstr>Slide 12</vt:lpstr>
      <vt:lpstr>Sequence Diagram:</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GOALS</dc:title>
  <dc:creator>SAPUA</dc:creator>
  <cp:lastModifiedBy>User</cp:lastModifiedBy>
  <cp:revision>14</cp:revision>
  <dcterms:created xsi:type="dcterms:W3CDTF">2015-11-04T05:27:08Z</dcterms:created>
  <dcterms:modified xsi:type="dcterms:W3CDTF">2015-12-11T00:24:09Z</dcterms:modified>
</cp:coreProperties>
</file>