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9"/>
  </p:notesMasterIdLst>
  <p:sldIdLst>
    <p:sldId id="256" r:id="rId2"/>
    <p:sldId id="257" r:id="rId3"/>
    <p:sldId id="283" r:id="rId4"/>
    <p:sldId id="258" r:id="rId5"/>
    <p:sldId id="259" r:id="rId6"/>
    <p:sldId id="262" r:id="rId7"/>
    <p:sldId id="284" r:id="rId8"/>
    <p:sldId id="285" r:id="rId9"/>
    <p:sldId id="265" r:id="rId10"/>
    <p:sldId id="287" r:id="rId11"/>
    <p:sldId id="288" r:id="rId12"/>
    <p:sldId id="261" r:id="rId13"/>
    <p:sldId id="264" r:id="rId14"/>
    <p:sldId id="272" r:id="rId15"/>
    <p:sldId id="286" r:id="rId16"/>
    <p:sldId id="266" r:id="rId17"/>
    <p:sldId id="280"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1DF4370-CF61-4683-9987-E6DECF420D77}">
  <a:tblStyle styleId="{61DF4370-CF61-4683-9987-E6DECF420D7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6" autoAdjust="0"/>
    <p:restoredTop sz="94660"/>
  </p:normalViewPr>
  <p:slideViewPr>
    <p:cSldViewPr>
      <p:cViewPr varScale="1">
        <p:scale>
          <a:sx n="91" d="100"/>
          <a:sy n="91" d="100"/>
        </p:scale>
        <p:origin x="-79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Shape 1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7" name="Shape 1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Shape 16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9" name="Shape 16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1" name="Shape 14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Shape 1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1" name="Shape 15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Shape 1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4" name="Shape 15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Shape 1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4" name="Shape 15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Shape 1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3" name="Shape 1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Shape 16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6" name="Shape 16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3" name="Shape 1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3" name="Shape 1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Shape 1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0" name="Shape 1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Shape 1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8" name="Shape 1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Shape 1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1" name="Shape 1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Shape 1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8" name="Shape 1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grpSp>
        <p:nvGrpSpPr>
          <p:cNvPr id="9" name="Shape 9"/>
          <p:cNvGrpSpPr/>
          <p:nvPr/>
        </p:nvGrpSpPr>
        <p:grpSpPr>
          <a:xfrm rot="10800000" flipH="1">
            <a:off x="3692751" y="38248"/>
            <a:ext cx="1758132" cy="1523096"/>
            <a:chOff x="4088875" y="1431100"/>
            <a:chExt cx="3293000" cy="2852775"/>
          </a:xfrm>
        </p:grpSpPr>
        <p:sp>
          <p:nvSpPr>
            <p:cNvPr id="10" name="Shape 1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3" name="Shape 1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4" name="Shape 1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5" name="Shape 1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6" name="Shape 1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7" name="Shape 1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8" name="Shape 1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20" name="Shape 2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1" name="Shape 2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2" name="Shape 2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3" name="Shape 2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4" name="Shape 2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6" name="Shape 2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7" name="Shape 2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8" name="Shape 2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9" name="Shape 2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30" name="Shape 3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31" name="Shape 3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33" name="Shape 3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34" name="Shape 3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36" name="Shape 3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38" name="Shape 3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9" name="Shape 3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40" name="Shape 4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41" name="Shape 4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42" name="Shape 4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57" name="Shape 57"/>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61" name="Shape 61"/>
          <p:cNvGrpSpPr/>
          <p:nvPr/>
        </p:nvGrpSpPr>
        <p:grpSpPr>
          <a:xfrm>
            <a:off x="5549153" y="1029780"/>
            <a:ext cx="404640" cy="374058"/>
            <a:chOff x="5975075" y="2327500"/>
            <a:chExt cx="420100" cy="388350"/>
          </a:xfrm>
        </p:grpSpPr>
        <p:sp>
          <p:nvSpPr>
            <p:cNvPr id="62" name="Shape 6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4" name="Shape 64"/>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65" name="Shape 65"/>
          <p:cNvGrpSpPr/>
          <p:nvPr/>
        </p:nvGrpSpPr>
        <p:grpSpPr>
          <a:xfrm>
            <a:off x="4380525" y="515192"/>
            <a:ext cx="382958" cy="607110"/>
            <a:chOff x="6718575" y="2318625"/>
            <a:chExt cx="256950" cy="407375"/>
          </a:xfrm>
        </p:grpSpPr>
        <p:sp>
          <p:nvSpPr>
            <p:cNvPr id="66" name="Shape 6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 name="Shape 6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 name="Shape 7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 name="Shape 7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4" name="Shape 74"/>
          <p:cNvGrpSpPr/>
          <p:nvPr/>
        </p:nvGrpSpPr>
        <p:grpSpPr>
          <a:xfrm>
            <a:off x="3199463" y="902958"/>
            <a:ext cx="395017" cy="403296"/>
            <a:chOff x="3951850" y="2985350"/>
            <a:chExt cx="407950" cy="416500"/>
          </a:xfrm>
        </p:grpSpPr>
        <p:sp>
          <p:nvSpPr>
            <p:cNvPr id="75" name="Shape 7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 name="Shape 7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 name="Shape 7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8" name="Shape 7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9" name="Shape 79"/>
          <p:cNvGrpSpPr/>
          <p:nvPr/>
        </p:nvGrpSpPr>
        <p:grpSpPr>
          <a:xfrm rot="10800000" flipH="1">
            <a:off x="3920311" y="3981675"/>
            <a:ext cx="1303376" cy="1127987"/>
            <a:chOff x="238125" y="1431100"/>
            <a:chExt cx="3296350" cy="2852775"/>
          </a:xfrm>
        </p:grpSpPr>
        <p:sp>
          <p:nvSpPr>
            <p:cNvPr id="80" name="Shape 8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81" name="Shape 8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82" name="Shape 8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83" name="Shape 8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84" name="Shape 8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86" name="Shape 8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7" name="Shape 8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8" name="Shape 8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89" name="Shape 8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90" name="Shape 9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91" name="Shape 9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92" name="Shape 9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93" name="Shape 9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94" name="Shape 9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95" name="Shape 9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96" name="Shape 9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97" name="Shape 9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98" name="Shape 9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99" name="Shape 9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00" name="Shape 10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1" name="Shape 10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2" name="Shape 10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3" name="Shape 10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4" name="Shape 10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5" name="Shape 10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6" name="Shape 10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7" name="Shape 10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8" name="Shape 10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09" name="Shape 10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10" name="Shape 11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11" name="Shape 11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12" name="Shape 11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13" name="Shape 11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14" name="Shape 11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15" name="Shape 11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16" name="Shape 11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17" name="Shape 11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18" name="Shape 11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19" name="Shape 11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1" name="Shape 12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2" name="Shape 12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3" name="Shape 12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4" name="Shape 12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5" name="Shape 12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6" name="Shape 12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7" name="Shape 12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8" name="Shape 12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29" name="Shape 12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0" name="Shape 13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1" name="Shape 13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2" name="Shape 13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6" name="Shape 13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 name="Shape 13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8" name="Shape 13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9" name="Shape 13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40" name="Shape 14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1" name="Shape 14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2" name="Shape 14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3" name="Shape 14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4" name="Shape 14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5" name="Shape 14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6" name="Shape 14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7" name="Shape 14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8" name="Shape 14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49" name="Shape 14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50" name="Shape 15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51" name="Shape 15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52" name="Shape 15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53" name="Shape 15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54" name="Shape 15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55" name="Shape 15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56" name="Shape 15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57" name="Shape 15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58" name="Shape 15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59" name="Shape 15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60" name="Shape 16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61" name="Shape 16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62" name="Shape 162"/>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164" name="Shape 164"/>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65" name="Shape 165"/>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6" name="Shape 166"/>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167" name="Shape 167"/>
          <p:cNvGrpSpPr/>
          <p:nvPr/>
        </p:nvGrpSpPr>
        <p:grpSpPr>
          <a:xfrm>
            <a:off x="5772008" y="4056440"/>
            <a:ext cx="573942" cy="550550"/>
            <a:chOff x="5241175" y="4959100"/>
            <a:chExt cx="539775" cy="517775"/>
          </a:xfrm>
        </p:grpSpPr>
        <p:sp>
          <p:nvSpPr>
            <p:cNvPr id="168" name="Shape 1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69" name="Shape 1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174" name="Shape 174"/>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5"/>
        <p:cNvGrpSpPr/>
        <p:nvPr/>
      </p:nvGrpSpPr>
      <p:grpSpPr>
        <a:xfrm>
          <a:off x="0" y="0"/>
          <a:ext cx="0" cy="0"/>
          <a:chOff x="0" y="0"/>
          <a:chExt cx="0" cy="0"/>
        </a:xfrm>
      </p:grpSpPr>
      <p:sp>
        <p:nvSpPr>
          <p:cNvPr id="176" name="Shape 176"/>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rtl="0">
              <a:spcBef>
                <a:spcPts val="0"/>
              </a:spcBef>
              <a:buSzPct val="100000"/>
              <a:defRPr sz="3600"/>
            </a:lvl1pPr>
            <a:lvl2pPr rtl="0">
              <a:spcBef>
                <a:spcPts val="0"/>
              </a:spcBef>
              <a:buSzPct val="100000"/>
              <a:defRPr sz="3600"/>
            </a:lvl2pPr>
            <a:lvl3pPr rtl="0">
              <a:spcBef>
                <a:spcPts val="0"/>
              </a:spcBef>
              <a:buSzPct val="100000"/>
              <a:defRPr sz="3600"/>
            </a:lvl3pPr>
            <a:lvl4pPr rtl="0">
              <a:spcBef>
                <a:spcPts val="0"/>
              </a:spcBef>
              <a:buSzPct val="100000"/>
              <a:defRPr sz="3600"/>
            </a:lvl4pPr>
            <a:lvl5pPr rtl="0">
              <a:spcBef>
                <a:spcPts val="0"/>
              </a:spcBef>
              <a:buSzPct val="100000"/>
              <a:defRPr sz="3600"/>
            </a:lvl5pPr>
            <a:lvl6pPr rtl="0">
              <a:spcBef>
                <a:spcPts val="0"/>
              </a:spcBef>
              <a:buSzPct val="100000"/>
              <a:defRPr sz="3600"/>
            </a:lvl6pPr>
            <a:lvl7pPr rtl="0">
              <a:spcBef>
                <a:spcPts val="0"/>
              </a:spcBef>
              <a:buSzPct val="100000"/>
              <a:defRPr sz="3600"/>
            </a:lvl7pPr>
            <a:lvl8pPr rtl="0">
              <a:spcBef>
                <a:spcPts val="0"/>
              </a:spcBef>
              <a:buSzPct val="100000"/>
              <a:defRPr sz="3600"/>
            </a:lvl8pPr>
            <a:lvl9pPr rtl="0">
              <a:spcBef>
                <a:spcPts val="0"/>
              </a:spcBef>
              <a:buSzPct val="100000"/>
              <a:defRPr sz="3600"/>
            </a:lvl9pPr>
          </a:lstStyle>
          <a:p>
            <a:endParaRPr/>
          </a:p>
        </p:txBody>
      </p:sp>
      <p:sp>
        <p:nvSpPr>
          <p:cNvPr id="177" name="Shape 177"/>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grpSp>
        <p:nvGrpSpPr>
          <p:cNvPr id="178" name="Shape 178"/>
          <p:cNvGrpSpPr/>
          <p:nvPr/>
        </p:nvGrpSpPr>
        <p:grpSpPr>
          <a:xfrm rot="10800000" flipH="1">
            <a:off x="421028" y="1677113"/>
            <a:ext cx="2064710" cy="1788689"/>
            <a:chOff x="4088875" y="1431100"/>
            <a:chExt cx="3293000" cy="2852775"/>
          </a:xfrm>
        </p:grpSpPr>
        <p:sp>
          <p:nvSpPr>
            <p:cNvPr id="179" name="Shape 17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94" name="Shape 19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95" name="Shape 19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96" name="Shape 19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97" name="Shape 19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98" name="Shape 19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99" name="Shape 19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200" name="Shape 20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201" name="Shape 20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202" name="Shape 20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203" name="Shape 20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204" name="Shape 20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205" name="Shape 20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206" name="Shape 20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207" name="Shape 20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208" name="Shape 20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209" name="Shape 20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210" name="Shape 21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211" name="Shape 21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212" name="Shape 21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213" name="Shape 21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214" name="Shape 21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215" name="Shape 21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216" name="Shape 21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217" name="Shape 21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218" name="Shape 21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219" name="Shape 21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220" name="Shape 22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221" name="Shape 22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222" name="Shape 22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223" name="Shape 22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224" name="Shape 22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225" name="Shape 22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226" name="Shape 226"/>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7" name="Shape 227"/>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228" name="Shape 228"/>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229" name="Shape 229"/>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230" name="Shape 230"/>
          <p:cNvGrpSpPr/>
          <p:nvPr/>
        </p:nvGrpSpPr>
        <p:grpSpPr>
          <a:xfrm>
            <a:off x="996358" y="1070667"/>
            <a:ext cx="351203" cy="324660"/>
            <a:chOff x="5975075" y="2327500"/>
            <a:chExt cx="420100" cy="388350"/>
          </a:xfrm>
        </p:grpSpPr>
        <p:sp>
          <p:nvSpPr>
            <p:cNvPr id="231" name="Shape 23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232" name="Shape 23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233" name="Shape 233"/>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234" name="Shape 234"/>
          <p:cNvGrpSpPr/>
          <p:nvPr/>
        </p:nvGrpSpPr>
        <p:grpSpPr>
          <a:xfrm>
            <a:off x="305253" y="553855"/>
            <a:ext cx="247468" cy="392302"/>
            <a:chOff x="6718575" y="2318625"/>
            <a:chExt cx="256950" cy="407375"/>
          </a:xfrm>
        </p:grpSpPr>
        <p:sp>
          <p:nvSpPr>
            <p:cNvPr id="235" name="Shape 23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6" name="Shape 23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7" name="Shape 23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8" name="Shape 23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9" name="Shape 23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0" name="Shape 24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1" name="Shape 24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2" name="Shape 24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43" name="Shape 243"/>
          <p:cNvGrpSpPr/>
          <p:nvPr/>
        </p:nvGrpSpPr>
        <p:grpSpPr>
          <a:xfrm>
            <a:off x="1419984" y="3634331"/>
            <a:ext cx="342881" cy="350068"/>
            <a:chOff x="3951850" y="2985350"/>
            <a:chExt cx="407950" cy="416500"/>
          </a:xfrm>
        </p:grpSpPr>
        <p:sp>
          <p:nvSpPr>
            <p:cNvPr id="244" name="Shape 24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5" name="Shape 24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6" name="Shape 24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7" name="Shape 24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48" name="Shape 248"/>
          <p:cNvGrpSpPr/>
          <p:nvPr/>
        </p:nvGrpSpPr>
        <p:grpSpPr>
          <a:xfrm rot="10800000" flipH="1">
            <a:off x="-88363" y="302261"/>
            <a:ext cx="1034724" cy="895486"/>
            <a:chOff x="238125" y="1431100"/>
            <a:chExt cx="3296350" cy="2852775"/>
          </a:xfrm>
        </p:grpSpPr>
        <p:sp>
          <p:nvSpPr>
            <p:cNvPr id="249" name="Shape 249"/>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250" name="Shape 250"/>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251" name="Shape 251"/>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252" name="Shape 252"/>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253" name="Shape 253"/>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254" name="Shape 254"/>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255" name="Shape 255"/>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256" name="Shape 256"/>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257" name="Shape 257"/>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258" name="Shape 258"/>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259" name="Shape 259"/>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260" name="Shape 260"/>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261" name="Shape 261"/>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262" name="Shape 262"/>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263" name="Shape 263"/>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64" name="Shape 264"/>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65" name="Shape 265"/>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66" name="Shape 266"/>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67" name="Shape 267"/>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68" name="Shape 268"/>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69" name="Shape 269"/>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70" name="Shape 270"/>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71" name="Shape 271"/>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72" name="Shape 272"/>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73" name="Shape 273"/>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74" name="Shape 274"/>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75" name="Shape 275"/>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76" name="Shape 276"/>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77" name="Shape 277"/>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78" name="Shape 278"/>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79" name="Shape 279"/>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80" name="Shape 280"/>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81" name="Shape 281"/>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282" name="Shape 282"/>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283" name="Shape 283"/>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284" name="Shape 284"/>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285" name="Shape 285"/>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286" name="Shape 286"/>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287" name="Shape 287"/>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288" name="Shape 288"/>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289" name="Shape 289"/>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290" name="Shape 290"/>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291" name="Shape 291"/>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292" name="Shape 292"/>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293" name="Shape 293"/>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294" name="Shape 294"/>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295" name="Shape 295"/>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296" name="Shape 296"/>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297" name="Shape 297"/>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298" name="Shape 298"/>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299" name="Shape 299"/>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00" name="Shape 300"/>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01" name="Shape 301"/>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02" name="Shape 302"/>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03" name="Shape 303"/>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304" name="Shape 304"/>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305" name="Shape 305"/>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306" name="Shape 306"/>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307" name="Shape 307"/>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308" name="Shape 308"/>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309" name="Shape 309"/>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310" name="Shape 310"/>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311" name="Shape 311"/>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312" name="Shape 312"/>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313" name="Shape 313"/>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314" name="Shape 314"/>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315" name="Shape 315"/>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316" name="Shape 316"/>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317" name="Shape 317"/>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318" name="Shape 318"/>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319" name="Shape 319"/>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320" name="Shape 320"/>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321" name="Shape 321"/>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322" name="Shape 322"/>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323" name="Shape 323"/>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324" name="Shape 324"/>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325" name="Shape 325"/>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326" name="Shape 326"/>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327" name="Shape 327"/>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328" name="Shape 328"/>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329" name="Shape 329"/>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330" name="Shape 330"/>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331" name="Shape 331"/>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2" name="Shape 332"/>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333" name="Shape 333"/>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334" name="Shape 334"/>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5" name="Shape 335"/>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336" name="Shape 336"/>
          <p:cNvGrpSpPr/>
          <p:nvPr/>
        </p:nvGrpSpPr>
        <p:grpSpPr>
          <a:xfrm>
            <a:off x="-50284" y="1452794"/>
            <a:ext cx="624843" cy="599376"/>
            <a:chOff x="5241175" y="4959100"/>
            <a:chExt cx="539775" cy="517775"/>
          </a:xfrm>
        </p:grpSpPr>
        <p:sp>
          <p:nvSpPr>
            <p:cNvPr id="337" name="Shape 337"/>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38" name="Shape 338"/>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39" name="Shape 339"/>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40" name="Shape 340"/>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41" name="Shape 341"/>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42" name="Shape 342"/>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343" name="Shape 343"/>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1732700" y="1735600"/>
            <a:ext cx="4944300" cy="6453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15" name="Shape 515"/>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a:spcBef>
                <a:spcPts val="0"/>
              </a:spcBef>
              <a:buFont typeface="Muli"/>
              <a:defRPr>
                <a:latin typeface="Muli"/>
                <a:ea typeface="Muli"/>
                <a:cs typeface="Muli"/>
                <a:sym typeface="Muli"/>
              </a:defRPr>
            </a:lvl1pPr>
            <a:lvl2pPr>
              <a:spcBef>
                <a:spcPts val="0"/>
              </a:spcBef>
              <a:buFont typeface="Muli"/>
              <a:defRPr>
                <a:latin typeface="Muli"/>
                <a:ea typeface="Muli"/>
                <a:cs typeface="Muli"/>
                <a:sym typeface="Muli"/>
              </a:defRPr>
            </a:lvl2pPr>
            <a:lvl3pPr>
              <a:spcBef>
                <a:spcPts val="0"/>
              </a:spcBef>
              <a:buFont typeface="Muli"/>
              <a:defRPr>
                <a:latin typeface="Muli"/>
                <a:ea typeface="Muli"/>
                <a:cs typeface="Muli"/>
                <a:sym typeface="Muli"/>
              </a:defRPr>
            </a:lvl3pPr>
            <a:lvl4pPr>
              <a:spcBef>
                <a:spcPts val="0"/>
              </a:spcBef>
              <a:buFont typeface="Muli"/>
              <a:defRPr>
                <a:latin typeface="Muli"/>
                <a:ea typeface="Muli"/>
                <a:cs typeface="Muli"/>
                <a:sym typeface="Muli"/>
              </a:defRPr>
            </a:lvl4pPr>
            <a:lvl5pPr>
              <a:spcBef>
                <a:spcPts val="0"/>
              </a:spcBef>
              <a:buFont typeface="Muli"/>
              <a:defRPr>
                <a:latin typeface="Muli"/>
                <a:ea typeface="Muli"/>
                <a:cs typeface="Muli"/>
                <a:sym typeface="Muli"/>
              </a:defRPr>
            </a:lvl5pPr>
            <a:lvl6pPr>
              <a:spcBef>
                <a:spcPts val="0"/>
              </a:spcBef>
              <a:buFont typeface="Muli"/>
              <a:defRPr>
                <a:latin typeface="Muli"/>
                <a:ea typeface="Muli"/>
                <a:cs typeface="Muli"/>
                <a:sym typeface="Muli"/>
              </a:defRPr>
            </a:lvl6pPr>
            <a:lvl7pPr>
              <a:spcBef>
                <a:spcPts val="0"/>
              </a:spcBef>
              <a:buFont typeface="Muli"/>
              <a:defRPr>
                <a:latin typeface="Muli"/>
                <a:ea typeface="Muli"/>
                <a:cs typeface="Muli"/>
                <a:sym typeface="Muli"/>
              </a:defRPr>
            </a:lvl7pPr>
            <a:lvl8pPr>
              <a:spcBef>
                <a:spcPts val="0"/>
              </a:spcBef>
              <a:buFont typeface="Muli"/>
              <a:defRPr>
                <a:latin typeface="Muli"/>
                <a:ea typeface="Muli"/>
                <a:cs typeface="Muli"/>
                <a:sym typeface="Muli"/>
              </a:defRPr>
            </a:lvl8pPr>
            <a:lvl9pPr>
              <a:spcBef>
                <a:spcPts val="0"/>
              </a:spcBef>
              <a:buFont typeface="Muli"/>
              <a:defRPr>
                <a:latin typeface="Muli"/>
                <a:ea typeface="Muli"/>
                <a:cs typeface="Muli"/>
                <a:sym typeface="Muli"/>
              </a:defRPr>
            </a:lvl9pPr>
          </a:lstStyle>
          <a:p>
            <a:endParaRPr/>
          </a:p>
        </p:txBody>
      </p:sp>
      <p:grpSp>
        <p:nvGrpSpPr>
          <p:cNvPr id="516" name="Shape 516"/>
          <p:cNvGrpSpPr/>
          <p:nvPr/>
        </p:nvGrpSpPr>
        <p:grpSpPr>
          <a:xfrm rot="10800000" flipH="1">
            <a:off x="411206" y="245768"/>
            <a:ext cx="1322798" cy="1145959"/>
            <a:chOff x="4088875" y="1431100"/>
            <a:chExt cx="3293000" cy="2852775"/>
          </a:xfrm>
        </p:grpSpPr>
        <p:sp>
          <p:nvSpPr>
            <p:cNvPr id="517" name="Shape 517"/>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18" name="Shape 518"/>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519" name="Shape 519"/>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520" name="Shape 520"/>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521" name="Shape 521"/>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522" name="Shape 522"/>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523" name="Shape 523"/>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24" name="Shape 524"/>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25" name="Shape 525"/>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26" name="Shape 526"/>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27" name="Shape 527"/>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28" name="Shape 528"/>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29" name="Shape 529"/>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30" name="Shape 530"/>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31" name="Shape 531"/>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32" name="Shape 532"/>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33" name="Shape 533"/>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34" name="Shape 534"/>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35" name="Shape 535"/>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36" name="Shape 536"/>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37" name="Shape 537"/>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538" name="Shape 538"/>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539" name="Shape 539"/>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540" name="Shape 540"/>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541" name="Shape 541"/>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542" name="Shape 542"/>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543" name="Shape 543"/>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544" name="Shape 544"/>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545" name="Shape 545"/>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546" name="Shape 546"/>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547" name="Shape 547"/>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548" name="Shape 548"/>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549" name="Shape 549"/>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550" name="Shape 550"/>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551" name="Shape 551"/>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552" name="Shape 552"/>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553" name="Shape 553"/>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554" name="Shape 554"/>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555" name="Shape 555"/>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556" name="Shape 556"/>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557" name="Shape 557"/>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58" name="Shape 558"/>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59" name="Shape 559"/>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60" name="Shape 560"/>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61" name="Shape 561"/>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62" name="Shape 562"/>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63" name="Shape 563"/>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grpSp>
        <p:nvGrpSpPr>
          <p:cNvPr id="564" name="Shape 564"/>
          <p:cNvGrpSpPr/>
          <p:nvPr/>
        </p:nvGrpSpPr>
        <p:grpSpPr>
          <a:xfrm rot="10800000" flipH="1">
            <a:off x="7663686" y="3682711"/>
            <a:ext cx="1034724" cy="895486"/>
            <a:chOff x="238125" y="1431100"/>
            <a:chExt cx="3296350" cy="2852775"/>
          </a:xfrm>
        </p:grpSpPr>
        <p:sp>
          <p:nvSpPr>
            <p:cNvPr id="565" name="Shape 565"/>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66" name="Shape 566"/>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567" name="Shape 567"/>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568" name="Shape 568"/>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569" name="Shape 569"/>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570" name="Shape 570"/>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571" name="Shape 571"/>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72" name="Shape 572"/>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73" name="Shape 573"/>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74" name="Shape 574"/>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75" name="Shape 575"/>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76" name="Shape 576"/>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77" name="Shape 577"/>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78" name="Shape 578"/>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79" name="Shape 579"/>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80" name="Shape 580"/>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81" name="Shape 581"/>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82" name="Shape 582"/>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83" name="Shape 583"/>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84" name="Shape 584"/>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85" name="Shape 585"/>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86" name="Shape 586"/>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87" name="Shape 587"/>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88" name="Shape 588"/>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89" name="Shape 589"/>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90" name="Shape 590"/>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91" name="Shape 591"/>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92" name="Shape 592"/>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93" name="Shape 593"/>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94" name="Shape 594"/>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95" name="Shape 595"/>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96" name="Shape 596"/>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97" name="Shape 597"/>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98" name="Shape 598"/>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99" name="Shape 599"/>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600" name="Shape 600"/>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601" name="Shape 601"/>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602" name="Shape 602"/>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603" name="Shape 603"/>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604" name="Shape 604"/>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605" name="Shape 605"/>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06" name="Shape 606"/>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07" name="Shape 607"/>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608" name="Shape 608"/>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609" name="Shape 609"/>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610" name="Shape 610"/>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611" name="Shape 611"/>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612" name="Shape 612"/>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613" name="Shape 613"/>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614" name="Shape 614"/>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615" name="Shape 615"/>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616" name="Shape 616"/>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617" name="Shape 617"/>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618" name="Shape 618"/>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619" name="Shape 619"/>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620" name="Shape 620"/>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621" name="Shape 621"/>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622" name="Shape 622"/>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623" name="Shape 623"/>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624" name="Shape 624"/>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625" name="Shape 625"/>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626" name="Shape 626"/>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627" name="Shape 627"/>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628" name="Shape 628"/>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629" name="Shape 629"/>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630" name="Shape 630"/>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631" name="Shape 631"/>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632" name="Shape 632"/>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633" name="Shape 633"/>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634" name="Shape 634"/>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635" name="Shape 635"/>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636" name="Shape 636"/>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637" name="Shape 637"/>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638" name="Shape 638"/>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639" name="Shape 639"/>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640" name="Shape 640"/>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641" name="Shape 641"/>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642" name="Shape 642"/>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643" name="Shape 643"/>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644" name="Shape 644"/>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645" name="Shape 645"/>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646" name="Shape 646"/>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647" name="Shape 647"/>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8" name="Shape 648"/>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649" name="Shape 649"/>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650" name="Shape 650"/>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sp>
        <p:nvSpPr>
          <p:cNvPr id="651" name="Shape 651"/>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2" name="Shape 652"/>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653" name="Shape 653"/>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654" name="Shape 654"/>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655" name="Shape 655"/>
          <p:cNvGrpSpPr/>
          <p:nvPr/>
        </p:nvGrpSpPr>
        <p:grpSpPr>
          <a:xfrm>
            <a:off x="1729783" y="61067"/>
            <a:ext cx="351203" cy="324660"/>
            <a:chOff x="5975075" y="2327500"/>
            <a:chExt cx="420100" cy="388350"/>
          </a:xfrm>
        </p:grpSpPr>
        <p:sp>
          <p:nvSpPr>
            <p:cNvPr id="656" name="Shape 656"/>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57" name="Shape 657"/>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58" name="Shape 658"/>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59" name="Shape 659"/>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660" name="Shape 660"/>
          <p:cNvGrpSpPr/>
          <p:nvPr/>
        </p:nvGrpSpPr>
        <p:grpSpPr>
          <a:xfrm>
            <a:off x="7354067" y="3426714"/>
            <a:ext cx="455624" cy="437053"/>
            <a:chOff x="5241175" y="4959100"/>
            <a:chExt cx="539775" cy="517775"/>
          </a:xfrm>
        </p:grpSpPr>
        <p:sp>
          <p:nvSpPr>
            <p:cNvPr id="661" name="Shape 661"/>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2" name="Shape 662"/>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3" name="Shape 663"/>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4" name="Shape 664"/>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5" name="Shape 665"/>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6" name="Shape 666"/>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67" name="Shape 667"/>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grpSp>
        <p:nvGrpSpPr>
          <p:cNvPr id="668" name="Shape 668"/>
          <p:cNvGrpSpPr/>
          <p:nvPr/>
        </p:nvGrpSpPr>
        <p:grpSpPr>
          <a:xfrm>
            <a:off x="904276" y="515192"/>
            <a:ext cx="382958" cy="607110"/>
            <a:chOff x="6718575" y="2318625"/>
            <a:chExt cx="256950" cy="407375"/>
          </a:xfrm>
        </p:grpSpPr>
        <p:sp>
          <p:nvSpPr>
            <p:cNvPr id="669" name="Shape 66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0" name="Shape 67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1" name="Shape 67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2" name="Shape 67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3" name="Shape 67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4" name="Shape 67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5" name="Shape 67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6" name="Shape 67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677" name="Shape 677"/>
          <p:cNvGrpSpPr/>
          <p:nvPr/>
        </p:nvGrpSpPr>
        <p:grpSpPr>
          <a:xfrm>
            <a:off x="335759" y="1840530"/>
            <a:ext cx="342881" cy="350068"/>
            <a:chOff x="3951850" y="2985350"/>
            <a:chExt cx="407950" cy="416500"/>
          </a:xfrm>
        </p:grpSpPr>
        <p:sp>
          <p:nvSpPr>
            <p:cNvPr id="678" name="Shape 67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9" name="Shape 67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0" name="Shape 68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1" name="Shape 68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2"/>
        <p:cNvGrpSpPr/>
        <p:nvPr/>
      </p:nvGrpSpPr>
      <p:grpSpPr>
        <a:xfrm>
          <a:off x="0" y="0"/>
          <a:ext cx="0" cy="0"/>
          <a:chOff x="0" y="0"/>
          <a:chExt cx="0" cy="0"/>
        </a:xfrm>
      </p:grpSpPr>
      <p:sp>
        <p:nvSpPr>
          <p:cNvPr id="853" name="Shape 853"/>
          <p:cNvSpPr txBox="1">
            <a:spLocks noGrp="1"/>
          </p:cNvSpPr>
          <p:nvPr>
            <p:ph type="title"/>
          </p:nvPr>
        </p:nvSpPr>
        <p:spPr>
          <a:xfrm>
            <a:off x="1732700" y="1735600"/>
            <a:ext cx="4944300" cy="6453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4" name="Shape 854"/>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5" name="Shape 855"/>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6" name="Shape 856"/>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grpSp>
        <p:nvGrpSpPr>
          <p:cNvPr id="857" name="Shape 857"/>
          <p:cNvGrpSpPr/>
          <p:nvPr/>
        </p:nvGrpSpPr>
        <p:grpSpPr>
          <a:xfrm rot="10800000" flipH="1">
            <a:off x="411206" y="245768"/>
            <a:ext cx="1322798" cy="1145959"/>
            <a:chOff x="4088875" y="1431100"/>
            <a:chExt cx="3293000" cy="2852775"/>
          </a:xfrm>
        </p:grpSpPr>
        <p:sp>
          <p:nvSpPr>
            <p:cNvPr id="858" name="Shape 85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859" name="Shape 85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860" name="Shape 86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861" name="Shape 86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862" name="Shape 86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863" name="Shape 86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864" name="Shape 86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65" name="Shape 86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866" name="Shape 86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867" name="Shape 86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868" name="Shape 86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869" name="Shape 86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870" name="Shape 87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871" name="Shape 87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872" name="Shape 87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873" name="Shape 87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874" name="Shape 87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875" name="Shape 87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876" name="Shape 87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877" name="Shape 87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878" name="Shape 87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879" name="Shape 87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880" name="Shape 88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881" name="Shape 88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882" name="Shape 88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83" name="Shape 88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84" name="Shape 88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85" name="Shape 88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86" name="Shape 88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87" name="Shape 88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88" name="Shape 88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89" name="Shape 88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890" name="Shape 89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891" name="Shape 89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892" name="Shape 89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893" name="Shape 89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894" name="Shape 89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895" name="Shape 89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896" name="Shape 89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897" name="Shape 89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898" name="Shape 89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899" name="Shape 89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900" name="Shape 90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901" name="Shape 90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902" name="Shape 90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903" name="Shape 90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904" name="Shape 90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905" name="Shape 905"/>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6" name="Shape 906"/>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907" name="Shape 907"/>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908" name="Shape 908"/>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909" name="Shape 909"/>
          <p:cNvGrpSpPr/>
          <p:nvPr/>
        </p:nvGrpSpPr>
        <p:grpSpPr>
          <a:xfrm>
            <a:off x="1729783" y="61067"/>
            <a:ext cx="351203" cy="324660"/>
            <a:chOff x="5975075" y="2327500"/>
            <a:chExt cx="420100" cy="388350"/>
          </a:xfrm>
        </p:grpSpPr>
        <p:sp>
          <p:nvSpPr>
            <p:cNvPr id="910" name="Shape 91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911" name="Shape 91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912" name="Shape 912"/>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913" name="Shape 913"/>
          <p:cNvGrpSpPr/>
          <p:nvPr/>
        </p:nvGrpSpPr>
        <p:grpSpPr>
          <a:xfrm>
            <a:off x="904276" y="515192"/>
            <a:ext cx="382958" cy="607110"/>
            <a:chOff x="6718575" y="2318625"/>
            <a:chExt cx="256950" cy="407375"/>
          </a:xfrm>
        </p:grpSpPr>
        <p:sp>
          <p:nvSpPr>
            <p:cNvPr id="914" name="Shape 9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5" name="Shape 9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6" name="Shape 9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7" name="Shape 9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8" name="Shape 9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9" name="Shape 9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0" name="Shape 9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1" name="Shape 92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22" name="Shape 922"/>
          <p:cNvGrpSpPr/>
          <p:nvPr/>
        </p:nvGrpSpPr>
        <p:grpSpPr>
          <a:xfrm>
            <a:off x="335759" y="1840530"/>
            <a:ext cx="342881" cy="350068"/>
            <a:chOff x="3951850" y="2985350"/>
            <a:chExt cx="407950" cy="416500"/>
          </a:xfrm>
        </p:grpSpPr>
        <p:sp>
          <p:nvSpPr>
            <p:cNvPr id="923" name="Shape 92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4" name="Shape 92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5" name="Shape 92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6" name="Shape 92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7"/>
        <p:cNvGrpSpPr/>
        <p:nvPr/>
      </p:nvGrpSpPr>
      <p:grpSpPr>
        <a:xfrm>
          <a:off x="0" y="0"/>
          <a:ext cx="0" cy="0"/>
          <a:chOff x="0" y="0"/>
          <a:chExt cx="0" cy="0"/>
        </a:xfrm>
      </p:grpSpPr>
      <p:sp>
        <p:nvSpPr>
          <p:cNvPr id="928" name="Shape 928"/>
          <p:cNvSpPr txBox="1">
            <a:spLocks noGrp="1"/>
          </p:cNvSpPr>
          <p:nvPr>
            <p:ph type="title"/>
          </p:nvPr>
        </p:nvSpPr>
        <p:spPr>
          <a:xfrm>
            <a:off x="1732700" y="821200"/>
            <a:ext cx="4944300" cy="645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grpSp>
        <p:nvGrpSpPr>
          <p:cNvPr id="929" name="Shape 929"/>
          <p:cNvGrpSpPr/>
          <p:nvPr/>
        </p:nvGrpSpPr>
        <p:grpSpPr>
          <a:xfrm rot="10800000" flipH="1">
            <a:off x="411206" y="245768"/>
            <a:ext cx="1322798" cy="1145959"/>
            <a:chOff x="4088875" y="1431100"/>
            <a:chExt cx="3293000" cy="2852775"/>
          </a:xfrm>
        </p:grpSpPr>
        <p:sp>
          <p:nvSpPr>
            <p:cNvPr id="930" name="Shape 93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931" name="Shape 93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932" name="Shape 93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933" name="Shape 93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934" name="Shape 93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935" name="Shape 93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936" name="Shape 93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937" name="Shape 93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938" name="Shape 93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939" name="Shape 93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940" name="Shape 94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941" name="Shape 94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942" name="Shape 94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943" name="Shape 94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944" name="Shape 94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945" name="Shape 94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946" name="Shape 94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947" name="Shape 94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948" name="Shape 94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949" name="Shape 94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950" name="Shape 95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951" name="Shape 95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952" name="Shape 95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953" name="Shape 95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954" name="Shape 95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955" name="Shape 95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956" name="Shape 95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957" name="Shape 95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958" name="Shape 95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959" name="Shape 95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960" name="Shape 96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961" name="Shape 96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962" name="Shape 96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963" name="Shape 96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964" name="Shape 96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965" name="Shape 96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966" name="Shape 96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967" name="Shape 96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968" name="Shape 96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969" name="Shape 96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970" name="Shape 97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971" name="Shape 97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972" name="Shape 97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973" name="Shape 97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974" name="Shape 97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975" name="Shape 97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976" name="Shape 97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977" name="Shape 977"/>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8" name="Shape 978"/>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979" name="Shape 979"/>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980" name="Shape 980"/>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981" name="Shape 981"/>
          <p:cNvGrpSpPr/>
          <p:nvPr/>
        </p:nvGrpSpPr>
        <p:grpSpPr>
          <a:xfrm>
            <a:off x="1729783" y="61067"/>
            <a:ext cx="351203" cy="324660"/>
            <a:chOff x="5975075" y="2327500"/>
            <a:chExt cx="420100" cy="388350"/>
          </a:xfrm>
        </p:grpSpPr>
        <p:sp>
          <p:nvSpPr>
            <p:cNvPr id="982" name="Shape 98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983" name="Shape 98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984" name="Shape 984"/>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985" name="Shape 985"/>
          <p:cNvGrpSpPr/>
          <p:nvPr/>
        </p:nvGrpSpPr>
        <p:grpSpPr>
          <a:xfrm>
            <a:off x="904276" y="515192"/>
            <a:ext cx="382958" cy="607110"/>
            <a:chOff x="6718575" y="2318625"/>
            <a:chExt cx="256950" cy="407375"/>
          </a:xfrm>
        </p:grpSpPr>
        <p:sp>
          <p:nvSpPr>
            <p:cNvPr id="986" name="Shape 98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7" name="Shape 98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8" name="Shape 98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9" name="Shape 98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0" name="Shape 99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1" name="Shape 99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2" name="Shape 99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3" name="Shape 99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94" name="Shape 994"/>
          <p:cNvGrpSpPr/>
          <p:nvPr/>
        </p:nvGrpSpPr>
        <p:grpSpPr>
          <a:xfrm>
            <a:off x="335759" y="1840530"/>
            <a:ext cx="342881" cy="350068"/>
            <a:chOff x="3951850" y="2985350"/>
            <a:chExt cx="407950" cy="416500"/>
          </a:xfrm>
        </p:grpSpPr>
        <p:sp>
          <p:nvSpPr>
            <p:cNvPr id="995" name="Shape 99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6" name="Shape 99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7" name="Shape 99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8" name="Shape 99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99" name="Shape 999"/>
          <p:cNvGrpSpPr/>
          <p:nvPr/>
        </p:nvGrpSpPr>
        <p:grpSpPr>
          <a:xfrm rot="10800000" flipH="1">
            <a:off x="7663686" y="3682711"/>
            <a:ext cx="1034724" cy="895486"/>
            <a:chOff x="238125" y="1431100"/>
            <a:chExt cx="3296350" cy="2852775"/>
          </a:xfrm>
        </p:grpSpPr>
        <p:sp>
          <p:nvSpPr>
            <p:cNvPr id="1000" name="Shape 100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001" name="Shape 100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002" name="Shape 100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003" name="Shape 100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004" name="Shape 100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005" name="Shape 100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006" name="Shape 100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007" name="Shape 100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008" name="Shape 100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009" name="Shape 100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010" name="Shape 101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011" name="Shape 101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012" name="Shape 101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013" name="Shape 101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014" name="Shape 101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015" name="Shape 101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016" name="Shape 101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017" name="Shape 101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018" name="Shape 101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019" name="Shape 101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020" name="Shape 102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21" name="Shape 102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22" name="Shape 102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23" name="Shape 102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24" name="Shape 102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25" name="Shape 102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26" name="Shape 102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27" name="Shape 102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28" name="Shape 102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029" name="Shape 102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030" name="Shape 103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031" name="Shape 103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032" name="Shape 103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033" name="Shape 103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034" name="Shape 103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035" name="Shape 103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036" name="Shape 103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037" name="Shape 103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038" name="Shape 103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039" name="Shape 103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040" name="Shape 104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041" name="Shape 104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042" name="Shape 104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043" name="Shape 104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044" name="Shape 104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045" name="Shape 104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046" name="Shape 104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047" name="Shape 104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048" name="Shape 104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049" name="Shape 104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050" name="Shape 105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051" name="Shape 105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052" name="Shape 105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053" name="Shape 105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054" name="Shape 105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055" name="Shape 105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056" name="Shape 105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057" name="Shape 105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058" name="Shape 105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059" name="Shape 105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060" name="Shape 106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061" name="Shape 106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062" name="Shape 106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063" name="Shape 106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064" name="Shape 106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065" name="Shape 106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066" name="Shape 106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067" name="Shape 106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068" name="Shape 106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069" name="Shape 106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070" name="Shape 107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071" name="Shape 107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072" name="Shape 107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073" name="Shape 107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074" name="Shape 107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075" name="Shape 107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076" name="Shape 107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077" name="Shape 107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078" name="Shape 107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079" name="Shape 107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080" name="Shape 108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081" name="Shape 108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082" name="Shape 108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3" name="Shape 108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1084" name="Shape 108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085" name="Shape 108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6" name="Shape 1086"/>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1087" name="Shape 1087"/>
          <p:cNvGrpSpPr/>
          <p:nvPr/>
        </p:nvGrpSpPr>
        <p:grpSpPr>
          <a:xfrm>
            <a:off x="7354067" y="3426714"/>
            <a:ext cx="455624" cy="437053"/>
            <a:chOff x="5241175" y="4959100"/>
            <a:chExt cx="539775" cy="517775"/>
          </a:xfrm>
        </p:grpSpPr>
        <p:sp>
          <p:nvSpPr>
            <p:cNvPr id="1088" name="Shape 108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089" name="Shape 108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090" name="Shape 109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091" name="Shape 109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092" name="Shape 109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093" name="Shape 109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1094" name="Shape 1094"/>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3"/>
        <p:cNvGrpSpPr/>
        <p:nvPr/>
      </p:nvGrpSpPr>
      <p:grpSpPr>
        <a:xfrm>
          <a:off x="0" y="0"/>
          <a:ext cx="0" cy="0"/>
          <a:chOff x="0" y="0"/>
          <a:chExt cx="0" cy="0"/>
        </a:xfrm>
      </p:grpSpPr>
      <p:grpSp>
        <p:nvGrpSpPr>
          <p:cNvPr id="1264" name="Shape 1264"/>
          <p:cNvGrpSpPr/>
          <p:nvPr/>
        </p:nvGrpSpPr>
        <p:grpSpPr>
          <a:xfrm rot="10800000" flipH="1">
            <a:off x="316371" y="178887"/>
            <a:ext cx="1088336" cy="942842"/>
            <a:chOff x="4088875" y="1431100"/>
            <a:chExt cx="3293000" cy="2852775"/>
          </a:xfrm>
        </p:grpSpPr>
        <p:sp>
          <p:nvSpPr>
            <p:cNvPr id="1265" name="Shape 1265"/>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266" name="Shape 1266"/>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267" name="Shape 1267"/>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268" name="Shape 1268"/>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269" name="Shape 1269"/>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270" name="Shape 1270"/>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271" name="Shape 1271"/>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272" name="Shape 1272"/>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273" name="Shape 1273"/>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274" name="Shape 1274"/>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275" name="Shape 1275"/>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276" name="Shape 1276"/>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277" name="Shape 1277"/>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278" name="Shape 1278"/>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279" name="Shape 1279"/>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280" name="Shape 1280"/>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281" name="Shape 1281"/>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282" name="Shape 1282"/>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283" name="Shape 1283"/>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284" name="Shape 1284"/>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285" name="Shape 1285"/>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286" name="Shape 1286"/>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287" name="Shape 1287"/>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288" name="Shape 1288"/>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89" name="Shape 1289"/>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90" name="Shape 1290"/>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91" name="Shape 1291"/>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92" name="Shape 1292"/>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293" name="Shape 1293"/>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294" name="Shape 1294"/>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295" name="Shape 1295"/>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296" name="Shape 1296"/>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297" name="Shape 1297"/>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298" name="Shape 1298"/>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299" name="Shape 1299"/>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00" name="Shape 1300"/>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01" name="Shape 1301"/>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02" name="Shape 1302"/>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03" name="Shape 1303"/>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04" name="Shape 1304"/>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05" name="Shape 1305"/>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06" name="Shape 1306"/>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307" name="Shape 1307"/>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308" name="Shape 1308"/>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309" name="Shape 1309"/>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310" name="Shape 1310"/>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311" name="Shape 1311"/>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312" name="Shape 1312"/>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3" name="Shape 1313"/>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314" name="Shape 1314"/>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1315" name="Shape 1315"/>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1316" name="Shape 1316"/>
          <p:cNvGrpSpPr/>
          <p:nvPr/>
        </p:nvGrpSpPr>
        <p:grpSpPr>
          <a:xfrm rot="10800000" flipH="1">
            <a:off x="8218342" y="4123089"/>
            <a:ext cx="685311" cy="593091"/>
            <a:chOff x="238125" y="1431100"/>
            <a:chExt cx="3296350" cy="2852775"/>
          </a:xfrm>
        </p:grpSpPr>
        <p:sp>
          <p:nvSpPr>
            <p:cNvPr id="1317" name="Shape 131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318" name="Shape 131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319" name="Shape 131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320" name="Shape 132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321" name="Shape 132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322" name="Shape 132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323" name="Shape 132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324" name="Shape 132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325" name="Shape 132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326" name="Shape 132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327" name="Shape 132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328" name="Shape 132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329" name="Shape 132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330" name="Shape 133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331" name="Shape 133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332" name="Shape 133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333" name="Shape 133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334" name="Shape 133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335" name="Shape 133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336" name="Shape 133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337" name="Shape 133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338" name="Shape 133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339" name="Shape 133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340" name="Shape 134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341" name="Shape 134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342" name="Shape 134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343" name="Shape 134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344" name="Shape 134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345" name="Shape 134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346" name="Shape 134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347" name="Shape 134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348" name="Shape 134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349" name="Shape 134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350" name="Shape 135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351" name="Shape 135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352" name="Shape 135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353" name="Shape 135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354" name="Shape 135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355" name="Shape 135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356" name="Shape 135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357" name="Shape 135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358" name="Shape 135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359" name="Shape 135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360" name="Shape 136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361" name="Shape 136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362" name="Shape 136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363" name="Shape 136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364" name="Shape 136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365" name="Shape 136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66" name="Shape 136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67" name="Shape 136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68" name="Shape 136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69" name="Shape 136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70" name="Shape 137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71" name="Shape 137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72" name="Shape 137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73" name="Shape 137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4" name="Shape 137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5" name="Shape 137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76" name="Shape 137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77" name="Shape 137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378" name="Shape 137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379" name="Shape 137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80" name="Shape 138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81" name="Shape 138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82" name="Shape 138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83" name="Shape 138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84" name="Shape 138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85" name="Shape 138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86" name="Shape 138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87" name="Shape 138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88" name="Shape 138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89" name="Shape 138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90" name="Shape 139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91" name="Shape 139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92" name="Shape 139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93" name="Shape 139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394" name="Shape 139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395" name="Shape 139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396" name="Shape 139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397" name="Shape 139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398" name="Shape 139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399" name="Shape 1399"/>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00" name="Shape 1400"/>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1401" name="Shape 1401"/>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402" name="Shape 1402"/>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6" name="Shape 6"/>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a:spcBef>
                <a:spcPts val="600"/>
              </a:spcBef>
              <a:buClr>
                <a:srgbClr val="19BBD5"/>
              </a:buClr>
              <a:buFont typeface="Muli"/>
              <a:buChar char="◇"/>
              <a:defRPr>
                <a:solidFill>
                  <a:srgbClr val="C6DAEC"/>
                </a:solidFill>
                <a:latin typeface="Muli"/>
                <a:ea typeface="Muli"/>
                <a:cs typeface="Muli"/>
                <a:sym typeface="Muli"/>
              </a:defRPr>
            </a:lvl1pPr>
            <a:lvl2pPr>
              <a:spcBef>
                <a:spcPts val="480"/>
              </a:spcBef>
              <a:buClr>
                <a:srgbClr val="19BBD5"/>
              </a:buClr>
              <a:buFont typeface="Muli"/>
              <a:buChar char="￭"/>
              <a:defRPr>
                <a:solidFill>
                  <a:srgbClr val="C6DAEC"/>
                </a:solidFill>
                <a:latin typeface="Muli"/>
                <a:ea typeface="Muli"/>
                <a:cs typeface="Muli"/>
                <a:sym typeface="Muli"/>
              </a:defRPr>
            </a:lvl2pPr>
            <a:lvl3pPr>
              <a:spcBef>
                <a:spcPts val="480"/>
              </a:spcBef>
              <a:buClr>
                <a:srgbClr val="19BBD5"/>
              </a:buClr>
              <a:buFont typeface="Muli"/>
              <a:buChar char="￮"/>
              <a:defRPr>
                <a:solidFill>
                  <a:srgbClr val="C6DAEC"/>
                </a:solidFill>
                <a:latin typeface="Muli"/>
                <a:ea typeface="Muli"/>
                <a:cs typeface="Muli"/>
                <a:sym typeface="Muli"/>
              </a:defRPr>
            </a:lvl3pPr>
            <a:lvl4pPr>
              <a:spcBef>
                <a:spcPts val="360"/>
              </a:spcBef>
              <a:buClr>
                <a:srgbClr val="19BBD5"/>
              </a:buClr>
              <a:buFont typeface="Muli"/>
              <a:defRPr>
                <a:solidFill>
                  <a:srgbClr val="C6DAEC"/>
                </a:solidFill>
                <a:latin typeface="Muli"/>
                <a:ea typeface="Muli"/>
                <a:cs typeface="Muli"/>
                <a:sym typeface="Muli"/>
              </a:defRPr>
            </a:lvl4pPr>
            <a:lvl5pPr>
              <a:spcBef>
                <a:spcPts val="360"/>
              </a:spcBef>
              <a:buClr>
                <a:srgbClr val="19BBD5"/>
              </a:buClr>
              <a:buFont typeface="Muli"/>
              <a:defRPr>
                <a:solidFill>
                  <a:srgbClr val="C6DAEC"/>
                </a:solidFill>
                <a:latin typeface="Muli"/>
                <a:ea typeface="Muli"/>
                <a:cs typeface="Muli"/>
                <a:sym typeface="Muli"/>
              </a:defRPr>
            </a:lvl5pPr>
            <a:lvl6pPr>
              <a:spcBef>
                <a:spcPts val="360"/>
              </a:spcBef>
              <a:buClr>
                <a:srgbClr val="C6DAEC"/>
              </a:buClr>
              <a:buFont typeface="Muli"/>
              <a:defRPr>
                <a:solidFill>
                  <a:srgbClr val="C6DAEC"/>
                </a:solidFill>
                <a:latin typeface="Muli"/>
                <a:ea typeface="Muli"/>
                <a:cs typeface="Muli"/>
                <a:sym typeface="Muli"/>
              </a:defRPr>
            </a:lvl6pPr>
            <a:lvl7pPr>
              <a:spcBef>
                <a:spcPts val="360"/>
              </a:spcBef>
              <a:buClr>
                <a:srgbClr val="C6DAEC"/>
              </a:buClr>
              <a:buFont typeface="Muli"/>
              <a:defRPr>
                <a:solidFill>
                  <a:srgbClr val="C6DAEC"/>
                </a:solidFill>
                <a:latin typeface="Muli"/>
                <a:ea typeface="Muli"/>
                <a:cs typeface="Muli"/>
                <a:sym typeface="Muli"/>
              </a:defRPr>
            </a:lvl7pPr>
            <a:lvl8pPr>
              <a:spcBef>
                <a:spcPts val="360"/>
              </a:spcBef>
              <a:buClr>
                <a:srgbClr val="C6DAEC"/>
              </a:buClr>
              <a:buFont typeface="Muli"/>
              <a:defRPr>
                <a:solidFill>
                  <a:srgbClr val="C6DAEC"/>
                </a:solidFill>
                <a:latin typeface="Muli"/>
                <a:ea typeface="Muli"/>
                <a:cs typeface="Muli"/>
                <a:sym typeface="Muli"/>
              </a:defRPr>
            </a:lvl8pPr>
            <a:lvl9pPr>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Shape 1404"/>
          <p:cNvSpPr txBox="1">
            <a:spLocks noGrp="1"/>
          </p:cNvSpPr>
          <p:nvPr>
            <p:ph type="ctrTitle"/>
          </p:nvPr>
        </p:nvSpPr>
        <p:spPr>
          <a:xfrm>
            <a:off x="1400175" y="1991825"/>
            <a:ext cx="6143625" cy="1113325"/>
          </a:xfrm>
          <a:prstGeom prst="rect">
            <a:avLst/>
          </a:prstGeom>
        </p:spPr>
        <p:txBody>
          <a:bodyPr lIns="91425" tIns="91425" rIns="91425" bIns="91425" anchor="ctr" anchorCtr="0">
            <a:noAutofit/>
          </a:bodyPr>
          <a:lstStyle/>
          <a:p>
            <a:pPr>
              <a:spcBef>
                <a:spcPts val="0"/>
              </a:spcBef>
              <a:buNone/>
            </a:pPr>
            <a:r>
              <a:rPr lang="en" u="sng" dirty="0" smtClean="0"/>
              <a:t>INTERNET OF THINGS</a:t>
            </a:r>
            <a:endParaRPr lang="en" u="sng" dirty="0"/>
          </a:p>
        </p:txBody>
      </p:sp>
      <p:sp>
        <p:nvSpPr>
          <p:cNvPr id="3" name="TextBox 2"/>
          <p:cNvSpPr txBox="1"/>
          <p:nvPr/>
        </p:nvSpPr>
        <p:spPr>
          <a:xfrm>
            <a:off x="2362200" y="3333750"/>
            <a:ext cx="4648200" cy="307777"/>
          </a:xfrm>
          <a:prstGeom prst="rect">
            <a:avLst/>
          </a:prstGeom>
          <a:noFill/>
        </p:spPr>
        <p:txBody>
          <a:bodyPr wrap="square" rtlCol="0">
            <a:spAutoFit/>
          </a:bodyPr>
          <a:lstStyle/>
          <a:p>
            <a:r>
              <a:rPr lang="en-US" dirty="0" smtClean="0">
                <a:solidFill>
                  <a:schemeClr val="accent1">
                    <a:lumMod val="40000"/>
                    <a:lumOff val="60000"/>
                  </a:schemeClr>
                </a:solidFill>
              </a:rPr>
              <a:t>WEATHER STATION WITH  ARDUINO UNO</a:t>
            </a:r>
            <a:endParaRPr lang="en-US" dirty="0">
              <a:solidFill>
                <a:schemeClr val="accent1">
                  <a:lumMod val="40000"/>
                  <a:lumOff val="60000"/>
                </a:schemeClr>
              </a:solidFill>
            </a:endParaRPr>
          </a:p>
        </p:txBody>
      </p:sp>
      <p:sp>
        <p:nvSpPr>
          <p:cNvPr id="4" name="TextBox 3"/>
          <p:cNvSpPr txBox="1"/>
          <p:nvPr/>
        </p:nvSpPr>
        <p:spPr>
          <a:xfrm>
            <a:off x="7315200" y="4248150"/>
            <a:ext cx="1524000" cy="738664"/>
          </a:xfrm>
          <a:prstGeom prst="rect">
            <a:avLst/>
          </a:prstGeom>
          <a:noFill/>
        </p:spPr>
        <p:txBody>
          <a:bodyPr wrap="square" rtlCol="0">
            <a:spAutoFit/>
          </a:bodyPr>
          <a:lstStyle/>
          <a:p>
            <a:r>
              <a:rPr lang="en-US" dirty="0" smtClean="0">
                <a:solidFill>
                  <a:schemeClr val="accent1">
                    <a:lumMod val="40000"/>
                    <a:lumOff val="60000"/>
                  </a:schemeClr>
                </a:solidFill>
              </a:rPr>
              <a:t>BY</a:t>
            </a:r>
          </a:p>
          <a:p>
            <a:r>
              <a:rPr lang="en-US" dirty="0" smtClean="0">
                <a:solidFill>
                  <a:schemeClr val="accent1">
                    <a:lumMod val="40000"/>
                    <a:lumOff val="60000"/>
                  </a:schemeClr>
                </a:solidFill>
              </a:rPr>
              <a:t>V.UDITH</a:t>
            </a:r>
          </a:p>
          <a:p>
            <a:r>
              <a:rPr lang="en-US" dirty="0" smtClean="0">
                <a:solidFill>
                  <a:schemeClr val="accent1">
                    <a:lumMod val="40000"/>
                    <a:lumOff val="60000"/>
                  </a:schemeClr>
                </a:solidFill>
              </a:rPr>
              <a:t>1MS12CS124</a:t>
            </a:r>
            <a:endParaRPr lang="en-US" dirty="0">
              <a:solidFill>
                <a:schemeClr val="accent1">
                  <a:lumMod val="40000"/>
                  <a:lumOff val="60000"/>
                </a:schemeClr>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Shape 1603"/>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04" name="Shape 1604"/>
          <p:cNvSpPr txBox="1">
            <a:spLocks noGrp="1"/>
          </p:cNvSpPr>
          <p:nvPr>
            <p:ph type="body" idx="4294967295"/>
          </p:nvPr>
        </p:nvSpPr>
        <p:spPr>
          <a:xfrm>
            <a:off x="457200" y="1476374"/>
            <a:ext cx="4101900" cy="2718599"/>
          </a:xfrm>
          <a:prstGeom prst="rect">
            <a:avLst/>
          </a:prstGeom>
          <a:noFill/>
          <a:ln>
            <a:noFill/>
          </a:ln>
        </p:spPr>
        <p:txBody>
          <a:bodyPr lIns="91425" tIns="91425" rIns="91425" bIns="91425" anchor="b" anchorCtr="0">
            <a:noAutofit/>
          </a:bodyPr>
          <a:lstStyle/>
          <a:p>
            <a:pPr rtl="0">
              <a:spcBef>
                <a:spcPts val="0"/>
              </a:spcBef>
              <a:buNone/>
            </a:pPr>
            <a:r>
              <a:rPr lang="en" b="1" dirty="0">
                <a:solidFill>
                  <a:srgbClr val="19BBD5"/>
                </a:solidFill>
              </a:rPr>
              <a:t>Android project</a:t>
            </a:r>
          </a:p>
          <a:p>
            <a:pPr lvl="0" rtl="0">
              <a:spcBef>
                <a:spcPts val="0"/>
              </a:spcBef>
              <a:buNone/>
            </a:pPr>
            <a:r>
              <a:rPr lang="en" sz="1800" dirty="0" smtClean="0"/>
              <a:t>.</a:t>
            </a:r>
            <a:endParaRPr lang="en" sz="1800" dirty="0"/>
          </a:p>
        </p:txBody>
      </p:sp>
      <p:sp>
        <p:nvSpPr>
          <p:cNvPr id="1605" name="Shape 1605"/>
          <p:cNvSpPr/>
          <p:nvPr/>
        </p:nvSpPr>
        <p:spPr>
          <a:xfrm>
            <a:off x="5468725" y="839000"/>
            <a:ext cx="1888499" cy="3356100"/>
          </a:xfrm>
          <a:prstGeom prst="rect">
            <a:avLst/>
          </a:prstGeom>
          <a:noFill/>
          <a:ln>
            <a:noFill/>
          </a:ln>
        </p:spPr>
        <p:txBody>
          <a:bodyPr lIns="91425" tIns="91425" rIns="91425" bIns="91425" anchor="ctr" anchorCtr="0">
            <a:noAutofit/>
          </a:bodyPr>
          <a:lstStyle/>
          <a:p>
            <a:pPr algn="ctr">
              <a:spcBef>
                <a:spcPts val="0"/>
              </a:spcBef>
              <a:buNone/>
            </a:pPr>
            <a:r>
              <a:rPr lang="en" sz="1000">
                <a:solidFill>
                  <a:srgbClr val="C6DAEC"/>
                </a:solidFill>
                <a:latin typeface="Muli"/>
                <a:ea typeface="Muli"/>
                <a:cs typeface="Muli"/>
                <a:sym typeface="Muli"/>
              </a:rPr>
              <a:t>Place your screenshot here</a:t>
            </a:r>
          </a:p>
        </p:txBody>
      </p:sp>
      <p:sp>
        <p:nvSpPr>
          <p:cNvPr id="1606" name="Shape 1606"/>
          <p:cNvSpPr/>
          <p:nvPr/>
        </p:nvSpPr>
        <p:spPr>
          <a:xfrm>
            <a:off x="764398" y="480276"/>
            <a:ext cx="204520" cy="35433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pic>
        <p:nvPicPr>
          <p:cNvPr id="1026" name="Picture 2" descr="C:\Users\user\Desktop\Screenshot_2015-12-10-22-45-04.png"/>
          <p:cNvPicPr>
            <a:picLocks noChangeAspect="1" noChangeArrowheads="1"/>
          </p:cNvPicPr>
          <p:nvPr/>
        </p:nvPicPr>
        <p:blipFill>
          <a:blip r:embed="rId3"/>
          <a:srcRect/>
          <a:stretch>
            <a:fillRect/>
          </a:stretch>
        </p:blipFill>
        <p:spPr bwMode="auto">
          <a:xfrm>
            <a:off x="5486400" y="819151"/>
            <a:ext cx="1828800" cy="3276600"/>
          </a:xfrm>
          <a:prstGeom prst="rect">
            <a:avLst/>
          </a:prstGeom>
          <a:noFill/>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idx="4294967295"/>
          </p:nvPr>
        </p:nvSpPr>
        <p:spPr>
          <a:xfrm>
            <a:off x="3505200" y="285750"/>
            <a:ext cx="4991099" cy="1159799"/>
          </a:xfrm>
          <a:prstGeom prst="rect">
            <a:avLst/>
          </a:prstGeom>
          <a:noFill/>
          <a:ln>
            <a:noFill/>
          </a:ln>
        </p:spPr>
        <p:txBody>
          <a:bodyPr lIns="91425" tIns="91425" rIns="91425" bIns="91425" anchor="t" anchorCtr="0">
            <a:noAutofit/>
          </a:bodyPr>
          <a:lstStyle/>
          <a:p>
            <a:pPr lvl="0" rtl="0">
              <a:spcBef>
                <a:spcPts val="0"/>
              </a:spcBef>
              <a:buNone/>
            </a:pPr>
            <a:r>
              <a:rPr lang="en" sz="6000" dirty="0" smtClean="0">
                <a:solidFill>
                  <a:schemeClr val="bg2">
                    <a:lumMod val="60000"/>
                    <a:lumOff val="40000"/>
                  </a:schemeClr>
                </a:solidFill>
              </a:rPr>
              <a:t>Thingspeak</a:t>
            </a:r>
            <a:endParaRPr lang="en" sz="6000" dirty="0">
              <a:solidFill>
                <a:schemeClr val="bg2">
                  <a:lumMod val="60000"/>
                  <a:lumOff val="40000"/>
                </a:schemeClr>
              </a:solidFill>
            </a:endParaRPr>
          </a:p>
        </p:txBody>
      </p:sp>
      <p:sp>
        <p:nvSpPr>
          <p:cNvPr id="1444" name="Shape 1444"/>
          <p:cNvSpPr txBox="1">
            <a:spLocks noGrp="1"/>
          </p:cNvSpPr>
          <p:nvPr>
            <p:ph type="subTitle" idx="4294967295"/>
          </p:nvPr>
        </p:nvSpPr>
        <p:spPr>
          <a:xfrm>
            <a:off x="1371600" y="1581150"/>
            <a:ext cx="7391400" cy="4191000"/>
          </a:xfrm>
          <a:prstGeom prst="rect">
            <a:avLst/>
          </a:prstGeom>
          <a:noFill/>
          <a:ln>
            <a:noFill/>
          </a:ln>
        </p:spPr>
        <p:txBody>
          <a:bodyPr lIns="91425" tIns="91425" rIns="91425" bIns="91425" anchor="t" anchorCtr="0">
            <a:noAutofit/>
          </a:bodyPr>
          <a:lstStyle/>
          <a:p>
            <a:pPr lvl="0"/>
            <a:r>
              <a:rPr lang="en-US" sz="2400" b="1" dirty="0" smtClean="0"/>
              <a:t>ThingSpeak</a:t>
            </a:r>
            <a:r>
              <a:rPr lang="en-US" sz="2400" dirty="0" smtClean="0"/>
              <a:t> is an open source Internet of Things application and API to store and retrieve data from things using the http protocol over the Internet or via a Local Area Network. Thingspeak enables the creation of sensor logging applications, location tracking applications, and a social network of things with status updates</a:t>
            </a:r>
            <a:endParaRPr lang="en" sz="2400"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Shape 1437"/>
          <p:cNvSpPr txBox="1">
            <a:spLocks noGrp="1"/>
          </p:cNvSpPr>
          <p:nvPr>
            <p:ph type="title"/>
          </p:nvPr>
        </p:nvSpPr>
        <p:spPr>
          <a:xfrm>
            <a:off x="2743200" y="361950"/>
            <a:ext cx="5562600" cy="1371600"/>
          </a:xfrm>
          <a:prstGeom prst="rect">
            <a:avLst/>
          </a:prstGeom>
        </p:spPr>
        <p:txBody>
          <a:bodyPr lIns="91425" tIns="91425" rIns="91425" bIns="91425" anchor="b" anchorCtr="0">
            <a:noAutofit/>
          </a:bodyPr>
          <a:lstStyle/>
          <a:p>
            <a:pPr>
              <a:spcBef>
                <a:spcPts val="0"/>
              </a:spcBef>
              <a:buNone/>
            </a:pPr>
            <a:r>
              <a:rPr lang="en" dirty="0" smtClean="0">
                <a:latin typeface="Miriam Fixed" pitchFamily="49" charset="-79"/>
                <a:cs typeface="Miriam Fixed" pitchFamily="49" charset="-79"/>
              </a:rPr>
              <a:t>The sensors and modules</a:t>
            </a:r>
            <a:endParaRPr lang="en" dirty="0">
              <a:latin typeface="Miriam Fixed" pitchFamily="49" charset="-79"/>
              <a:cs typeface="Miriam Fixed" pitchFamily="49" charset="-79"/>
            </a:endParaRPr>
          </a:p>
        </p:txBody>
      </p:sp>
      <p:sp>
        <p:nvSpPr>
          <p:cNvPr id="1438" name="Shape 1438"/>
          <p:cNvSpPr txBox="1">
            <a:spLocks noGrp="1"/>
          </p:cNvSpPr>
          <p:nvPr>
            <p:ph type="body" idx="1"/>
          </p:nvPr>
        </p:nvSpPr>
        <p:spPr>
          <a:xfrm>
            <a:off x="1981200" y="1962150"/>
            <a:ext cx="5410200" cy="2743200"/>
          </a:xfrm>
          <a:prstGeom prst="rect">
            <a:avLst/>
          </a:prstGeom>
        </p:spPr>
        <p:txBody>
          <a:bodyPr lIns="91425" tIns="91425" rIns="91425" bIns="91425" anchor="t" anchorCtr="0">
            <a:noAutofit/>
          </a:bodyPr>
          <a:lstStyle/>
          <a:p>
            <a:pPr marL="457200" lvl="0" indent="-228600"/>
            <a:r>
              <a:rPr lang="en-US" sz="2000" dirty="0" smtClean="0">
                <a:latin typeface="Miriam Fixed" pitchFamily="49" charset="-79"/>
                <a:cs typeface="Miriam Fixed" pitchFamily="49" charset="-79"/>
              </a:rPr>
              <a:t>DHT11 temperature and humidity sensor</a:t>
            </a:r>
          </a:p>
          <a:p>
            <a:pPr marL="457200" indent="-228600"/>
            <a:r>
              <a:rPr lang="en-US" sz="2000" dirty="0" smtClean="0">
                <a:latin typeface="Miriam Fixed" pitchFamily="49" charset="-79"/>
                <a:cs typeface="Miriam Fixed" pitchFamily="49" charset="-79"/>
              </a:rPr>
              <a:t>BMP180 Barometric Pressure</a:t>
            </a:r>
            <a:endParaRPr lang="en" sz="2000" dirty="0">
              <a:latin typeface="Miriam Fixed" pitchFamily="49" charset="-79"/>
              <a:cs typeface="Miriam Fixed" pitchFamily="49" charset="-79"/>
            </a:endParaRPr>
          </a:p>
          <a:p>
            <a:pPr marL="457200" indent="-228600"/>
            <a:r>
              <a:rPr lang="en-US" sz="2000" dirty="0" smtClean="0">
                <a:latin typeface="Miriam Fixed" pitchFamily="49" charset="-79"/>
                <a:cs typeface="Miriam Fixed" pitchFamily="49" charset="-79"/>
              </a:rPr>
              <a:t>Bluetooth Transceiver Module with TTL Outputs-HC05</a:t>
            </a:r>
          </a:p>
          <a:p>
            <a:pPr marL="457200" indent="-228600"/>
            <a:r>
              <a:rPr lang="en-US" sz="2000" dirty="0" smtClean="0">
                <a:latin typeface="Miriam Fixed" pitchFamily="49" charset="-79"/>
                <a:cs typeface="Miriam Fixed" pitchFamily="49" charset="-79"/>
              </a:rPr>
              <a:t>ESP8266 WIFI MODULE</a:t>
            </a:r>
          </a:p>
          <a:p>
            <a:pPr marL="457200" indent="-228600"/>
            <a:r>
              <a:rPr lang="en-US" sz="2000" dirty="0" smtClean="0">
                <a:latin typeface="Miriam Fixed" pitchFamily="49" charset="-79"/>
                <a:cs typeface="Miriam Fixed" pitchFamily="49" charset="-79"/>
              </a:rPr>
              <a:t>ARDUINO ETHERNET SHEILD</a:t>
            </a:r>
          </a:p>
          <a:p>
            <a:pPr marL="457200" indent="-228600">
              <a:buNone/>
            </a:pPr>
            <a:r>
              <a:rPr lang="en-US" sz="2000" dirty="0" smtClean="0">
                <a:latin typeface="Miriam Fixed" pitchFamily="49" charset="-79"/>
                <a:cs typeface="Miriam Fixed" pitchFamily="49" charset="-79"/>
              </a:rPr>
              <a:t> </a:t>
            </a:r>
            <a:endParaRPr lang="en" sz="2000" dirty="0">
              <a:latin typeface="Miriam Fixed" pitchFamily="49" charset="-79"/>
              <a:cs typeface="Miriam Fixed" pitchFamily="49" charset="-79"/>
            </a:endParaRPr>
          </a:p>
          <a:p>
            <a:pPr rtl="0">
              <a:spcBef>
                <a:spcPts val="0"/>
              </a:spcBef>
              <a:buNone/>
            </a:pPr>
            <a:endParaRPr>
              <a:latin typeface="Miriam Fixed" pitchFamily="49" charset="-79"/>
              <a:cs typeface="Miriam Fixed" pitchFamily="49" charset="-79"/>
            </a:endParaRPr>
          </a:p>
        </p:txBody>
      </p:sp>
      <p:pic>
        <p:nvPicPr>
          <p:cNvPr id="4" name="Shape 1420"/>
          <p:cNvPicPr preferRelativeResize="0"/>
          <p:nvPr/>
        </p:nvPicPr>
        <p:blipFill>
          <a:blip r:embed="rId3"/>
          <a:stretch>
            <a:fillRect/>
          </a:stretch>
        </p:blipFill>
        <p:spPr>
          <a:xfrm>
            <a:off x="457200" y="2038350"/>
            <a:ext cx="1752600" cy="1371600"/>
          </a:xfrm>
          <a:prstGeom prst="hexagon">
            <a:avLst>
              <a:gd name="adj" fmla="val 28393"/>
              <a:gd name="vf" fmla="val 115470"/>
            </a:avLst>
          </a:prstGeom>
          <a:noFill/>
          <a:ln>
            <a:noFill/>
          </a:ln>
        </p:spPr>
      </p:pic>
      <p:pic>
        <p:nvPicPr>
          <p:cNvPr id="5" name="Shape 1420"/>
          <p:cNvPicPr preferRelativeResize="0"/>
          <p:nvPr/>
        </p:nvPicPr>
        <p:blipFill>
          <a:blip r:embed="rId4"/>
          <a:stretch>
            <a:fillRect/>
          </a:stretch>
        </p:blipFill>
        <p:spPr>
          <a:xfrm>
            <a:off x="7086600" y="895350"/>
            <a:ext cx="1905000" cy="1498399"/>
          </a:xfrm>
          <a:prstGeom prst="hexagon">
            <a:avLst>
              <a:gd name="adj" fmla="val 28393"/>
              <a:gd name="vf" fmla="val 115470"/>
            </a:avLst>
          </a:prstGeom>
          <a:noFill/>
          <a:ln>
            <a:noFill/>
          </a:ln>
        </p:spPr>
      </p:pic>
      <p:pic>
        <p:nvPicPr>
          <p:cNvPr id="6" name="Shape 1420"/>
          <p:cNvPicPr preferRelativeResize="0"/>
          <p:nvPr/>
        </p:nvPicPr>
        <p:blipFill>
          <a:blip r:embed="rId5"/>
          <a:stretch>
            <a:fillRect/>
          </a:stretch>
        </p:blipFill>
        <p:spPr>
          <a:xfrm>
            <a:off x="533400" y="3714750"/>
            <a:ext cx="1447800" cy="1143000"/>
          </a:xfrm>
          <a:prstGeom prst="hexagon">
            <a:avLst>
              <a:gd name="adj" fmla="val 28393"/>
              <a:gd name="vf" fmla="val 115470"/>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Shape 1515"/>
          <p:cNvSpPr txBox="1">
            <a:spLocks noGrp="1"/>
          </p:cNvSpPr>
          <p:nvPr>
            <p:ph type="title"/>
          </p:nvPr>
        </p:nvSpPr>
        <p:spPr>
          <a:xfrm>
            <a:off x="2743200" y="514350"/>
            <a:ext cx="4944300" cy="1333150"/>
          </a:xfrm>
          <a:prstGeom prst="rect">
            <a:avLst/>
          </a:prstGeom>
        </p:spPr>
        <p:txBody>
          <a:bodyPr lIns="91425" tIns="91425" rIns="91425" bIns="91425" anchor="b" anchorCtr="0">
            <a:noAutofit/>
          </a:bodyPr>
          <a:lstStyle/>
          <a:p>
            <a:pPr>
              <a:spcBef>
                <a:spcPts val="0"/>
              </a:spcBef>
              <a:buNone/>
            </a:pPr>
            <a:r>
              <a:rPr lang="en-US" dirty="0" smtClean="0">
                <a:latin typeface="Miriam Fixed" pitchFamily="49" charset="-79"/>
                <a:cs typeface="Miriam Fixed" pitchFamily="49" charset="-79"/>
              </a:rPr>
              <a:t>T</a:t>
            </a:r>
            <a:r>
              <a:rPr lang="en" dirty="0" smtClean="0">
                <a:latin typeface="Miriam Fixed" pitchFamily="49" charset="-79"/>
                <a:cs typeface="Miriam Fixed" pitchFamily="49" charset="-79"/>
              </a:rPr>
              <a:t>he overview of the sensors</a:t>
            </a:r>
            <a:endParaRPr lang="en" dirty="0">
              <a:latin typeface="Miriam Fixed" pitchFamily="49" charset="-79"/>
              <a:cs typeface="Miriam Fixed" pitchFamily="49" charset="-79"/>
            </a:endParaRPr>
          </a:p>
        </p:txBody>
      </p:sp>
      <p:sp>
        <p:nvSpPr>
          <p:cNvPr id="1516" name="Shape 1516"/>
          <p:cNvSpPr txBox="1">
            <a:spLocks noGrp="1"/>
          </p:cNvSpPr>
          <p:nvPr>
            <p:ph type="body" idx="1"/>
          </p:nvPr>
        </p:nvSpPr>
        <p:spPr>
          <a:xfrm>
            <a:off x="1732700" y="2380900"/>
            <a:ext cx="2176800" cy="2544899"/>
          </a:xfrm>
          <a:prstGeom prst="rect">
            <a:avLst/>
          </a:prstGeom>
        </p:spPr>
        <p:txBody>
          <a:bodyPr lIns="91425" tIns="91425" rIns="91425" bIns="91425" anchor="t" anchorCtr="0">
            <a:noAutofit/>
          </a:bodyPr>
          <a:lstStyle/>
          <a:p>
            <a:pPr>
              <a:buNone/>
            </a:pPr>
            <a:r>
              <a:rPr lang="en-US" b="1" dirty="0" smtClean="0"/>
              <a:t>DHT11 SENSOR</a:t>
            </a:r>
            <a:endParaRPr lang="en-US" dirty="0" smtClean="0"/>
          </a:p>
          <a:p>
            <a:pPr>
              <a:buNone/>
            </a:pPr>
            <a:r>
              <a:rPr lang="en-US" dirty="0" smtClean="0"/>
              <a:t>The DHT11 is a basic, ultra low-cost digital temperature and humidity sensor. It uses a capacitive humidity sensor and a thermistor to measure the surrounding air, and spits out a digital signal on the data pin </a:t>
            </a:r>
            <a:endParaRPr lang="en" u="sng" dirty="0" smtClean="0"/>
          </a:p>
        </p:txBody>
      </p:sp>
      <p:sp>
        <p:nvSpPr>
          <p:cNvPr id="1517" name="Shape 1517"/>
          <p:cNvSpPr txBox="1">
            <a:spLocks noGrp="1"/>
          </p:cNvSpPr>
          <p:nvPr>
            <p:ph type="body" idx="2"/>
          </p:nvPr>
        </p:nvSpPr>
        <p:spPr>
          <a:xfrm>
            <a:off x="3886200" y="1885950"/>
            <a:ext cx="2362200" cy="3028950"/>
          </a:xfrm>
          <a:prstGeom prst="rect">
            <a:avLst/>
          </a:prstGeom>
        </p:spPr>
        <p:txBody>
          <a:bodyPr lIns="91425" tIns="91425" rIns="91425" bIns="91425" anchor="t" anchorCtr="0">
            <a:noAutofit/>
          </a:bodyPr>
          <a:lstStyle/>
          <a:p>
            <a:pPr>
              <a:buNone/>
            </a:pPr>
            <a:r>
              <a:rPr lang="en-US" dirty="0" smtClean="0"/>
              <a:t>BMP180 Barometric Sensor- 5V ready</a:t>
            </a:r>
          </a:p>
          <a:p>
            <a:pPr lvl="0"/>
            <a:r>
              <a:rPr lang="en-US" dirty="0" smtClean="0"/>
              <a:t>Vin: 3 to 5VDC</a:t>
            </a:r>
          </a:p>
          <a:p>
            <a:pPr lvl="0"/>
            <a:r>
              <a:rPr lang="en-US" dirty="0" smtClean="0"/>
              <a:t>Logic: 3 to 5V compliant</a:t>
            </a:r>
          </a:p>
          <a:p>
            <a:pPr lvl="0"/>
            <a:r>
              <a:rPr lang="en-US" dirty="0" smtClean="0"/>
              <a:t>Pressure sensing range: 300-1100 </a:t>
            </a:r>
            <a:r>
              <a:rPr lang="en-US" dirty="0" err="1" smtClean="0"/>
              <a:t>hPa</a:t>
            </a:r>
            <a:r>
              <a:rPr lang="en-US" dirty="0" smtClean="0"/>
              <a:t> (9000m to -500m above sea level)</a:t>
            </a:r>
          </a:p>
          <a:p>
            <a:pPr lvl="0"/>
            <a:r>
              <a:rPr lang="en-US" dirty="0" smtClean="0"/>
              <a:t>Up to 0.03hPa / 0.25m resolution</a:t>
            </a:r>
          </a:p>
          <a:p>
            <a:pPr lvl="0"/>
            <a:r>
              <a:rPr lang="en-US" dirty="0" smtClean="0"/>
              <a:t>-40 to +85°C operational range, +-2°C temperature accuracy</a:t>
            </a:r>
          </a:p>
          <a:p>
            <a:pPr lvl="0"/>
            <a:r>
              <a:rPr lang="en-US" dirty="0" smtClean="0"/>
              <a:t>This board/chip uses I2C 7-bit address 0x77.</a:t>
            </a:r>
          </a:p>
          <a:p>
            <a:pPr rtl="0">
              <a:spcBef>
                <a:spcPts val="0"/>
              </a:spcBef>
              <a:buNone/>
            </a:pPr>
            <a:endParaRPr lang="en" b="1" dirty="0"/>
          </a:p>
        </p:txBody>
      </p:sp>
      <p:sp>
        <p:nvSpPr>
          <p:cNvPr id="1518" name="Shape 1518"/>
          <p:cNvSpPr txBox="1">
            <a:spLocks noGrp="1"/>
          </p:cNvSpPr>
          <p:nvPr>
            <p:ph type="body" idx="3"/>
          </p:nvPr>
        </p:nvSpPr>
        <p:spPr>
          <a:xfrm>
            <a:off x="6309244" y="2380900"/>
            <a:ext cx="2176800" cy="2544899"/>
          </a:xfrm>
          <a:prstGeom prst="rect">
            <a:avLst/>
          </a:prstGeom>
        </p:spPr>
        <p:txBody>
          <a:bodyPr lIns="91425" tIns="91425" rIns="91425" bIns="91425" anchor="t" anchorCtr="0">
            <a:noAutofit/>
          </a:bodyPr>
          <a:lstStyle/>
          <a:p>
            <a:pPr lvl="0" rtl="0">
              <a:spcBef>
                <a:spcPts val="0"/>
              </a:spcBef>
              <a:buNone/>
            </a:pPr>
            <a:r>
              <a:rPr lang="en" b="1" dirty="0" smtClean="0"/>
              <a:t>BLETOOTH MODULE</a:t>
            </a:r>
          </a:p>
          <a:p>
            <a:pPr>
              <a:buNone/>
            </a:pPr>
            <a:r>
              <a:rPr lang="en-US" dirty="0" smtClean="0"/>
              <a:t>Power supply: +3.3VDC 50mA</a:t>
            </a:r>
          </a:p>
          <a:p>
            <a:pPr>
              <a:buNone/>
            </a:pPr>
            <a:r>
              <a:rPr lang="en-US" dirty="0" smtClean="0"/>
              <a:t>Frequency: 2.4GHz ISM band</a:t>
            </a:r>
          </a:p>
          <a:p>
            <a:pPr>
              <a:buNone/>
            </a:pPr>
            <a:r>
              <a:rPr lang="en-US" dirty="0" smtClean="0"/>
              <a:t>Bluetooth protocol: Bluetooth Specification v2.0+EDR</a:t>
            </a:r>
          </a:p>
          <a:p>
            <a:pPr>
              <a:buNone/>
            </a:pPr>
            <a:r>
              <a:rPr lang="en-US" dirty="0" smtClean="0"/>
              <a:t>Bluetooth transceiver pcb</a:t>
            </a: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Shape 1578"/>
          <p:cNvSpPr txBox="1">
            <a:spLocks noGrp="1"/>
          </p:cNvSpPr>
          <p:nvPr>
            <p:ph type="title"/>
          </p:nvPr>
        </p:nvSpPr>
        <p:spPr>
          <a:xfrm>
            <a:off x="1732700" y="821200"/>
            <a:ext cx="7182700" cy="1293350"/>
          </a:xfrm>
        </p:spPr>
        <p:txBody>
          <a:bodyPr/>
          <a:lstStyle/>
          <a:p>
            <a:pPr lvl="0"/>
            <a:r>
              <a:rPr lang="en" dirty="0" smtClean="0"/>
              <a:t> </a:t>
            </a:r>
            <a:r>
              <a:rPr lang="en" dirty="0" smtClean="0">
                <a:latin typeface="Monotype Corsiva" pitchFamily="66" charset="0"/>
              </a:rPr>
              <a:t>PROCESS FLOW DIAGRAM</a:t>
            </a:r>
            <a:endParaRPr lang="en" dirty="0">
              <a:latin typeface="Monotype Corsiva" pitchFamily="66" charset="0"/>
            </a:endParaRPr>
          </a:p>
        </p:txBody>
      </p:sp>
      <p:sp>
        <p:nvSpPr>
          <p:cNvPr id="1579" name="Shape 1579"/>
          <p:cNvSpPr/>
          <p:nvPr/>
        </p:nvSpPr>
        <p:spPr>
          <a:xfrm>
            <a:off x="838200" y="2266950"/>
            <a:ext cx="1946099" cy="1325100"/>
          </a:xfrm>
          <a:prstGeom prst="homePlate">
            <a:avLst>
              <a:gd name="adj" fmla="val 30129"/>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en" dirty="0" smtClean="0">
                <a:solidFill>
                  <a:srgbClr val="00E1C6"/>
                </a:solidFill>
                <a:latin typeface="Muli"/>
                <a:ea typeface="Muli"/>
                <a:cs typeface="Muli"/>
                <a:sym typeface="Muli"/>
              </a:rPr>
              <a:t>DTH11 and </a:t>
            </a:r>
            <a:r>
              <a:rPr lang="en-US" dirty="0" smtClean="0">
                <a:solidFill>
                  <a:srgbClr val="00E1C6"/>
                </a:solidFill>
                <a:latin typeface="Muli"/>
                <a:ea typeface="Muli"/>
                <a:cs typeface="Muli"/>
                <a:sym typeface="Muli"/>
              </a:rPr>
              <a:t>BMP180 Barometric Pressure</a:t>
            </a:r>
            <a:r>
              <a:rPr lang="en" dirty="0" smtClean="0">
                <a:solidFill>
                  <a:srgbClr val="00E1C6"/>
                </a:solidFill>
                <a:latin typeface="Muli"/>
                <a:ea typeface="Muli"/>
                <a:cs typeface="Muli"/>
                <a:sym typeface="Muli"/>
              </a:rPr>
              <a:t> sensor collect data</a:t>
            </a:r>
            <a:endParaRPr lang="en" dirty="0">
              <a:solidFill>
                <a:srgbClr val="00E1C6"/>
              </a:solidFill>
              <a:latin typeface="Muli"/>
              <a:ea typeface="Muli"/>
              <a:cs typeface="Muli"/>
              <a:sym typeface="Muli"/>
            </a:endParaRPr>
          </a:p>
        </p:txBody>
      </p:sp>
      <p:sp>
        <p:nvSpPr>
          <p:cNvPr id="1580" name="Shape 1580"/>
          <p:cNvSpPr/>
          <p:nvPr/>
        </p:nvSpPr>
        <p:spPr>
          <a:xfrm>
            <a:off x="2514600" y="2266950"/>
            <a:ext cx="1983599" cy="1325100"/>
          </a:xfrm>
          <a:prstGeom prst="chevron">
            <a:avLst>
              <a:gd name="adj" fmla="val 29853"/>
            </a:avLst>
          </a:prstGeom>
          <a:noFill/>
          <a:ln w="114300" cap="flat" cmpd="sng">
            <a:solidFill>
              <a:srgbClr val="19BBD5"/>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19BBD5"/>
                </a:solidFill>
                <a:latin typeface="Muli"/>
                <a:ea typeface="Muli"/>
                <a:cs typeface="Muli"/>
                <a:sym typeface="Muli"/>
              </a:rPr>
              <a:t>Bluetooth module transmits </a:t>
            </a:r>
          </a:p>
          <a:p>
            <a:pPr algn="ctr">
              <a:spcBef>
                <a:spcPts val="0"/>
              </a:spcBef>
              <a:buNone/>
            </a:pPr>
            <a:r>
              <a:rPr lang="en-US" dirty="0" smtClean="0">
                <a:solidFill>
                  <a:srgbClr val="19BBD5"/>
                </a:solidFill>
                <a:latin typeface="Muli"/>
                <a:ea typeface="Muli"/>
                <a:cs typeface="Muli"/>
                <a:sym typeface="Muli"/>
              </a:rPr>
              <a:t>S</a:t>
            </a:r>
            <a:r>
              <a:rPr lang="en" dirty="0" smtClean="0">
                <a:solidFill>
                  <a:srgbClr val="19BBD5"/>
                </a:solidFill>
                <a:latin typeface="Muli"/>
                <a:ea typeface="Muli"/>
                <a:cs typeface="Muli"/>
                <a:sym typeface="Muli"/>
              </a:rPr>
              <a:t>ensor data</a:t>
            </a:r>
            <a:endParaRPr lang="en" dirty="0">
              <a:solidFill>
                <a:srgbClr val="19BBD5"/>
              </a:solidFill>
              <a:latin typeface="Muli"/>
              <a:ea typeface="Muli"/>
              <a:cs typeface="Muli"/>
              <a:sym typeface="Muli"/>
            </a:endParaRPr>
          </a:p>
        </p:txBody>
      </p:sp>
      <p:sp>
        <p:nvSpPr>
          <p:cNvPr id="1581" name="Shape 1581"/>
          <p:cNvSpPr/>
          <p:nvPr/>
        </p:nvSpPr>
        <p:spPr>
          <a:xfrm>
            <a:off x="4114800" y="2266950"/>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US" dirty="0" smtClean="0">
                <a:solidFill>
                  <a:srgbClr val="3292E1"/>
                </a:solidFill>
                <a:latin typeface="Muli"/>
                <a:ea typeface="Muli"/>
                <a:cs typeface="Muli"/>
                <a:sym typeface="Muli"/>
              </a:rPr>
              <a:t>D</a:t>
            </a:r>
            <a:r>
              <a:rPr lang="en" dirty="0" smtClean="0">
                <a:solidFill>
                  <a:srgbClr val="3292E1"/>
                </a:solidFill>
                <a:latin typeface="Muli"/>
                <a:ea typeface="Muli"/>
                <a:cs typeface="Muli"/>
                <a:sym typeface="Muli"/>
              </a:rPr>
              <a:t>evice pairs with Bluetooth module through app</a:t>
            </a:r>
            <a:endParaRPr lang="en" dirty="0">
              <a:solidFill>
                <a:srgbClr val="3292E1"/>
              </a:solidFill>
              <a:latin typeface="Muli"/>
              <a:ea typeface="Muli"/>
              <a:cs typeface="Muli"/>
              <a:sym typeface="Muli"/>
            </a:endParaRPr>
          </a:p>
        </p:txBody>
      </p:sp>
      <p:sp>
        <p:nvSpPr>
          <p:cNvPr id="6" name="Shape 1581"/>
          <p:cNvSpPr/>
          <p:nvPr/>
        </p:nvSpPr>
        <p:spPr>
          <a:xfrm>
            <a:off x="5791200" y="2266950"/>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3292E1"/>
                </a:solidFill>
                <a:latin typeface="Muli"/>
                <a:ea typeface="Muli"/>
                <a:cs typeface="Muli"/>
                <a:sym typeface="Muli"/>
              </a:rPr>
              <a:t>App displays information </a:t>
            </a:r>
            <a:endParaRPr lang="en" dirty="0">
              <a:solidFill>
                <a:srgbClr val="3292E1"/>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Shape 1578"/>
          <p:cNvSpPr txBox="1">
            <a:spLocks noGrp="1"/>
          </p:cNvSpPr>
          <p:nvPr>
            <p:ph type="title"/>
          </p:nvPr>
        </p:nvSpPr>
        <p:spPr>
          <a:xfrm>
            <a:off x="1732700" y="821200"/>
            <a:ext cx="4944300" cy="645300"/>
          </a:xfrm>
          <a:prstGeom prst="rect">
            <a:avLst/>
          </a:prstGeom>
        </p:spPr>
        <p:txBody>
          <a:bodyPr lIns="91425" tIns="91425" rIns="91425" bIns="91425" anchor="t" anchorCtr="0">
            <a:noAutofit/>
          </a:bodyPr>
          <a:lstStyle/>
          <a:p>
            <a:pPr lvl="0" rtl="0">
              <a:spcBef>
                <a:spcPts val="0"/>
              </a:spcBef>
              <a:buNone/>
            </a:pPr>
            <a:r>
              <a:rPr lang="en" dirty="0" smtClean="0"/>
              <a:t>PROCESS</a:t>
            </a:r>
            <a:endParaRPr lang="en" dirty="0"/>
          </a:p>
        </p:txBody>
      </p:sp>
      <p:sp>
        <p:nvSpPr>
          <p:cNvPr id="1579" name="Shape 1579"/>
          <p:cNvSpPr/>
          <p:nvPr/>
        </p:nvSpPr>
        <p:spPr>
          <a:xfrm>
            <a:off x="1914525" y="2328350"/>
            <a:ext cx="1946099" cy="1325100"/>
          </a:xfrm>
          <a:prstGeom prst="homePlate">
            <a:avLst>
              <a:gd name="adj" fmla="val 30129"/>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en" dirty="0" smtClean="0">
                <a:solidFill>
                  <a:srgbClr val="00E1C6"/>
                </a:solidFill>
                <a:latin typeface="Muli"/>
                <a:ea typeface="Muli"/>
                <a:cs typeface="Muli"/>
                <a:sym typeface="Muli"/>
              </a:rPr>
              <a:t>DTH11 and </a:t>
            </a:r>
            <a:r>
              <a:rPr lang="en-US" dirty="0" smtClean="0">
                <a:solidFill>
                  <a:srgbClr val="00E1C6"/>
                </a:solidFill>
                <a:latin typeface="Muli"/>
                <a:ea typeface="Muli"/>
                <a:cs typeface="Muli"/>
                <a:sym typeface="Muli"/>
              </a:rPr>
              <a:t>BMP180 Barometric Pressure</a:t>
            </a:r>
            <a:r>
              <a:rPr lang="en" dirty="0" smtClean="0">
                <a:solidFill>
                  <a:srgbClr val="00E1C6"/>
                </a:solidFill>
                <a:latin typeface="Muli"/>
                <a:ea typeface="Muli"/>
                <a:cs typeface="Muli"/>
                <a:sym typeface="Muli"/>
              </a:rPr>
              <a:t> sensor collect data</a:t>
            </a:r>
            <a:endParaRPr lang="en" dirty="0">
              <a:solidFill>
                <a:srgbClr val="00E1C6"/>
              </a:solidFill>
              <a:latin typeface="Muli"/>
              <a:ea typeface="Muli"/>
              <a:cs typeface="Muli"/>
              <a:sym typeface="Muli"/>
            </a:endParaRPr>
          </a:p>
        </p:txBody>
      </p:sp>
      <p:sp>
        <p:nvSpPr>
          <p:cNvPr id="1580" name="Shape 1580"/>
          <p:cNvSpPr/>
          <p:nvPr/>
        </p:nvSpPr>
        <p:spPr>
          <a:xfrm>
            <a:off x="3666196" y="2328350"/>
            <a:ext cx="1983599" cy="1325100"/>
          </a:xfrm>
          <a:prstGeom prst="chevron">
            <a:avLst>
              <a:gd name="adj" fmla="val 29853"/>
            </a:avLst>
          </a:prstGeom>
          <a:noFill/>
          <a:ln w="114300" cap="flat" cmpd="sng">
            <a:solidFill>
              <a:srgbClr val="19BBD5"/>
            </a:solidFill>
            <a:prstDash val="solid"/>
            <a:miter/>
            <a:headEnd type="none" w="med" len="med"/>
            <a:tailEnd type="none" w="med" len="med"/>
          </a:ln>
        </p:spPr>
        <p:txBody>
          <a:bodyPr lIns="91425" tIns="91425" rIns="91425" bIns="91425" anchor="ctr" anchorCtr="0">
            <a:noAutofit/>
          </a:bodyPr>
          <a:lstStyle/>
          <a:p>
            <a:pPr algn="ctr"/>
            <a:r>
              <a:rPr lang="en" dirty="0" smtClean="0">
                <a:solidFill>
                  <a:srgbClr val="19BBD5"/>
                </a:solidFill>
                <a:latin typeface="Muli"/>
                <a:ea typeface="Muli"/>
                <a:cs typeface="Muli"/>
                <a:sym typeface="Muli"/>
              </a:rPr>
              <a:t>WiFi module transmits </a:t>
            </a:r>
          </a:p>
          <a:p>
            <a:pPr algn="ctr"/>
            <a:r>
              <a:rPr lang="en-US" dirty="0" smtClean="0">
                <a:solidFill>
                  <a:srgbClr val="19BBD5"/>
                </a:solidFill>
                <a:latin typeface="Muli"/>
                <a:ea typeface="Muli"/>
                <a:cs typeface="Muli"/>
                <a:sym typeface="Muli"/>
              </a:rPr>
              <a:t>S</a:t>
            </a:r>
            <a:r>
              <a:rPr lang="en" dirty="0" smtClean="0">
                <a:solidFill>
                  <a:srgbClr val="19BBD5"/>
                </a:solidFill>
                <a:latin typeface="Muli"/>
                <a:ea typeface="Muli"/>
                <a:cs typeface="Muli"/>
                <a:sym typeface="Muli"/>
              </a:rPr>
              <a:t>ensor data</a:t>
            </a:r>
            <a:endParaRPr lang="en" dirty="0">
              <a:solidFill>
                <a:srgbClr val="19BBD5"/>
              </a:solidFill>
              <a:latin typeface="Muli"/>
              <a:ea typeface="Muli"/>
              <a:cs typeface="Muli"/>
              <a:sym typeface="Muli"/>
            </a:endParaRPr>
          </a:p>
        </p:txBody>
      </p:sp>
      <p:sp>
        <p:nvSpPr>
          <p:cNvPr id="1581" name="Shape 1581"/>
          <p:cNvSpPr/>
          <p:nvPr/>
        </p:nvSpPr>
        <p:spPr>
          <a:xfrm>
            <a:off x="5455293" y="2328350"/>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3292E1"/>
                </a:solidFill>
                <a:latin typeface="Muli"/>
                <a:ea typeface="Muli"/>
                <a:cs typeface="Muli"/>
                <a:sym typeface="Muli"/>
              </a:rPr>
              <a:t>Thingspeak displays data in the form of charts</a:t>
            </a:r>
            <a:endParaRPr lang="en" dirty="0">
              <a:solidFill>
                <a:srgbClr val="3292E1"/>
              </a:solidFill>
              <a:latin typeface="Muli"/>
              <a:ea typeface="Muli"/>
              <a:cs typeface="Muli"/>
              <a:sym typeface="Muli"/>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Shape 1529"/>
        <p:cNvGrpSpPr/>
        <p:nvPr/>
      </p:nvGrpSpPr>
      <p:grpSpPr>
        <a:xfrm>
          <a:off x="0" y="0"/>
          <a:ext cx="0" cy="0"/>
          <a:chOff x="0" y="0"/>
          <a:chExt cx="0" cy="0"/>
        </a:xfrm>
      </p:grpSpPr>
      <p:sp>
        <p:nvSpPr>
          <p:cNvPr id="1530" name="Shape 1530"/>
          <p:cNvSpPr txBox="1">
            <a:spLocks noGrp="1"/>
          </p:cNvSpPr>
          <p:nvPr>
            <p:ph type="title"/>
          </p:nvPr>
        </p:nvSpPr>
        <p:spPr>
          <a:xfrm>
            <a:off x="400050" y="1543050"/>
            <a:ext cx="4019550" cy="3238499"/>
          </a:xfrm>
          <a:prstGeom prst="rect">
            <a:avLst/>
          </a:prstGeom>
          <a:noFill/>
          <a:ln>
            <a:noFill/>
          </a:ln>
        </p:spPr>
        <p:txBody>
          <a:bodyPr lIns="91425" tIns="91425" rIns="91425" bIns="91425" anchor="b" anchorCtr="0">
            <a:noAutofit/>
          </a:bodyPr>
          <a:lstStyle/>
          <a:p>
            <a:pPr rtl="0">
              <a:spcBef>
                <a:spcPts val="0"/>
              </a:spcBef>
              <a:buNone/>
            </a:pPr>
            <a:r>
              <a:rPr lang="en" sz="6600" b="1" dirty="0" smtClean="0">
                <a:solidFill>
                  <a:schemeClr val="accent4">
                    <a:lumMod val="20000"/>
                    <a:lumOff val="80000"/>
                  </a:schemeClr>
                </a:solidFill>
              </a:rPr>
              <a:t>THANK YOU</a:t>
            </a:r>
            <a:endParaRPr lang="en" sz="6600" b="1" dirty="0">
              <a:solidFill>
                <a:schemeClr val="accent4">
                  <a:lumMod val="20000"/>
                  <a:lumOff val="80000"/>
                </a:schemeClr>
              </a:solidFil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Shape 1692"/>
          <p:cNvSpPr txBox="1">
            <a:spLocks noGrp="1"/>
          </p:cNvSpPr>
          <p:nvPr>
            <p:ph type="title"/>
          </p:nvPr>
        </p:nvSpPr>
        <p:spPr>
          <a:xfrm>
            <a:off x="1732700" y="1735600"/>
            <a:ext cx="4944300" cy="645300"/>
          </a:xfrm>
          <a:prstGeom prst="rect">
            <a:avLst/>
          </a:prstGeom>
        </p:spPr>
        <p:txBody>
          <a:bodyPr lIns="91425" tIns="91425" rIns="91425" bIns="91425" anchor="b" anchorCtr="0">
            <a:noAutofit/>
          </a:bodyPr>
          <a:lstStyle/>
          <a:p>
            <a:pPr lvl="0" rtl="0">
              <a:spcBef>
                <a:spcPts val="0"/>
              </a:spcBef>
              <a:buNone/>
            </a:pPr>
            <a:r>
              <a:rPr lang="en" dirty="0" smtClean="0">
                <a:latin typeface="Modern No. 20" pitchFamily="18" charset="0"/>
              </a:rPr>
              <a:t>REFERENCE</a:t>
            </a:r>
            <a:br>
              <a:rPr lang="en" dirty="0" smtClean="0">
                <a:latin typeface="Modern No. 20" pitchFamily="18" charset="0"/>
              </a:rPr>
            </a:br>
            <a:endParaRPr lang="en" dirty="0">
              <a:latin typeface="Modern No. 20" pitchFamily="18" charset="0"/>
            </a:endParaRPr>
          </a:p>
        </p:txBody>
      </p:sp>
      <p:sp>
        <p:nvSpPr>
          <p:cNvPr id="1693" name="Shape 1693"/>
          <p:cNvSpPr txBox="1">
            <a:spLocks noGrp="1"/>
          </p:cNvSpPr>
          <p:nvPr>
            <p:ph type="body" idx="1"/>
          </p:nvPr>
        </p:nvSpPr>
        <p:spPr>
          <a:xfrm>
            <a:off x="1732700" y="2255124"/>
            <a:ext cx="4944300" cy="1659900"/>
          </a:xfrm>
          <a:prstGeom prst="rect">
            <a:avLst/>
          </a:prstGeom>
        </p:spPr>
        <p:txBody>
          <a:bodyPr lIns="91425" tIns="91425" rIns="91425" bIns="91425" anchor="t" anchorCtr="0">
            <a:noAutofit/>
          </a:bodyPr>
          <a:lstStyle/>
          <a:p>
            <a:pPr marL="457200" lvl="0" indent="-228600" rtl="0">
              <a:lnSpc>
                <a:spcPct val="115000"/>
              </a:lnSpc>
              <a:spcBef>
                <a:spcPts val="0"/>
              </a:spcBef>
              <a:buClr>
                <a:srgbClr val="C6DAEC"/>
              </a:buClr>
            </a:pPr>
            <a:r>
              <a:rPr lang="en" sz="1800" dirty="0" smtClean="0">
                <a:latin typeface="MS Mincho" pitchFamily="49" charset="-128"/>
                <a:ea typeface="MS Mincho" pitchFamily="49" charset="-128"/>
                <a:hlinkClick r:id="rId3"/>
              </a:rPr>
              <a:t>WIKIPEDIA</a:t>
            </a:r>
            <a:endParaRPr lang="en" sz="1800" dirty="0">
              <a:latin typeface="MS Mincho" pitchFamily="49" charset="-128"/>
              <a:ea typeface="MS Mincho" pitchFamily="49" charset="-128"/>
              <a:hlinkClick r:id="rId3"/>
            </a:endParaRPr>
          </a:p>
          <a:p>
            <a:pPr marL="457200" lvl="0" indent="-228600" rtl="0">
              <a:lnSpc>
                <a:spcPct val="115000"/>
              </a:lnSpc>
              <a:spcBef>
                <a:spcPts val="0"/>
              </a:spcBef>
              <a:buClr>
                <a:srgbClr val="C6DAEC"/>
              </a:buClr>
            </a:pPr>
            <a:r>
              <a:rPr lang="en-US" sz="1800" dirty="0" smtClean="0">
                <a:latin typeface="MS Mincho" pitchFamily="49" charset="-128"/>
                <a:ea typeface="MS Mincho" pitchFamily="49" charset="-128"/>
                <a:hlinkClick r:id="rId4"/>
              </a:rPr>
              <a:t>Internet</a:t>
            </a:r>
            <a:r>
              <a:rPr lang="en" sz="1800" dirty="0" smtClean="0">
                <a:latin typeface="MS Mincho" pitchFamily="49" charset="-128"/>
                <a:ea typeface="MS Mincho" pitchFamily="49" charset="-128"/>
                <a:hlinkClick r:id="rId4"/>
              </a:rPr>
              <a:t> of things  by donald norrris</a:t>
            </a:r>
          </a:p>
          <a:p>
            <a:pPr marL="457200" lvl="0" indent="-228600" rtl="0">
              <a:lnSpc>
                <a:spcPct val="115000"/>
              </a:lnSpc>
              <a:spcBef>
                <a:spcPts val="0"/>
              </a:spcBef>
              <a:buClr>
                <a:srgbClr val="C6DAEC"/>
              </a:buClr>
            </a:pPr>
            <a:r>
              <a:rPr lang="en" sz="1800" dirty="0" smtClean="0">
                <a:latin typeface="MS Mincho" pitchFamily="49" charset="-128"/>
                <a:ea typeface="MS Mincho" pitchFamily="49" charset="-128"/>
                <a:hlinkClick r:id="rId4"/>
              </a:rPr>
              <a:t>30 android and arduino project for evil genius</a:t>
            </a:r>
            <a:endParaRPr lang="en" sz="1800" dirty="0">
              <a:latin typeface="MS Mincho" pitchFamily="49" charset="-128"/>
              <a:ea typeface="MS Mincho" pitchFamily="49" charset="-128"/>
              <a:hlinkClick r:id="rId4"/>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905000" y="742950"/>
            <a:ext cx="5792099" cy="645300"/>
          </a:xfrm>
          <a:prstGeom prst="rect">
            <a:avLst/>
          </a:prstGeom>
        </p:spPr>
        <p:txBody>
          <a:bodyPr lIns="91425" tIns="91425" rIns="91425" bIns="91425" anchor="b" anchorCtr="0">
            <a:noAutofit/>
          </a:bodyPr>
          <a:lstStyle/>
          <a:p>
            <a:pPr lvl="0"/>
            <a:r>
              <a:rPr lang="en-US" b="1" dirty="0" smtClean="0">
                <a:latin typeface="Arial Narrow" panose="020B0606020202030204" pitchFamily="34" charset="0"/>
                <a:ea typeface="Verdana" panose="020B0604030504040204" pitchFamily="34" charset="0"/>
                <a:cs typeface="Verdana" panose="020B0604030504040204" pitchFamily="34" charset="0"/>
              </a:rPr>
              <a:t>What is Arduino Uno?</a:t>
            </a:r>
            <a:endParaRPr lang="en" dirty="0"/>
          </a:p>
        </p:txBody>
      </p:sp>
      <p:sp>
        <p:nvSpPr>
          <p:cNvPr id="1410" name="Shape 1410"/>
          <p:cNvSpPr txBox="1"/>
          <p:nvPr/>
        </p:nvSpPr>
        <p:spPr>
          <a:xfrm>
            <a:off x="1732700" y="1428750"/>
            <a:ext cx="6954000" cy="826499"/>
          </a:xfrm>
          <a:prstGeom prst="rect">
            <a:avLst/>
          </a:prstGeom>
          <a:noFill/>
          <a:ln>
            <a:noFill/>
          </a:ln>
        </p:spPr>
        <p:txBody>
          <a:bodyPr lIns="91425" tIns="91425" rIns="91425" bIns="91425" anchor="t" anchorCtr="0">
            <a:noAutofit/>
          </a:bodyPr>
          <a:lstStyle/>
          <a:p>
            <a:pPr lvl="0" rtl="0">
              <a:spcBef>
                <a:spcPts val="600"/>
              </a:spcBef>
              <a:buNone/>
            </a:pPr>
            <a:endParaRPr lang="en" sz="1100" b="1" dirty="0">
              <a:solidFill>
                <a:srgbClr val="C6DAEC"/>
              </a:solidFill>
              <a:latin typeface="Muli"/>
              <a:ea typeface="Muli"/>
              <a:cs typeface="Muli"/>
              <a:sym typeface="Muli"/>
            </a:endParaRPr>
          </a:p>
        </p:txBody>
      </p:sp>
      <p:sp>
        <p:nvSpPr>
          <p:cNvPr id="1411" name="Shape 1411"/>
          <p:cNvSpPr txBox="1"/>
          <p:nvPr/>
        </p:nvSpPr>
        <p:spPr>
          <a:xfrm>
            <a:off x="838200" y="2190750"/>
            <a:ext cx="3191399" cy="2207100"/>
          </a:xfrm>
          <a:prstGeom prst="rect">
            <a:avLst/>
          </a:prstGeom>
          <a:noFill/>
          <a:ln>
            <a:noFill/>
          </a:ln>
        </p:spPr>
        <p:txBody>
          <a:bodyPr lIns="91425" tIns="91425" rIns="91425" bIns="91425" anchor="t" anchorCtr="0">
            <a:noAutofit/>
          </a:bodyPr>
          <a:lstStyle/>
          <a:p>
            <a:pPr lvl="0" rtl="0">
              <a:spcBef>
                <a:spcPts val="600"/>
              </a:spcBef>
              <a:buNone/>
            </a:pPr>
            <a:endParaRPr lang="en" sz="1100" dirty="0" smtClean="0">
              <a:solidFill>
                <a:srgbClr val="C6DAEC"/>
              </a:solidFill>
              <a:latin typeface="Muli"/>
              <a:ea typeface="Muli"/>
              <a:cs typeface="Muli"/>
              <a:sym typeface="Muli"/>
            </a:endParaRPr>
          </a:p>
          <a:p>
            <a:r>
              <a:rPr lang="en-US" sz="1200" dirty="0" smtClean="0">
                <a:solidFill>
                  <a:schemeClr val="accent1">
                    <a:lumMod val="20000"/>
                    <a:lumOff val="80000"/>
                  </a:schemeClr>
                </a:solidFill>
              </a:rPr>
              <a:t>The Arduino Uno is a microcontroller board based on the ATmega328 . It has 14 digital</a:t>
            </a:r>
          </a:p>
          <a:p>
            <a:r>
              <a:rPr lang="en-US" sz="1200" dirty="0" smtClean="0">
                <a:solidFill>
                  <a:schemeClr val="accent1">
                    <a:lumMod val="20000"/>
                    <a:lumOff val="80000"/>
                  </a:schemeClr>
                </a:solidFill>
              </a:rPr>
              <a:t>input/output pins (of which 6 can</a:t>
            </a:r>
          </a:p>
          <a:p>
            <a:r>
              <a:rPr lang="en-US" sz="1200" dirty="0" smtClean="0">
                <a:solidFill>
                  <a:schemeClr val="accent1">
                    <a:lumMod val="20000"/>
                    <a:lumOff val="80000"/>
                  </a:schemeClr>
                </a:solidFill>
              </a:rPr>
              <a:t>be used as PWM outputs), 6 analog inputs, a 16 MHz crystal oscillator, a</a:t>
            </a:r>
          </a:p>
          <a:p>
            <a:r>
              <a:rPr lang="en-US" sz="1200" dirty="0" smtClean="0">
                <a:solidFill>
                  <a:schemeClr val="accent1">
                    <a:lumMod val="20000"/>
                    <a:lumOff val="80000"/>
                  </a:schemeClr>
                </a:solidFill>
              </a:rPr>
              <a:t>USB connection, a power jack, an ICSP header, and a reset </a:t>
            </a:r>
          </a:p>
          <a:p>
            <a:r>
              <a:rPr lang="en-US" sz="1200" dirty="0" smtClean="0">
                <a:solidFill>
                  <a:schemeClr val="accent1">
                    <a:lumMod val="20000"/>
                    <a:lumOff val="80000"/>
                  </a:schemeClr>
                </a:solidFill>
              </a:rPr>
              <a:t>button. </a:t>
            </a:r>
          </a:p>
          <a:p>
            <a:pPr lvl="0" rtl="0">
              <a:spcBef>
                <a:spcPts val="600"/>
              </a:spcBef>
              <a:buNone/>
            </a:pPr>
            <a:endParaRPr lang="en" sz="1100" dirty="0">
              <a:solidFill>
                <a:srgbClr val="C6DAEC"/>
              </a:solidFill>
              <a:latin typeface="Muli"/>
              <a:ea typeface="Muli"/>
              <a:cs typeface="Muli"/>
              <a:sym typeface="Muli"/>
            </a:endParaRPr>
          </a:p>
        </p:txBody>
      </p:sp>
      <p:sp>
        <p:nvSpPr>
          <p:cNvPr id="1412" name="Shape 1412"/>
          <p:cNvSpPr txBox="1"/>
          <p:nvPr/>
        </p:nvSpPr>
        <p:spPr>
          <a:xfrm>
            <a:off x="5355915" y="2263950"/>
            <a:ext cx="3330899" cy="2207100"/>
          </a:xfrm>
          <a:prstGeom prst="rect">
            <a:avLst/>
          </a:prstGeom>
          <a:noFill/>
          <a:ln>
            <a:noFill/>
          </a:ln>
        </p:spPr>
        <p:txBody>
          <a:bodyPr lIns="91425" tIns="91425" rIns="91425" bIns="91425" anchor="t" anchorCtr="0">
            <a:noAutofit/>
          </a:bodyPr>
          <a:lstStyle/>
          <a:p>
            <a:pPr lvl="0" rtl="0">
              <a:spcBef>
                <a:spcPts val="600"/>
              </a:spcBef>
              <a:buNone/>
            </a:pPr>
            <a:endParaRPr lang="en" sz="1100" b="1" dirty="0">
              <a:solidFill>
                <a:srgbClr val="00E1C6"/>
              </a:solidFill>
              <a:latin typeface="Muli"/>
              <a:ea typeface="Muli"/>
              <a:cs typeface="Muli"/>
              <a:sym typeface="Muli"/>
            </a:endParaRPr>
          </a:p>
        </p:txBody>
      </p:sp>
      <p:sp>
        <p:nvSpPr>
          <p:cNvPr id="53249" name="Rectangle 1"/>
          <p:cNvSpPr>
            <a:spLocks noChangeArrowheads="1"/>
          </p:cNvSpPr>
          <p:nvPr/>
        </p:nvSpPr>
        <p:spPr bwMode="auto">
          <a:xfrm>
            <a:off x="914400" y="1352550"/>
            <a:ext cx="7696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lumMod val="40000"/>
                    <a:lumOff val="60000"/>
                  </a:schemeClr>
                </a:solidFill>
                <a:effectLst/>
                <a:latin typeface="Calibri" pitchFamily="34" charset="0"/>
                <a:ea typeface="Calibri" pitchFamily="34" charset="0"/>
                <a:cs typeface="Calibri" pitchFamily="34" charset="0"/>
              </a:rPr>
              <a:t>Arduino is an open-source computer hardware and software company, project and user community that designs and manufactures microcontroller-based kits for building digital devices and interactive objects that can sense and control the physical world</a:t>
            </a:r>
            <a:endParaRPr kumimoji="0" lang="en-US" sz="1800" b="0" i="0" u="none" strike="noStrike" cap="none" normalizeH="0" baseline="0" dirty="0" smtClean="0">
              <a:ln>
                <a:noFill/>
              </a:ln>
              <a:solidFill>
                <a:schemeClr val="accent1">
                  <a:lumMod val="40000"/>
                  <a:lumOff val="60000"/>
                </a:schemeClr>
              </a:solidFill>
              <a:effectLst/>
              <a:latin typeface="Arial" pitchFamily="34" charset="0"/>
              <a:cs typeface="Arial" pitchFamily="34" charset="0"/>
            </a:endParaRPr>
          </a:p>
        </p:txBody>
      </p:sp>
      <p:sp>
        <p:nvSpPr>
          <p:cNvPr id="11" name="Rectangle 10"/>
          <p:cNvSpPr/>
          <p:nvPr/>
        </p:nvSpPr>
        <p:spPr>
          <a:xfrm>
            <a:off x="4724400" y="2343150"/>
            <a:ext cx="4038600" cy="1384995"/>
          </a:xfrm>
          <a:prstGeom prst="rect">
            <a:avLst/>
          </a:prstGeom>
        </p:spPr>
        <p:txBody>
          <a:bodyPr wrap="square">
            <a:spAutoFit/>
          </a:bodyPr>
          <a:lstStyle/>
          <a:p>
            <a:r>
              <a:rPr lang="en-US" sz="1200" dirty="0" smtClean="0">
                <a:solidFill>
                  <a:schemeClr val="accent1">
                    <a:lumMod val="20000"/>
                    <a:lumOff val="80000"/>
                  </a:schemeClr>
                </a:solidFill>
              </a:rPr>
              <a:t>It contains everything needed to</a:t>
            </a:r>
          </a:p>
          <a:p>
            <a:r>
              <a:rPr lang="en-US" sz="1200" dirty="0" smtClean="0">
                <a:solidFill>
                  <a:schemeClr val="accent1">
                    <a:lumMod val="20000"/>
                    <a:lumOff val="80000"/>
                  </a:schemeClr>
                </a:solidFill>
              </a:rPr>
              <a:t>support the microcontroller; simply connect it to a computer with a USB cable or power it with a AC-to-DC</a:t>
            </a:r>
          </a:p>
          <a:p>
            <a:r>
              <a:rPr lang="en-US" sz="1200" dirty="0" smtClean="0">
                <a:solidFill>
                  <a:schemeClr val="accent1">
                    <a:lumMod val="20000"/>
                    <a:lumOff val="80000"/>
                  </a:schemeClr>
                </a:solidFill>
              </a:rPr>
              <a:t>adapter or battery to get started. The Uno differs from all preceding boards in that it does not use the FTDI</a:t>
            </a:r>
          </a:p>
          <a:p>
            <a:r>
              <a:rPr lang="en-US" sz="1200" dirty="0" smtClean="0">
                <a:solidFill>
                  <a:schemeClr val="accent1">
                    <a:lumMod val="20000"/>
                    <a:lumOff val="80000"/>
                  </a:schemeClr>
                </a:solidFill>
              </a:rPr>
              <a:t>USB-to-serial driver chip. Instead, it features the Atmega8U2 programmed as a USB-to-serial converter</a:t>
            </a:r>
            <a:endParaRPr lang="en-US" sz="1200" dirty="0">
              <a:solidFill>
                <a:schemeClr val="accent1">
                  <a:lumMod val="20000"/>
                  <a:lumOff val="80000"/>
                </a:schemeClr>
              </a:solidFil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Shape 1418"/>
          <p:cNvSpPr txBox="1">
            <a:spLocks noGrp="1"/>
          </p:cNvSpPr>
          <p:nvPr>
            <p:ph type="ctrTitle" idx="4294967295"/>
          </p:nvPr>
        </p:nvSpPr>
        <p:spPr>
          <a:xfrm>
            <a:off x="2133600" y="361950"/>
            <a:ext cx="5247899" cy="931199"/>
          </a:xfrm>
          <a:prstGeom prst="rect">
            <a:avLst/>
          </a:prstGeom>
          <a:noFill/>
          <a:ln>
            <a:noFill/>
          </a:ln>
        </p:spPr>
        <p:txBody>
          <a:bodyPr lIns="91425" tIns="91425" rIns="91425" bIns="91425" anchor="b" anchorCtr="0">
            <a:noAutofit/>
          </a:bodyPr>
          <a:lstStyle/>
          <a:p>
            <a:pPr>
              <a:spcBef>
                <a:spcPts val="0"/>
              </a:spcBef>
              <a:buNone/>
            </a:pPr>
            <a:r>
              <a:rPr lang="en" sz="3600" i="1" u="sng" dirty="0" smtClean="0">
                <a:solidFill>
                  <a:schemeClr val="accent5">
                    <a:lumMod val="60000"/>
                    <a:lumOff val="40000"/>
                  </a:schemeClr>
                </a:solidFill>
                <a:latin typeface="Agency FB" pitchFamily="34" charset="0"/>
              </a:rPr>
              <a:t>THE ARDUINO UNO</a:t>
            </a:r>
            <a:r>
              <a:rPr lang="en" sz="3600" dirty="0" smtClean="0">
                <a:solidFill>
                  <a:schemeClr val="accent5">
                    <a:lumMod val="60000"/>
                    <a:lumOff val="40000"/>
                  </a:schemeClr>
                </a:solidFill>
                <a:latin typeface="Agency FB" pitchFamily="34" charset="0"/>
              </a:rPr>
              <a:t> </a:t>
            </a:r>
            <a:endParaRPr lang="en" sz="3600" dirty="0">
              <a:solidFill>
                <a:schemeClr val="accent5">
                  <a:lumMod val="60000"/>
                  <a:lumOff val="40000"/>
                </a:schemeClr>
              </a:solidFill>
              <a:latin typeface="Agency FB" pitchFamily="34" charset="0"/>
            </a:endParaRPr>
          </a:p>
        </p:txBody>
      </p:sp>
      <p:pic>
        <p:nvPicPr>
          <p:cNvPr id="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1352550"/>
            <a:ext cx="6981152" cy="3504826"/>
          </a:xfrm>
          <a:prstGeom prst="rect">
            <a:avLst/>
          </a:prstGeom>
          <a:solidFill>
            <a:schemeClr val="accent1">
              <a:alpha val="72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9" name="Shape 1419"/>
          <p:cNvSpPr txBox="1">
            <a:spLocks noGrp="1"/>
          </p:cNvSpPr>
          <p:nvPr>
            <p:ph type="body" idx="1"/>
          </p:nvPr>
        </p:nvSpPr>
        <p:spPr>
          <a:xfrm>
            <a:off x="2971800" y="209550"/>
            <a:ext cx="6019800" cy="4648200"/>
          </a:xfrm>
          <a:prstGeom prst="rect">
            <a:avLst/>
          </a:prstGeom>
          <a:noFill/>
          <a:ln>
            <a:noFill/>
          </a:ln>
        </p:spPr>
        <p:txBody>
          <a:bodyPr lIns="91425" tIns="91425" rIns="91425" bIns="91425" anchor="t" anchorCtr="0">
            <a:noAutofit/>
          </a:bodyPr>
          <a:lstStyle/>
          <a:p>
            <a:pPr rtl="0">
              <a:spcBef>
                <a:spcPts val="0"/>
              </a:spcBef>
              <a:buNone/>
            </a:pPr>
            <a:r>
              <a:rPr lang="en" sz="3600" b="1" dirty="0" smtClean="0">
                <a:solidFill>
                  <a:schemeClr val="accent1">
                    <a:lumMod val="40000"/>
                    <a:lumOff val="60000"/>
                  </a:schemeClr>
                </a:solidFill>
              </a:rPr>
              <a:t>TECHNICAL</a:t>
            </a:r>
          </a:p>
          <a:p>
            <a:pPr rtl="0">
              <a:spcBef>
                <a:spcPts val="0"/>
              </a:spcBef>
              <a:buNone/>
            </a:pPr>
            <a:r>
              <a:rPr lang="en" sz="3600" b="1" dirty="0" smtClean="0">
                <a:solidFill>
                  <a:schemeClr val="accent1">
                    <a:lumMod val="40000"/>
                    <a:lumOff val="60000"/>
                  </a:schemeClr>
                </a:solidFill>
              </a:rPr>
              <a:t>SPECIFICATION</a:t>
            </a:r>
          </a:p>
          <a:p>
            <a:r>
              <a:rPr lang="en-US" dirty="0" smtClean="0">
                <a:solidFill>
                  <a:schemeClr val="accent1">
                    <a:lumMod val="40000"/>
                    <a:lumOff val="60000"/>
                  </a:schemeClr>
                </a:solidFill>
              </a:rPr>
              <a:t>Microcontroller                          : ATmega328P</a:t>
            </a:r>
          </a:p>
          <a:p>
            <a:r>
              <a:rPr lang="en-US" dirty="0" smtClean="0">
                <a:solidFill>
                  <a:schemeClr val="accent1">
                    <a:lumMod val="40000"/>
                    <a:lumOff val="60000"/>
                  </a:schemeClr>
                </a:solidFill>
              </a:rPr>
              <a:t>Operating Voltage                     : 5V</a:t>
            </a:r>
          </a:p>
          <a:p>
            <a:r>
              <a:rPr lang="en-US" dirty="0" smtClean="0">
                <a:solidFill>
                  <a:schemeClr val="accent1">
                    <a:lumMod val="40000"/>
                    <a:lumOff val="60000"/>
                  </a:schemeClr>
                </a:solidFill>
              </a:rPr>
              <a:t>Input Voltage                             : 7-12V</a:t>
            </a:r>
          </a:p>
          <a:p>
            <a:r>
              <a:rPr lang="en-US" dirty="0" smtClean="0">
                <a:solidFill>
                  <a:schemeClr val="accent1">
                    <a:lumMod val="40000"/>
                    <a:lumOff val="60000"/>
                  </a:schemeClr>
                </a:solidFill>
              </a:rPr>
              <a:t>Input Voltage (limit)                   : 6-20V</a:t>
            </a:r>
          </a:p>
          <a:p>
            <a:r>
              <a:rPr lang="en-US" dirty="0" smtClean="0">
                <a:solidFill>
                  <a:schemeClr val="accent1">
                    <a:lumMod val="40000"/>
                    <a:lumOff val="60000"/>
                  </a:schemeClr>
                </a:solidFill>
              </a:rPr>
              <a:t>Digital I/O Pins                          : 14 (of which 6 provide PWM output)</a:t>
            </a:r>
          </a:p>
          <a:p>
            <a:r>
              <a:rPr lang="en-US" dirty="0" smtClean="0">
                <a:solidFill>
                  <a:schemeClr val="accent1">
                    <a:lumMod val="40000"/>
                    <a:lumOff val="60000"/>
                  </a:schemeClr>
                </a:solidFill>
              </a:rPr>
              <a:t>PWM Digital I/O Pins                : 6</a:t>
            </a:r>
          </a:p>
          <a:p>
            <a:r>
              <a:rPr lang="en-US" dirty="0" smtClean="0">
                <a:solidFill>
                  <a:schemeClr val="accent1">
                    <a:lumMod val="40000"/>
                    <a:lumOff val="60000"/>
                  </a:schemeClr>
                </a:solidFill>
              </a:rPr>
              <a:t>Analog Input Pins                     : 6</a:t>
            </a:r>
          </a:p>
          <a:p>
            <a:r>
              <a:rPr lang="en-US" dirty="0" smtClean="0">
                <a:solidFill>
                  <a:schemeClr val="accent1">
                    <a:lumMod val="40000"/>
                    <a:lumOff val="60000"/>
                  </a:schemeClr>
                </a:solidFill>
              </a:rPr>
              <a:t>DC Current per I/O Pin             :20 mA</a:t>
            </a:r>
          </a:p>
          <a:p>
            <a:r>
              <a:rPr lang="en-US" dirty="0" smtClean="0">
                <a:solidFill>
                  <a:schemeClr val="accent1">
                    <a:lumMod val="40000"/>
                    <a:lumOff val="60000"/>
                  </a:schemeClr>
                </a:solidFill>
              </a:rPr>
              <a:t>DC Current for 3.3V Pin           : 50 mA</a:t>
            </a:r>
          </a:p>
          <a:p>
            <a:r>
              <a:rPr lang="en-US" dirty="0" smtClean="0">
                <a:solidFill>
                  <a:schemeClr val="accent1">
                    <a:lumMod val="40000"/>
                    <a:lumOff val="60000"/>
                  </a:schemeClr>
                </a:solidFill>
              </a:rPr>
              <a:t>Flash Memory                          : 32 KB (0.5 KB used by boot loader)             SRAM                                       : 2 KB (ATmega328P)</a:t>
            </a:r>
          </a:p>
          <a:p>
            <a:r>
              <a:rPr lang="en-US" dirty="0" smtClean="0">
                <a:solidFill>
                  <a:schemeClr val="accent1">
                    <a:lumMod val="40000"/>
                    <a:lumOff val="60000"/>
                  </a:schemeClr>
                </a:solidFill>
              </a:rPr>
              <a:t>EEPROM                                  : 1 KB (ATmega328P)</a:t>
            </a:r>
          </a:p>
          <a:p>
            <a:r>
              <a:rPr lang="en-US" dirty="0" smtClean="0">
                <a:solidFill>
                  <a:schemeClr val="accent1">
                    <a:lumMod val="40000"/>
                    <a:lumOff val="60000"/>
                  </a:schemeClr>
                </a:solidFill>
              </a:rPr>
              <a:t>Clock Speed                              :16 MHz</a:t>
            </a:r>
          </a:p>
          <a:p>
            <a:r>
              <a:rPr lang="en-US" dirty="0" smtClean="0">
                <a:solidFill>
                  <a:schemeClr val="accent1">
                    <a:lumMod val="40000"/>
                    <a:lumOff val="60000"/>
                  </a:schemeClr>
                </a:solidFill>
              </a:rPr>
              <a:t>Length                                       : 68.6 mm</a:t>
            </a:r>
          </a:p>
          <a:p>
            <a:r>
              <a:rPr lang="en-US" dirty="0" smtClean="0">
                <a:solidFill>
                  <a:schemeClr val="accent1">
                    <a:lumMod val="40000"/>
                    <a:lumOff val="60000"/>
                  </a:schemeClr>
                </a:solidFill>
              </a:rPr>
              <a:t>Width                                         :53.4 mm</a:t>
            </a:r>
          </a:p>
          <a:p>
            <a:r>
              <a:rPr lang="en-US" dirty="0" smtClean="0">
                <a:solidFill>
                  <a:schemeClr val="accent1">
                    <a:lumMod val="40000"/>
                    <a:lumOff val="60000"/>
                  </a:schemeClr>
                </a:solidFill>
              </a:rPr>
              <a:t>Weight                                       : 25 g</a:t>
            </a:r>
            <a:endParaRPr lang="en-US" dirty="0">
              <a:solidFill>
                <a:schemeClr val="accent1">
                  <a:lumMod val="40000"/>
                  <a:lumOff val="60000"/>
                </a:schemeClr>
              </a:solidFill>
            </a:endParaRPr>
          </a:p>
        </p:txBody>
      </p:sp>
      <p:pic>
        <p:nvPicPr>
          <p:cNvPr id="1420" name="Shape 1420"/>
          <p:cNvPicPr preferRelativeResize="0"/>
          <p:nvPr/>
        </p:nvPicPr>
        <p:blipFill>
          <a:blip r:embed="rId3"/>
          <a:stretch>
            <a:fillRect/>
          </a:stretch>
        </p:blipFill>
        <p:spPr>
          <a:xfrm>
            <a:off x="0" y="1734350"/>
            <a:ext cx="2743200" cy="1825474"/>
          </a:xfrm>
          <a:prstGeom prst="hexagon">
            <a:avLst>
              <a:gd name="adj" fmla="val 28393"/>
              <a:gd name="vf" fmla="val 115470"/>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Shape 1425"/>
          <p:cNvSpPr txBox="1">
            <a:spLocks noGrp="1"/>
          </p:cNvSpPr>
          <p:nvPr>
            <p:ph type="ctrTitle"/>
          </p:nvPr>
        </p:nvSpPr>
        <p:spPr>
          <a:xfrm>
            <a:off x="2438400" y="1581150"/>
            <a:ext cx="5638800" cy="1159799"/>
          </a:xfrm>
          <a:prstGeom prst="rect">
            <a:avLst/>
          </a:prstGeom>
        </p:spPr>
        <p:txBody>
          <a:bodyPr lIns="91425" tIns="91425" rIns="91425" bIns="91425" anchor="b" anchorCtr="0">
            <a:noAutofit/>
          </a:bodyPr>
          <a:lstStyle/>
          <a:p>
            <a:pPr lvl="0" rtl="0">
              <a:spcBef>
                <a:spcPts val="0"/>
              </a:spcBef>
              <a:buNone/>
            </a:pPr>
            <a:r>
              <a:rPr lang="en" dirty="0" smtClean="0"/>
              <a:t>The Idea....</a:t>
            </a:r>
            <a:br>
              <a:rPr lang="en" dirty="0" smtClean="0"/>
            </a:br>
            <a:r>
              <a:rPr lang="en" dirty="0" smtClean="0"/>
              <a:t>Abstract</a:t>
            </a:r>
            <a:endParaRPr lang="en" dirty="0"/>
          </a:p>
        </p:txBody>
      </p:sp>
      <p:sp>
        <p:nvSpPr>
          <p:cNvPr id="1426" name="Shape 1426"/>
          <p:cNvSpPr txBox="1">
            <a:spLocks noGrp="1"/>
          </p:cNvSpPr>
          <p:nvPr>
            <p:ph type="subTitle" idx="1"/>
          </p:nvPr>
        </p:nvSpPr>
        <p:spPr>
          <a:xfrm>
            <a:off x="2590801" y="2800351"/>
            <a:ext cx="5715000" cy="457200"/>
          </a:xfrm>
          <a:prstGeom prst="rect">
            <a:avLst/>
          </a:prstGeom>
        </p:spPr>
        <p:txBody>
          <a:bodyPr lIns="91425" tIns="91425" rIns="91425" bIns="91425" anchor="t" anchorCtr="0">
            <a:noAutofit/>
          </a:bodyPr>
          <a:lstStyle/>
          <a:p>
            <a:pPr lvl="0" rtl="0">
              <a:spcBef>
                <a:spcPts val="0"/>
              </a:spcBef>
              <a:buNone/>
            </a:pPr>
            <a:r>
              <a:rPr lang="en" dirty="0" smtClean="0">
                <a:latin typeface="Agency FB" pitchFamily="34" charset="0"/>
                <a:ea typeface="MS PMincho" pitchFamily="18" charset="-128"/>
              </a:rPr>
              <a:t>System on chip + smartphone + sensors  = innovation</a:t>
            </a:r>
            <a:endParaRPr lang="en" dirty="0">
              <a:latin typeface="Agency FB" pitchFamily="34" charset="0"/>
              <a:ea typeface="MS PMincho" pitchFamily="18" charset="-128"/>
            </a:endParaRPr>
          </a:p>
        </p:txBody>
      </p:sp>
      <p:sp>
        <p:nvSpPr>
          <p:cNvPr id="1427" name="Shape 1427"/>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a:solidFill>
                  <a:srgbClr val="FFFFFF"/>
                </a:solidFill>
                <a:latin typeface="Nixie One"/>
                <a:ea typeface="Nixie One"/>
                <a:cs typeface="Nixie One"/>
                <a:sym typeface="Nixie One"/>
              </a:rPr>
              <a:t>1</a:t>
            </a:r>
          </a:p>
        </p:txBody>
      </p:sp>
      <p:pic>
        <p:nvPicPr>
          <p:cNvPr id="49153" name="Picture 1" descr="C:\Users\user\Desktop\project\documentation\1851-ADK_BricoGeek.jpg"/>
          <p:cNvPicPr>
            <a:picLocks noChangeAspect="1" noChangeArrowheads="1"/>
          </p:cNvPicPr>
          <p:nvPr/>
        </p:nvPicPr>
        <p:blipFill>
          <a:blip r:embed="rId3"/>
          <a:srcRect/>
          <a:stretch>
            <a:fillRect/>
          </a:stretch>
        </p:blipFill>
        <p:spPr bwMode="auto">
          <a:xfrm>
            <a:off x="5332041" y="0"/>
            <a:ext cx="3811959" cy="2647950"/>
          </a:xfrm>
          <a:prstGeom prst="rect">
            <a:avLst/>
          </a:prstGeom>
          <a:noFill/>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p:nvPr>
        </p:nvSpPr>
        <p:spPr>
          <a:xfrm>
            <a:off x="3352801" y="438150"/>
            <a:ext cx="4876800" cy="1828800"/>
          </a:xfrm>
          <a:prstGeom prst="rect">
            <a:avLst/>
          </a:prstGeom>
          <a:noFill/>
          <a:ln>
            <a:noFill/>
          </a:ln>
        </p:spPr>
        <p:txBody>
          <a:bodyPr lIns="91425" tIns="91425" rIns="91425" bIns="91425" anchor="t" anchorCtr="0">
            <a:noAutofit/>
          </a:bodyPr>
          <a:lstStyle/>
          <a:p>
            <a:pPr lvl="0" rtl="0">
              <a:spcBef>
                <a:spcPts val="0"/>
              </a:spcBef>
              <a:buNone/>
            </a:pPr>
            <a:r>
              <a:rPr lang="en" sz="3200" dirty="0" smtClean="0">
                <a:solidFill>
                  <a:schemeClr val="accent1">
                    <a:lumMod val="40000"/>
                    <a:lumOff val="60000"/>
                  </a:schemeClr>
                </a:solidFill>
              </a:rPr>
              <a:t>WEATHER STATION</a:t>
            </a:r>
            <a:endParaRPr lang="en" sz="3200" dirty="0">
              <a:solidFill>
                <a:schemeClr val="accent1">
                  <a:lumMod val="40000"/>
                  <a:lumOff val="60000"/>
                </a:schemeClr>
              </a:solidFill>
            </a:endParaRPr>
          </a:p>
        </p:txBody>
      </p:sp>
      <p:sp>
        <p:nvSpPr>
          <p:cNvPr id="1444" name="Shape 1444"/>
          <p:cNvSpPr txBox="1">
            <a:spLocks noGrp="1"/>
          </p:cNvSpPr>
          <p:nvPr>
            <p:ph type="subTitle" idx="1"/>
          </p:nvPr>
        </p:nvSpPr>
        <p:spPr>
          <a:xfrm>
            <a:off x="3505200" y="2419350"/>
            <a:ext cx="4724400" cy="1524000"/>
          </a:xfrm>
          <a:prstGeom prst="rect">
            <a:avLst/>
          </a:prstGeom>
          <a:noFill/>
          <a:ln>
            <a:noFill/>
          </a:ln>
        </p:spPr>
        <p:txBody>
          <a:bodyPr lIns="91425" tIns="91425" rIns="91425" bIns="91425" anchor="t" anchorCtr="0">
            <a:noAutofit/>
          </a:bodyPr>
          <a:lstStyle/>
          <a:p>
            <a:pPr lvl="0" rtl="0">
              <a:spcBef>
                <a:spcPts val="0"/>
              </a:spcBef>
              <a:buNone/>
            </a:pPr>
            <a:r>
              <a:rPr lang="en" sz="2400" i="1" dirty="0" smtClean="0">
                <a:solidFill>
                  <a:schemeClr val="accent1">
                    <a:lumMod val="40000"/>
                    <a:lumOff val="60000"/>
                  </a:schemeClr>
                </a:solidFill>
                <a:latin typeface="Agency FB" pitchFamily="34" charset="0"/>
              </a:rPr>
              <a:t>An innovative way to analyse and monitor  weather  </a:t>
            </a:r>
            <a:endParaRPr lang="en" sz="2400" i="1" dirty="0">
              <a:solidFill>
                <a:schemeClr val="accent1">
                  <a:lumMod val="40000"/>
                  <a:lumOff val="60000"/>
                </a:schemeClr>
              </a:solidFill>
              <a:latin typeface="Agency FB" pitchFamily="34" charset="0"/>
            </a:endParaRPr>
          </a:p>
        </p:txBody>
      </p:sp>
      <p:grpSp>
        <p:nvGrpSpPr>
          <p:cNvPr id="1496" name="Shape 1496"/>
          <p:cNvGrpSpPr/>
          <p:nvPr/>
        </p:nvGrpSpPr>
        <p:grpSpPr>
          <a:xfrm rot="-731900">
            <a:off x="522185" y="350721"/>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grpSp>
      <p:sp>
        <p:nvSpPr>
          <p:cNvPr id="1501" name="Shape 1501"/>
          <p:cNvSpPr/>
          <p:nvPr/>
        </p:nvSpPr>
        <p:spPr>
          <a:xfrm>
            <a:off x="609600" y="0"/>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2" name="Shape 1502"/>
          <p:cNvSpPr/>
          <p:nvPr/>
        </p:nvSpPr>
        <p:spPr>
          <a:xfrm rot="2327381">
            <a:off x="1531516" y="454169"/>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3" name="Shape 1503"/>
          <p:cNvSpPr/>
          <p:nvPr/>
        </p:nvSpPr>
        <p:spPr>
          <a:xfrm rot="2327012">
            <a:off x="1406225" y="3814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Shape 1523"/>
          <p:cNvSpPr txBox="1">
            <a:spLocks noGrp="1"/>
          </p:cNvSpPr>
          <p:nvPr>
            <p:ph type="title" idx="4294967295"/>
          </p:nvPr>
        </p:nvSpPr>
        <p:spPr>
          <a:xfrm>
            <a:off x="2971800" y="0"/>
            <a:ext cx="3753000" cy="645300"/>
          </a:xfrm>
          <a:prstGeom prst="rect">
            <a:avLst/>
          </a:prstGeom>
          <a:noFill/>
          <a:ln>
            <a:noFill/>
          </a:ln>
        </p:spPr>
        <p:txBody>
          <a:bodyPr lIns="91425" tIns="91425" rIns="91425" bIns="91425" anchor="ctr" anchorCtr="0">
            <a:noAutofit/>
          </a:bodyPr>
          <a:lstStyle/>
          <a:p>
            <a:pPr lvl="0" rtl="0">
              <a:spcBef>
                <a:spcPts val="0"/>
              </a:spcBef>
              <a:buNone/>
            </a:pPr>
            <a:r>
              <a:rPr lang="en" sz="3000" u="sng" dirty="0" smtClean="0">
                <a:solidFill>
                  <a:schemeClr val="accent4">
                    <a:lumMod val="40000"/>
                    <a:lumOff val="60000"/>
                  </a:schemeClr>
                </a:solidFill>
              </a:rPr>
              <a:t>Abstract</a:t>
            </a:r>
            <a:endParaRPr lang="en" sz="3000" u="sng" dirty="0">
              <a:solidFill>
                <a:schemeClr val="accent4">
                  <a:lumMod val="40000"/>
                  <a:lumOff val="60000"/>
                </a:schemeClr>
              </a:solidFill>
            </a:endParaRPr>
          </a:p>
        </p:txBody>
      </p:sp>
      <p:sp>
        <p:nvSpPr>
          <p:cNvPr id="1524" name="Shape 1524"/>
          <p:cNvSpPr txBox="1">
            <a:spLocks noGrp="1"/>
          </p:cNvSpPr>
          <p:nvPr>
            <p:ph type="body" idx="4294967295"/>
          </p:nvPr>
        </p:nvSpPr>
        <p:spPr>
          <a:xfrm>
            <a:off x="2133600" y="590550"/>
            <a:ext cx="6248400" cy="3733800"/>
          </a:xfrm>
          <a:prstGeom prst="rect">
            <a:avLst/>
          </a:prstGeom>
          <a:noFill/>
          <a:ln>
            <a:noFill/>
          </a:ln>
        </p:spPr>
        <p:txBody>
          <a:bodyPr lIns="91425" tIns="91425" rIns="91425" bIns="91425" anchor="t" anchorCtr="0">
            <a:noAutofit/>
          </a:bodyPr>
          <a:lstStyle/>
          <a:p>
            <a:r>
              <a:rPr lang="en-US" dirty="0" smtClean="0"/>
              <a:t>The problem of monitoring the work environment and at the same time increasing connectivity is one of the core problems facing today. There is always a need to monitor the work environment like finding out the temperature and the pressure .This can be particularly helpful to maintaining lab conditions .It might also be required to analyze the data over a period of time which is difficult if done manually.</a:t>
            </a:r>
          </a:p>
          <a:p>
            <a:r>
              <a:rPr lang="en-US" dirty="0" smtClean="0"/>
              <a:t>This </a:t>
            </a:r>
            <a:r>
              <a:rPr lang="en-US" dirty="0" err="1" smtClean="0"/>
              <a:t>Iot</a:t>
            </a:r>
            <a:r>
              <a:rPr lang="en-US" dirty="0" smtClean="0"/>
              <a:t> project serves as a solution.  </a:t>
            </a:r>
          </a:p>
          <a:p>
            <a:r>
              <a:rPr lang="en-US" dirty="0" smtClean="0"/>
              <a:t>The project proposes to use a open source microcontroller with the aim of providing a cheap electronic alternative in measuring the temperature by means of an bmp80 pressure sensor and a standard DHT11 temperature and humidity module.</a:t>
            </a:r>
          </a:p>
          <a:p>
            <a:r>
              <a:rPr lang="en-US" dirty="0" smtClean="0"/>
              <a:t>It then uses a Bluetooth Transceiver Module with TTL Outputs-HC05 to transmit the sensor data to the android device.</a:t>
            </a:r>
          </a:p>
          <a:p>
            <a:r>
              <a:rPr lang="en-US" dirty="0" smtClean="0"/>
              <a:t>The application running on the android device pairs with the Bluetooth module and receives the sensor data and displays it accordingly.</a:t>
            </a:r>
          </a:p>
          <a:p>
            <a:r>
              <a:rPr lang="en-US" dirty="0" smtClean="0"/>
              <a:t>This project also uses Thingspeak a cloud based platform and service to create channels and facilitate the monitoring and logging of the temperature over a period of time and also charts them which communicate the changes in the environment to a layman through graphical representation.  </a:t>
            </a:r>
          </a:p>
          <a:p>
            <a:pPr lvl="0" rtl="0">
              <a:spcBef>
                <a:spcPts val="0"/>
              </a:spcBef>
              <a:buNone/>
            </a:pPr>
            <a:endParaRPr lang="en" dirty="0">
              <a:latin typeface="Agency FB" pitchFamily="34" charset="0"/>
            </a:endParaRPr>
          </a:p>
        </p:txBody>
      </p:sp>
      <p:pic>
        <p:nvPicPr>
          <p:cNvPr id="1525" name="Shape 1525"/>
          <p:cNvPicPr preferRelativeResize="0"/>
          <p:nvPr/>
        </p:nvPicPr>
        <p:blipFill>
          <a:blip r:embed="rId3"/>
          <a:stretch>
            <a:fillRect/>
          </a:stretch>
        </p:blipFill>
        <p:spPr>
          <a:xfrm>
            <a:off x="-228600" y="1962150"/>
            <a:ext cx="2438400" cy="1826446"/>
          </a:xfrm>
          <a:prstGeom prst="hexagon">
            <a:avLst>
              <a:gd name="adj" fmla="val 28504"/>
              <a:gd name="vf" fmla="val 115470"/>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Shape 1535"/>
          <p:cNvSpPr/>
          <p:nvPr/>
        </p:nvSpPr>
        <p:spPr>
          <a:xfrm>
            <a:off x="3147685" y="2137250"/>
            <a:ext cx="2414699" cy="2091900"/>
          </a:xfrm>
          <a:prstGeom prst="hexagon">
            <a:avLst>
              <a:gd name="adj" fmla="val 29110"/>
              <a:gd name="vf" fmla="val 115470"/>
            </a:avLst>
          </a:prstGeom>
          <a:solidFill>
            <a:srgbClr val="184769"/>
          </a:solidFill>
          <a:ln>
            <a:noFill/>
          </a:ln>
        </p:spPr>
        <p:txBody>
          <a:bodyPr lIns="91425" tIns="91425" rIns="91425" bIns="91425" anchor="ctr" anchorCtr="0">
            <a:noAutofit/>
          </a:bodyPr>
          <a:lstStyle/>
          <a:p>
            <a:pPr algn="ctr">
              <a:spcBef>
                <a:spcPts val="0"/>
              </a:spcBef>
              <a:buNone/>
            </a:pPr>
            <a:r>
              <a:rPr lang="en" b="1" dirty="0" smtClean="0">
                <a:solidFill>
                  <a:srgbClr val="C6DAEC"/>
                </a:solidFill>
                <a:latin typeface="Muli"/>
                <a:ea typeface="Muli"/>
                <a:cs typeface="Muli"/>
                <a:sym typeface="Muli"/>
              </a:rPr>
              <a:t>ARDUINO</a:t>
            </a:r>
            <a:endParaRPr lang="en" b="1" dirty="0">
              <a:solidFill>
                <a:srgbClr val="C6DAEC"/>
              </a:solidFill>
              <a:latin typeface="Muli"/>
              <a:ea typeface="Muli"/>
              <a:cs typeface="Muli"/>
              <a:sym typeface="Muli"/>
            </a:endParaRPr>
          </a:p>
        </p:txBody>
      </p:sp>
      <p:sp>
        <p:nvSpPr>
          <p:cNvPr id="1536" name="Shape 1536"/>
          <p:cNvSpPr txBox="1">
            <a:spLocks noGrp="1"/>
          </p:cNvSpPr>
          <p:nvPr>
            <p:ph type="title" idx="4294967295"/>
          </p:nvPr>
        </p:nvSpPr>
        <p:spPr>
          <a:xfrm>
            <a:off x="1732700" y="1202200"/>
            <a:ext cx="4944300" cy="645300"/>
          </a:xfrm>
          <a:prstGeom prst="rect">
            <a:avLst/>
          </a:prstGeom>
          <a:noFill/>
          <a:ln>
            <a:noFill/>
          </a:ln>
        </p:spPr>
        <p:txBody>
          <a:bodyPr lIns="91425" tIns="91425" rIns="91425" bIns="91425" anchor="b" anchorCtr="0">
            <a:noAutofit/>
          </a:bodyPr>
          <a:lstStyle/>
          <a:p>
            <a:pPr>
              <a:spcBef>
                <a:spcPts val="0"/>
              </a:spcBef>
              <a:buNone/>
            </a:pPr>
            <a:r>
              <a:rPr lang="en" dirty="0" smtClean="0"/>
              <a:t>THE  PLAYERS </a:t>
            </a:r>
            <a:endParaRPr lang="en" dirty="0"/>
          </a:p>
        </p:txBody>
      </p:sp>
      <p:sp>
        <p:nvSpPr>
          <p:cNvPr id="1537" name="Shape 1537"/>
          <p:cNvSpPr/>
          <p:nvPr/>
        </p:nvSpPr>
        <p:spPr>
          <a:xfrm>
            <a:off x="1275500" y="2137250"/>
            <a:ext cx="2414699" cy="2091900"/>
          </a:xfrm>
          <a:prstGeom prst="hexagon">
            <a:avLst>
              <a:gd name="adj" fmla="val 29110"/>
              <a:gd name="vf" fmla="val 115470"/>
            </a:avLst>
          </a:prstGeom>
          <a:noFill/>
          <a:ln w="9525" cap="flat" cmpd="sng">
            <a:solidFill>
              <a:srgbClr val="19BBD5"/>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C6DAEC"/>
                </a:solidFill>
                <a:latin typeface="Muli"/>
                <a:ea typeface="Muli"/>
                <a:cs typeface="Muli"/>
                <a:sym typeface="Muli"/>
              </a:rPr>
              <a:t>ANDROID</a:t>
            </a:r>
            <a:endParaRPr lang="en" dirty="0">
              <a:solidFill>
                <a:srgbClr val="C6DAEC"/>
              </a:solidFill>
              <a:latin typeface="Muli"/>
              <a:ea typeface="Muli"/>
              <a:cs typeface="Muli"/>
              <a:sym typeface="Muli"/>
            </a:endParaRPr>
          </a:p>
        </p:txBody>
      </p:sp>
      <p:sp>
        <p:nvSpPr>
          <p:cNvPr id="1538" name="Shape 1538"/>
          <p:cNvSpPr/>
          <p:nvPr/>
        </p:nvSpPr>
        <p:spPr>
          <a:xfrm>
            <a:off x="5019871" y="2137250"/>
            <a:ext cx="2414699" cy="2091900"/>
          </a:xfrm>
          <a:prstGeom prst="hexagon">
            <a:avLst>
              <a:gd name="adj" fmla="val 29110"/>
              <a:gd name="vf" fmla="val 115470"/>
            </a:avLst>
          </a:prstGeom>
          <a:noFill/>
          <a:ln w="9525" cap="flat" cmpd="sng">
            <a:solidFill>
              <a:srgbClr val="19BBD5"/>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C6DAEC"/>
                </a:solidFill>
                <a:latin typeface="Muli"/>
                <a:ea typeface="Muli"/>
                <a:cs typeface="Muli"/>
                <a:sym typeface="Muli"/>
              </a:rPr>
              <a:t>THINGSPEAK</a:t>
            </a:r>
            <a:endParaRPr lang="en" dirty="0">
              <a:solidFill>
                <a:srgbClr val="C6DAEC"/>
              </a:solidFill>
              <a:latin typeface="Muli"/>
              <a:ea typeface="Muli"/>
              <a:cs typeface="Muli"/>
              <a:sym typeface="Mul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Shape 1523"/>
          <p:cNvSpPr txBox="1">
            <a:spLocks noGrp="1"/>
          </p:cNvSpPr>
          <p:nvPr>
            <p:ph type="title"/>
          </p:nvPr>
        </p:nvSpPr>
        <p:spPr>
          <a:xfrm>
            <a:off x="3657600" y="742950"/>
            <a:ext cx="3429000" cy="914400"/>
          </a:xfrm>
          <a:prstGeom prst="rect">
            <a:avLst/>
          </a:prstGeom>
          <a:noFill/>
          <a:ln>
            <a:noFill/>
          </a:ln>
        </p:spPr>
        <p:txBody>
          <a:bodyPr lIns="91425" tIns="91425" rIns="91425" bIns="91425" anchor="ctr" anchorCtr="0">
            <a:noAutofit/>
          </a:bodyPr>
          <a:lstStyle/>
          <a:p>
            <a:pPr lvl="0" rtl="0">
              <a:spcBef>
                <a:spcPts val="0"/>
              </a:spcBef>
              <a:buNone/>
            </a:pPr>
            <a:r>
              <a:rPr lang="en" sz="3000" dirty="0" smtClean="0">
                <a:solidFill>
                  <a:schemeClr val="accent3">
                    <a:lumMod val="60000"/>
                    <a:lumOff val="40000"/>
                  </a:schemeClr>
                </a:solidFill>
                <a:latin typeface="Agency FB" pitchFamily="34" charset="0"/>
              </a:rPr>
              <a:t>THE ANDROID PRESPECTIVE</a:t>
            </a:r>
            <a:endParaRPr lang="en" sz="3000" dirty="0">
              <a:solidFill>
                <a:schemeClr val="accent3">
                  <a:lumMod val="60000"/>
                  <a:lumOff val="40000"/>
                </a:schemeClr>
              </a:solidFill>
              <a:latin typeface="Agency FB" pitchFamily="34" charset="0"/>
            </a:endParaRPr>
          </a:p>
        </p:txBody>
      </p:sp>
      <p:sp>
        <p:nvSpPr>
          <p:cNvPr id="1524" name="Shape 1524"/>
          <p:cNvSpPr txBox="1">
            <a:spLocks noGrp="1"/>
          </p:cNvSpPr>
          <p:nvPr>
            <p:ph type="body" idx="1"/>
          </p:nvPr>
        </p:nvSpPr>
        <p:spPr>
          <a:xfrm>
            <a:off x="3886200" y="2038350"/>
            <a:ext cx="4114800" cy="1905000"/>
          </a:xfrm>
          <a:prstGeom prst="rect">
            <a:avLst/>
          </a:prstGeom>
          <a:noFill/>
          <a:ln>
            <a:noFill/>
          </a:ln>
        </p:spPr>
        <p:txBody>
          <a:bodyPr lIns="91425" tIns="91425" rIns="91425" bIns="91425" anchor="t" anchorCtr="0">
            <a:noAutofit/>
          </a:bodyPr>
          <a:lstStyle/>
          <a:p>
            <a:pPr lvl="0" rtl="0">
              <a:spcBef>
                <a:spcPts val="0"/>
              </a:spcBef>
              <a:buNone/>
            </a:pPr>
            <a:r>
              <a:rPr lang="en" dirty="0" smtClean="0"/>
              <a:t>.</a:t>
            </a:r>
            <a:endParaRPr lang="en" dirty="0"/>
          </a:p>
        </p:txBody>
      </p:sp>
      <p:pic>
        <p:nvPicPr>
          <p:cNvPr id="1525" name="Shape 1525"/>
          <p:cNvPicPr preferRelativeResize="0"/>
          <p:nvPr/>
        </p:nvPicPr>
        <p:blipFill>
          <a:blip r:embed="rId3"/>
          <a:stretch>
            <a:fillRect/>
          </a:stretch>
        </p:blipFill>
        <p:spPr>
          <a:xfrm>
            <a:off x="228600" y="1885950"/>
            <a:ext cx="3352799" cy="2635459"/>
          </a:xfrm>
          <a:prstGeom prst="hexagon">
            <a:avLst>
              <a:gd name="adj" fmla="val 28504"/>
              <a:gd name="vf" fmla="val 115470"/>
            </a:avLst>
          </a:prstGeom>
          <a:noFill/>
          <a:ln>
            <a:noFill/>
          </a:ln>
        </p:spPr>
      </p:pic>
      <p:sp>
        <p:nvSpPr>
          <p:cNvPr id="6" name="TextBox 5"/>
          <p:cNvSpPr txBox="1"/>
          <p:nvPr/>
        </p:nvSpPr>
        <p:spPr>
          <a:xfrm>
            <a:off x="4038600" y="1885950"/>
            <a:ext cx="4038600" cy="1200329"/>
          </a:xfrm>
          <a:prstGeom prst="rect">
            <a:avLst/>
          </a:prstGeom>
          <a:noFill/>
        </p:spPr>
        <p:txBody>
          <a:bodyPr wrap="square" rtlCol="0">
            <a:spAutoFit/>
          </a:bodyPr>
          <a:lstStyle/>
          <a:p>
            <a:r>
              <a:rPr lang="en-US" sz="1800" dirty="0" smtClean="0">
                <a:solidFill>
                  <a:schemeClr val="accent3">
                    <a:lumMod val="40000"/>
                    <a:lumOff val="60000"/>
                  </a:schemeClr>
                </a:solidFill>
                <a:latin typeface="Agency FB" pitchFamily="34" charset="0"/>
              </a:rPr>
              <a:t>With the boom in smart phones  running on the android platform .it becomes simpler  to use a app interface for means of communication using online tools like appinventor and amarino toolkit</a:t>
            </a:r>
            <a:endParaRPr lang="en-US" sz="1800" dirty="0">
              <a:solidFill>
                <a:schemeClr val="accent3">
                  <a:lumMod val="40000"/>
                  <a:lumOff val="60000"/>
                </a:schemeClr>
              </a:solidFill>
              <a:latin typeface="Agency FB" pitchFamily="34" charset="0"/>
            </a:endParaRPr>
          </a:p>
        </p:txBody>
      </p:sp>
      <p:sp>
        <p:nvSpPr>
          <p:cNvPr id="7" name="Shape 1852"/>
          <p:cNvSpPr/>
          <p:nvPr/>
        </p:nvSpPr>
        <p:spPr>
          <a:xfrm>
            <a:off x="7010400" y="1047750"/>
            <a:ext cx="204520" cy="35433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lIns="91425" tIns="91425" rIns="91425" bIns="91425" anchor="ctr" anchorCtr="0">
            <a:noAutofit/>
          </a:bodyPr>
          <a:lstStyle/>
          <a:p>
            <a:pPr>
              <a:spcBef>
                <a:spcPts val="0"/>
              </a:spcBef>
              <a:buNone/>
            </a:pPr>
            <a:r>
              <a:rPr lang="en-US" dirty="0" smtClean="0"/>
              <a:t>v</a:t>
            </a:r>
            <a:endParaRPr/>
          </a:p>
        </p:txBody>
      </p:sp>
      <p:sp>
        <p:nvSpPr>
          <p:cNvPr id="8" name="Shape 1852"/>
          <p:cNvSpPr/>
          <p:nvPr/>
        </p:nvSpPr>
        <p:spPr>
          <a:xfrm>
            <a:off x="3429000" y="1047750"/>
            <a:ext cx="204520" cy="35433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832</Words>
  <PresentationFormat>On-screen Show (16:9)</PresentationFormat>
  <Paragraphs>98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Imogen template</vt:lpstr>
      <vt:lpstr>INTERNET OF THINGS</vt:lpstr>
      <vt:lpstr>What is Arduino Uno?</vt:lpstr>
      <vt:lpstr>THE ARDUINO UNO </vt:lpstr>
      <vt:lpstr>Slide 4</vt:lpstr>
      <vt:lpstr>The Idea.... Abstract</vt:lpstr>
      <vt:lpstr>WEATHER STATION</vt:lpstr>
      <vt:lpstr>Abstract</vt:lpstr>
      <vt:lpstr>THE  PLAYERS </vt:lpstr>
      <vt:lpstr>THE ANDROID PRESPECTIVE</vt:lpstr>
      <vt:lpstr>Slide 10</vt:lpstr>
      <vt:lpstr>Thingspeak</vt:lpstr>
      <vt:lpstr>The sensors and modules</vt:lpstr>
      <vt:lpstr>The overview of the sensors</vt:lpstr>
      <vt:lpstr> PROCESS FLOW DIAGRAM</vt:lpstr>
      <vt:lpstr>PROCESS</vt:lpstr>
      <vt:lpstr>THANK YOU</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user</dc:creator>
  <cp:lastModifiedBy>user</cp:lastModifiedBy>
  <cp:revision>29</cp:revision>
  <dcterms:modified xsi:type="dcterms:W3CDTF">2015-12-11T16:21:37Z</dcterms:modified>
</cp:coreProperties>
</file>