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image" Target="../media/image-1-2.jpeg"/><Relationship Id="rId3" Type="http://schemas.openxmlformats.org/officeDocument/2006/relationships/image" Target="../media/image-1-3.jpeg"/><Relationship Id="rId4" Type="http://schemas.openxmlformats.org/officeDocument/2006/relationships/image" Target="../media/image-1-4.jpeg"/><Relationship Id="rId5" Type="http://schemas.openxmlformats.org/officeDocument/2006/relationships/image" Target="../media/image-1-5.jpeg"/><Relationship Id="rId6" Type="http://schemas.openxmlformats.org/officeDocument/2006/relationships/image" Target="../media/image-1-6.jpe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Media Collection - Slide 1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720215"/>
            <a:ext cx="2743200" cy="15430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720215"/>
            <a:ext cx="2743200" cy="154305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720215"/>
            <a:ext cx="2743200" cy="1543050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4509135"/>
            <a:ext cx="2743200" cy="1543050"/>
          </a:xfrm>
          <a:prstGeom prst="rect">
            <a:avLst/>
          </a:prstGeom>
        </p:spPr>
      </p:pic>
      <p:pic>
        <p:nvPicPr>
          <p:cNvPr id="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509135"/>
            <a:ext cx="2743200" cy="1543050"/>
          </a:xfrm>
          <a:prstGeom prst="rect">
            <a:avLst/>
          </a:prstGeom>
        </p:spPr>
      </p:pic>
      <p:pic>
        <p:nvPicPr>
          <p:cNvPr id="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4509135"/>
            <a:ext cx="274320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Media Collection - Slide 2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468755"/>
            <a:ext cx="8595360" cy="48348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2025-05-28T15:20:16Z</dcterms:created>
  <dcterms:modified xsi:type="dcterms:W3CDTF">2025-05-28T15:20:16Z</dcterms:modified>
</cp:coreProperties>
</file>