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5887421d99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5882be62768.jp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58834eb40.jp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5881ead29b0.jp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/>
            <a:r>
              <a:rPr/>
              <a:t>Yes there is a positive side to</a:t>
            </a:r>
          </a:p>
          <a:p>
            <a:pPr/>
            <a:r>
              <a:rPr/>
              <a:t>a Bear Market!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/>
            <a:r>
              <a:rPr/>
              <a:t>3. Stockholders have claim on all assets</a:t>
            </a:r>
          </a:p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57600" y="27432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424803" y="609601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288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/>
              <a:t>Dow Jones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288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/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/>
            <a:r>
              <a:rPr/>
              <a:t>Sept. 30, 2002  Dow 7528</a:t>
            </a:r>
          </a:p>
          <a:p>
            <a:pPr/>
            <a:r>
              <a:rPr/>
              <a:t>Jan. 5, 2004  Dow 10,568</a:t>
            </a:r>
          </a:p>
          <a:p>
            <a:pPr/>
            <a:r>
              <a:rPr/>
              <a:t>Oct. 8, 2007  Dow 14093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/>
              <a:t>What do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/>
            <a:r>
              <a:rPr/>
              <a:t>Decide whether this is a market correction or the start of something more</a:t>
            </a:r>
          </a:p>
          <a:p>
            <a:pPr/>
            <a:r>
              <a:rPr/>
              <a:t>Review the stocks you own</a:t>
            </a:r>
          </a:p>
          <a:p>
            <a:pPr/>
            <a:r>
              <a:rPr/>
              <a:t>Review stocks you wanted to own but were too expensive at time of research</a:t>
            </a:r>
          </a:p>
          <a:p>
            <a:pPr/>
            <a:r>
              <a:rPr/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Haviland Wright</dc:creator>
  <cp:lastModifiedBy xmlns:cp="http://schemas.openxmlformats.org/package/2006/metadata/core-properties"/>
  <cp:revision>1</cp:revision>
  <dcterms:created xsi:type="dcterms:W3CDTF">2018-11-12T18:43:22Z</dcterms:created>
  <dcterms:modified xmlns:xsi="http://www.w3.org/2001/XMLSchema-instance" xmlns:dcterms="http://purl.org/dc/terms/" xsi:type="dcterms:W3CDTF">2018-11-20T23:13:03Z</dcterms:modified>
</cp:coreProperties>
</file>