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Advantages of Linux for Technical Audience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ChatGPT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Linux?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Linux is a free and open source operating system</a:t>
            </a:r>
          </a:p>
          <a:p>
            <a:pPr lvl="1"/>
            <a:r>
              <a:t>Linux is a Unix-like operating system</a:t>
            </a:r>
          </a:p>
          <a:p>
            <a:pPr lvl="1"/>
            <a:r>
              <a:t>Linux is a community-developed 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Linux is more secure than other operating systems</a:t>
            </a:r>
          </a:p>
          <a:p>
            <a:pPr lvl="1"/>
            <a:r>
              <a:t>Linux is more stable than other operating systems</a:t>
            </a:r>
          </a:p>
          <a:p>
            <a:pPr lvl="1"/>
            <a:r>
              <a:t>Linux is more efficient than other operating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Linux is a great choice for a technical audience</a:t>
            </a:r>
          </a:p>
          <a:p>
            <a:pPr lvl="1"/>
            <a:r>
              <a:t>Linux has many advantages over other operating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