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Advantages of Linux for Technical Audience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a free and open source operating system</a:t>
            </a:r>
          </a:p>
          <a:p>
            <a:pPr lvl="1"/>
            <a:r>
              <a:t>Linux is a versatile and powerful operating system</a:t>
            </a:r>
          </a:p>
          <a:p>
            <a:pPr lvl="1"/>
            <a:r>
              <a:t>Linux is suitable for many different purposes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free and open source</a:t>
            </a:r>
          </a:p>
          <a:p>
            <a:pPr lvl="1"/>
            <a:r>
              <a:t>Linux is very versatile and can be used for many different purposes</a:t>
            </a:r>
          </a:p>
          <a:p>
            <a:pPr lvl="1"/>
            <a:r>
              <a:t>Linux is very stable and reliable</a:t>
            </a:r>
          </a:p>
          <a:p>
            <a:pPr lvl="1"/>
            <a:r>
              <a:t>Linux is very secure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not as user-friendly as other operating systems</a:t>
            </a:r>
          </a:p>
          <a:p>
            <a:pPr lvl="1"/>
            <a:r>
              <a:t>Linux requires more technical knowledge</a:t>
            </a:r>
          </a:p>
          <a:p>
            <a:pPr lvl="1"/>
            <a:r>
              <a:t>Linux is not as widely used as other operating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/>
            <a:r>
              <a:t>Linux is a great choice for many different purposes</a:t>
            </a:r>
          </a:p>
          <a:p>
            <a:pPr lvl="1"/>
            <a:r>
              <a:t>Linux is free and open source</a:t>
            </a:r>
          </a:p>
          <a:p>
            <a:pPr lvl="1"/>
            <a:r>
              <a:t>Linux is very versatile</a:t>
            </a:r>
          </a:p>
          <a:p>
            <a:pPr lvl="1"/>
            <a:r>
              <a:t>Linux is very stable and reliable</a:t>
            </a:r>
          </a:p>
          <a:p>
            <a:pPr lvl="1"/>
            <a:r>
              <a:t>Linux is very secure</a:t>
            </a:r>
          </a:p>
          <a:p>
            <a:pPr lvl="1"/>
            <a:r>
              <a:t>Linux is not as user-friendly as other operating systems</a:t>
            </a:r>
          </a:p>
          <a:p>
            <a:pPr lvl="1"/>
            <a:r>
              <a:t>Linux requires more technical knowledge</a:t>
            </a:r>
          </a:p>
          <a:p>
            <a:pPr lvl="1"/>
            <a:r>
              <a:t>Linux is not as widely used as other operating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