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Technical and Ethical Advantages of Linux vs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Linux is more stable and secure.</a:t>
            </a:r>
          </a:p>
          <a:p>
            <a:pPr lvl="1"/>
            <a:r>
              <a:t>Linux can be customized to a greater extent.</a:t>
            </a:r>
          </a:p>
          <a:p>
            <a:pPr lvl="1"/>
            <a:r>
              <a:t>Linux provides better performance.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Linux is free and open source.</a:t>
            </a:r>
          </a:p>
          <a:p>
            <a:pPr lvl="1"/>
            <a:r>
              <a:t>Linux does not spy on its users.</a:t>
            </a:r>
          </a:p>
          <a:p>
            <a:pPr lvl="1"/>
            <a:r>
              <a:t>Linux does not have a history of security vulnerabilities.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