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84"/>
    <p:restoredTop sz="96012"/>
  </p:normalViewPr>
  <p:slideViewPr>
    <p:cSldViewPr snapToGrid="0" snapToObjects="1">
      <p:cViewPr varScale="1">
        <p:scale>
          <a:sx n="58" d="100"/>
          <a:sy n="58" d="100"/>
        </p:scale>
        <p:origin x="20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Public-Safety/NYPD-Complaint-Data-Historic/qgea-i56i" TargetMode="External"/><Relationship Id="rId2" Type="http://schemas.openxmlformats.org/officeDocument/2006/relationships/hyperlink" Target="https://streeteasy.com/blog/data-dashboard/?agg=Total&amp;metric=Inventory&amp;type=Rentals&amp;bedrooms=Any%20Bedrooms&amp;property=Any%20Property%20Type&amp;minDate=2010-01-01&amp;maxDate=2020-10-01&amp;area=Flatiron,Brooklyn%20Hei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ityofnewyork.us/City-Government/Borough-Boundaries/tqmj-j8z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9C3-80E6-F64D-A750-F3FE66382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Analysis of New York City Boroughs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AB0B9-E851-EF47-90E1-69558AE7F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 readers intending to move to New York City to follow their dreams </a:t>
            </a:r>
          </a:p>
        </p:txBody>
      </p:sp>
    </p:spTree>
    <p:extLst>
      <p:ext uri="{BB962C8B-B14F-4D97-AF65-F5344CB8AC3E}">
        <p14:creationId xmlns:p14="http://schemas.microsoft.com/office/powerpoint/2010/main" val="311905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EA0-1801-E044-A9DD-19F63D7B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D4AE-87F8-1C47-B65F-315884D8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i="1" dirty="0"/>
              <a:t>“Start spreading the news, I'm leaving today. I want to be a part of it…”</a:t>
            </a:r>
            <a:r>
              <a:rPr lang="en-SG" dirty="0"/>
              <a:t> New York City – the city that never sleeps – is still the one destination for many people who want to follow their dreams to succeed.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This document analyses some attributes of New York City areas to help in deciding where to look for the place to live: </a:t>
            </a:r>
          </a:p>
          <a:p>
            <a:r>
              <a:rPr lang="en-SG" dirty="0"/>
              <a:t>rent prices</a:t>
            </a:r>
          </a:p>
          <a:p>
            <a:r>
              <a:rPr lang="en-SG" dirty="0"/>
              <a:t>crime rate</a:t>
            </a:r>
          </a:p>
          <a:p>
            <a:r>
              <a:rPr lang="en-SG" dirty="0"/>
              <a:t>popular social places.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548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DB86-2E01-6143-BBA6-57A6ADD6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in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2DA5-9F98-4448-8514-DD2625E2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Historical monthly data by borough or neighbourhood on housing price index, asking sale price, asking rent and other data (</a:t>
            </a:r>
            <a:r>
              <a:rPr lang="en-SG" dirty="0">
                <a:hlinkClick r:id="rId2"/>
              </a:rPr>
              <a:t>Link</a:t>
            </a:r>
            <a:r>
              <a:rPr lang="en-SG" dirty="0"/>
              <a:t>).</a:t>
            </a:r>
          </a:p>
          <a:p>
            <a:r>
              <a:rPr lang="en-SG" dirty="0"/>
              <a:t>Data on felony, misdemeanour, and violation crimes reported to the New York City Police Department (NYPD) for all complete quarters for year 2019 (</a:t>
            </a:r>
            <a:r>
              <a:rPr lang="en-SG" dirty="0">
                <a:hlinkClick r:id="rId3"/>
              </a:rPr>
              <a:t>Link</a:t>
            </a:r>
            <a:r>
              <a:rPr lang="en-SG" dirty="0"/>
              <a:t>).</a:t>
            </a:r>
          </a:p>
          <a:p>
            <a:r>
              <a:rPr lang="en-SG" dirty="0" err="1"/>
              <a:t>GeoJSON</a:t>
            </a:r>
            <a:r>
              <a:rPr lang="en-SG" dirty="0"/>
              <a:t> file with Boundaries of Boroughs for New York City (</a:t>
            </a:r>
            <a:r>
              <a:rPr lang="en-SG" dirty="0">
                <a:hlinkClick r:id="rId4"/>
              </a:rPr>
              <a:t>Link</a:t>
            </a:r>
            <a:r>
              <a:rPr lang="en-SG" dirty="0"/>
              <a:t>).</a:t>
            </a:r>
          </a:p>
          <a:p>
            <a:r>
              <a:rPr lang="en-SG" dirty="0" err="1"/>
              <a:t>Forsquare</a:t>
            </a:r>
            <a:r>
              <a:rPr lang="en-SG" dirty="0"/>
              <a:t> API to get the most common venues of given Borough of New York City.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2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F19A-9D2F-8C45-85B6-7523689A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rent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D1CC2A-A667-B74C-BCE0-9006662F1B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36800"/>
            <a:ext cx="9021240" cy="42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63A-E48C-0841-A3B9-B48ED49B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crimes per borough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8A066-3EA5-FB41-A0B2-71D7D218E9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990" y="2505909"/>
            <a:ext cx="5943192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61C5F-6F49-774F-929E-82FB04CD36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320" y="2519679"/>
            <a:ext cx="3178001" cy="19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1880-C0E0-124A-8BBC-00D6ED5E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social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7A46-2ECC-1C47-A9E7-278D5904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23CBE-7849-C84C-8887-841665F133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336874"/>
            <a:ext cx="9613860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4E76-2C83-594C-A644-7F9ECCE7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1F2D-DD0B-E540-9BDD-2DBA8EA3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SG" dirty="0"/>
              <a:t>While the rent is high in the more popular boroughs of the New York City, the crime rates are also the highest in these boroughs, as expected. </a:t>
            </a:r>
          </a:p>
          <a:p>
            <a:pPr fontAlgn="base"/>
            <a:r>
              <a:rPr lang="en-SG" dirty="0"/>
              <a:t>Bronx has the lowest average rent prices, and lower crime rates than Brooklyn and Manhattan. </a:t>
            </a:r>
          </a:p>
          <a:p>
            <a:pPr fontAlgn="base"/>
            <a:r>
              <a:rPr lang="en-SG" dirty="0"/>
              <a:t>Depending on the reader’s personal preference, the analysis of the most popular social venues each borough and neighbourhood may factor in the decision where to move: </a:t>
            </a:r>
          </a:p>
          <a:p>
            <a:pPr lvl="1" fontAlgn="base"/>
            <a:r>
              <a:rPr lang="en-SG" dirty="0"/>
              <a:t>A person preferring outdoor life may prefer location close to parks.  </a:t>
            </a:r>
          </a:p>
          <a:p>
            <a:pPr lvl="1" fontAlgn="base"/>
            <a:r>
              <a:rPr lang="en-SG" dirty="0"/>
              <a:t>A person preferring night life may prefer location close to bars and restaurants. </a:t>
            </a:r>
          </a:p>
          <a:p>
            <a:pPr lvl="1" fontAlgn="base"/>
            <a:r>
              <a:rPr lang="en-SG" dirty="0"/>
              <a:t>A person with pets may prefer location close to pet stores.</a:t>
            </a:r>
          </a:p>
          <a:p>
            <a:pPr lvl="1" fontAlgn="base"/>
            <a:r>
              <a:rPr lang="en-SG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032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</TotalTime>
  <Words>313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Analysis of New York City Boroughs</vt:lpstr>
      <vt:lpstr>Business Problem</vt:lpstr>
      <vt:lpstr>Data used in the analysis</vt:lpstr>
      <vt:lpstr>Average rent price</vt:lpstr>
      <vt:lpstr>Total number of crimes per borough</vt:lpstr>
      <vt:lpstr>Popular social venues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 York City Boroughs</dc:title>
  <dc:creator>Mira Sitar</dc:creator>
  <cp:lastModifiedBy>Mira Sitar</cp:lastModifiedBy>
  <cp:revision>2</cp:revision>
  <dcterms:created xsi:type="dcterms:W3CDTF">2020-12-10T10:47:18Z</dcterms:created>
  <dcterms:modified xsi:type="dcterms:W3CDTF">2020-12-10T11:07:22Z</dcterms:modified>
</cp:coreProperties>
</file>