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59" r:id="rId6"/>
    <p:sldId id="261" r:id="rId7"/>
    <p:sldId id="263" r:id="rId8"/>
    <p:sldId id="258" r:id="rId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264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47BC-92C5-46BE-8075-38CE39E8D017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7D9D-2D03-497A-81B7-09915376A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4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47BC-92C5-46BE-8075-38CE39E8D017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7D9D-2D03-497A-81B7-09915376A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7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47BC-92C5-46BE-8075-38CE39E8D017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7D9D-2D03-497A-81B7-09915376A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3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47BC-92C5-46BE-8075-38CE39E8D017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7D9D-2D03-497A-81B7-09915376A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47BC-92C5-46BE-8075-38CE39E8D017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7D9D-2D03-497A-81B7-09915376A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47BC-92C5-46BE-8075-38CE39E8D017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7D9D-2D03-497A-81B7-09915376A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7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47BC-92C5-46BE-8075-38CE39E8D017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7D9D-2D03-497A-81B7-09915376A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7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47BC-92C5-46BE-8075-38CE39E8D017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7D9D-2D03-497A-81B7-09915376A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47BC-92C5-46BE-8075-38CE39E8D017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7D9D-2D03-497A-81B7-09915376A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1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47BC-92C5-46BE-8075-38CE39E8D017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7D9D-2D03-497A-81B7-09915376A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5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47BC-92C5-46BE-8075-38CE39E8D017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7D9D-2D03-497A-81B7-09915376A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2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047BC-92C5-46BE-8075-38CE39E8D017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37D9D-2D03-497A-81B7-09915376A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5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3 Service Fabric Hackers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0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340" y="2903220"/>
            <a:ext cx="1516380" cy="15163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277" y="5134241"/>
            <a:ext cx="1059180" cy="10591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73" y="1406595"/>
            <a:ext cx="2182178" cy="10582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98649" y="1255651"/>
            <a:ext cx="406908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C# Application  for User secure LOGON, entering portfolio items, viewing current portfolio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98649" y="3586402"/>
            <a:ext cx="406908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Service Fabric for stateless data – hydrated from SQL DB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13746" y="3170904"/>
            <a:ext cx="2636956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Web app to lookup portfolio values from 401K.com, wellsfargo.com, Zillow…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50" y="411510"/>
            <a:ext cx="780290" cy="7802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2" y="92678"/>
            <a:ext cx="780290" cy="7802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837" y="464627"/>
            <a:ext cx="780290" cy="7802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483" y="264489"/>
            <a:ext cx="787910" cy="7879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040" y="4890401"/>
            <a:ext cx="1303020" cy="13030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98649" y="5144969"/>
            <a:ext cx="4069080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SQL DB for TDE, geo-replication: USERS, Portfolio types, Portfolio assets, Portfolio History Values</a:t>
            </a:r>
          </a:p>
          <a:p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2040" y="1795752"/>
            <a:ext cx="1059735" cy="105973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353550" y="608108"/>
            <a:ext cx="2636956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Machine Learning to predict portfolio basis…</a:t>
            </a:r>
          </a:p>
          <a:p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8540086" y="482823"/>
            <a:ext cx="119464" cy="599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31907" y="137118"/>
            <a:ext cx="270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 Aspirations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66" y="4742957"/>
            <a:ext cx="2684661" cy="100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7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245"/>
            <a:ext cx="10515600" cy="1221079"/>
          </a:xfrm>
        </p:spPr>
        <p:txBody>
          <a:bodyPr/>
          <a:lstStyle/>
          <a:p>
            <a:r>
              <a:rPr lang="en-US" dirty="0"/>
              <a:t>Xamarin App</a:t>
            </a:r>
          </a:p>
        </p:txBody>
      </p:sp>
      <p:pic>
        <p:nvPicPr>
          <p:cNvPr id="2050" name="Grafik 1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876" y="1386509"/>
            <a:ext cx="4638676" cy="515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4884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769" y="171312"/>
            <a:ext cx="10515600" cy="1016414"/>
          </a:xfrm>
        </p:spPr>
        <p:txBody>
          <a:bodyPr/>
          <a:lstStyle/>
          <a:p>
            <a:r>
              <a:rPr lang="en-US" dirty="0"/>
              <a:t>Service Fabric Cluster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831" y="1515718"/>
            <a:ext cx="5311655" cy="48304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16" y="1515718"/>
            <a:ext cx="5554109" cy="483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0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1983"/>
            <a:ext cx="10515600" cy="1021384"/>
          </a:xfrm>
        </p:spPr>
        <p:txBody>
          <a:bodyPr/>
          <a:lstStyle/>
          <a:p>
            <a:r>
              <a:rPr lang="en-US" dirty="0"/>
              <a:t>Persistence Layer: SQL DB, Read Geo DR, VIP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453" y="1349829"/>
            <a:ext cx="7295373" cy="50634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44" y="1349829"/>
            <a:ext cx="4099248" cy="506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1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Visualization</a:t>
            </a:r>
          </a:p>
        </p:txBody>
      </p:sp>
      <p:pic>
        <p:nvPicPr>
          <p:cNvPr id="1026" name="Picture 1" descr="image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54" y="1430693"/>
            <a:ext cx="8574929" cy="4738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35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364" y="292388"/>
            <a:ext cx="10515600" cy="1325563"/>
          </a:xfrm>
        </p:spPr>
        <p:txBody>
          <a:bodyPr/>
          <a:lstStyle/>
          <a:p>
            <a:r>
              <a:rPr lang="en-US" dirty="0"/>
              <a:t>Power BI Visualization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430964" cy="46343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927" y="1987410"/>
            <a:ext cx="5092732" cy="433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96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517" y="1282790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/>
              <a:t>Github</a:t>
            </a:r>
            <a:r>
              <a:rPr lang="en-US" dirty="0"/>
              <a:t> 2FA can multiply MSIT </a:t>
            </a:r>
            <a:r>
              <a:rPr lang="en-US" dirty="0" err="1"/>
              <a:t>auth</a:t>
            </a:r>
            <a:r>
              <a:rPr lang="en-US" dirty="0"/>
              <a:t> challenges exponentially!</a:t>
            </a:r>
          </a:p>
          <a:p>
            <a:r>
              <a:rPr lang="en-US" dirty="0"/>
              <a:t>SQL DB</a:t>
            </a:r>
          </a:p>
          <a:p>
            <a:pPr lvl="1"/>
            <a:r>
              <a:rPr lang="en-US" dirty="0"/>
              <a:t>User with admin rights unable to login with additional firewall rules</a:t>
            </a:r>
          </a:p>
          <a:p>
            <a:pPr lvl="1"/>
            <a:r>
              <a:rPr lang="en-US" dirty="0"/>
              <a:t>Latency with schema changes visible to additional admins</a:t>
            </a:r>
          </a:p>
          <a:p>
            <a:r>
              <a:rPr lang="en-US" dirty="0"/>
              <a:t>Identity management challenges with integration with:</a:t>
            </a:r>
          </a:p>
          <a:p>
            <a:pPr lvl="1"/>
            <a:r>
              <a:rPr lang="en-US" dirty="0"/>
              <a:t> Data tier &amp; seamless across application layers/services</a:t>
            </a:r>
          </a:p>
          <a:p>
            <a:r>
              <a:rPr lang="en-US" dirty="0"/>
              <a:t>Service Hub</a:t>
            </a:r>
          </a:p>
          <a:p>
            <a:pPr lvl="1"/>
            <a:r>
              <a:rPr lang="en-US" dirty="0"/>
              <a:t>Notion of ‘Primary’ in node type is confusing – primary and secondary replicas conflicting with node type referring to ‘stateless’, ‘</a:t>
            </a:r>
            <a:r>
              <a:rPr lang="en-US" dirty="0" err="1"/>
              <a:t>stateful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Notion of ‘bronze’, ‘platinum’ etc. is hard to understand</a:t>
            </a:r>
          </a:p>
          <a:p>
            <a:pPr lvl="1"/>
            <a:r>
              <a:rPr lang="en-US" dirty="0"/>
              <a:t>Custom Section needs docs link or some explanation</a:t>
            </a:r>
          </a:p>
          <a:p>
            <a:pPr lvl="1"/>
            <a:r>
              <a:rPr lang="en-US" dirty="0"/>
              <a:t>SF needs a key vault link for a secure app which is asked at the end. Why not ask at the beginning?</a:t>
            </a:r>
          </a:p>
          <a:p>
            <a:pPr lvl="1"/>
            <a:r>
              <a:rPr lang="en-US" dirty="0"/>
              <a:t>Quota errors at the end! Damn</a:t>
            </a:r>
          </a:p>
          <a:p>
            <a:pPr lvl="1"/>
            <a:r>
              <a:rPr lang="en-US" dirty="0"/>
              <a:t>Created a cluster with 2 node types and as part of checkpoint tried to publish only the solution with stateless got an error “package action not set”. But when added a “</a:t>
            </a:r>
            <a:r>
              <a:rPr lang="en-US" dirty="0" err="1"/>
              <a:t>Stateful</a:t>
            </a:r>
            <a:r>
              <a:rPr lang="en-US" dirty="0"/>
              <a:t> service” to match the cluster node types it worked</a:t>
            </a:r>
          </a:p>
          <a:p>
            <a:r>
              <a:rPr lang="en-US" dirty="0" err="1"/>
              <a:t>Keyvault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No support in Portal (promised coming soon)</a:t>
            </a:r>
          </a:p>
          <a:p>
            <a:r>
              <a:rPr lang="en-US" dirty="0"/>
              <a:t>Power BI</a:t>
            </a:r>
          </a:p>
          <a:p>
            <a:pPr lvl="1"/>
            <a:r>
              <a:rPr lang="en-US" dirty="0"/>
              <a:t>PBI connectivity to SQL DB easy, PBI desktop hard</a:t>
            </a:r>
          </a:p>
          <a:p>
            <a:pPr lvl="1"/>
            <a:r>
              <a:rPr lang="en-US" dirty="0"/>
              <a:t>Can perform data shaping  of model in PBI desktop hard in browser experience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567584" y="1343123"/>
            <a:ext cx="2492692" cy="158210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80606"/>
            <a:ext cx="10515600" cy="792816"/>
          </a:xfrm>
        </p:spPr>
        <p:txBody>
          <a:bodyPr/>
          <a:lstStyle/>
          <a:p>
            <a:r>
              <a:rPr lang="en-US" dirty="0"/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2947410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266</Words>
  <Application>Microsoft Office PowerPoint</Application>
  <PresentationFormat>Widescreen</PresentationFormat>
  <Paragraphs>34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Team 3 Service Fabric Hackers</vt:lpstr>
      <vt:lpstr>PowerPoint Presentation</vt:lpstr>
      <vt:lpstr>Xamarin App</vt:lpstr>
      <vt:lpstr>Service Fabric Cluster</vt:lpstr>
      <vt:lpstr>Persistence Layer: SQL DB, Read Geo DR, VIP</vt:lpstr>
      <vt:lpstr>Power BI Visualization</vt:lpstr>
      <vt:lpstr>Power BI Visualization</vt:lpstr>
      <vt:lpstr>Learnings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 Service Fabric Hackers</dc:title>
  <dc:creator>Peter Petesch</dc:creator>
  <cp:lastModifiedBy>Ninad Kanthi</cp:lastModifiedBy>
  <cp:revision>21</cp:revision>
  <cp:lastPrinted>2016-07-27T17:49:46Z</cp:lastPrinted>
  <dcterms:created xsi:type="dcterms:W3CDTF">2016-07-27T16:52:01Z</dcterms:created>
  <dcterms:modified xsi:type="dcterms:W3CDTF">2016-07-27T22:39:16Z</dcterms:modified>
</cp:coreProperties>
</file>