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sldIdLst>
    <p:sldId id="256" r:id="rId4"/>
  </p:sldIdLst>
  <p:sldSz cx="43891200" cy="21945600"/>
  <p:notesSz cx="6858000" cy="9144000"/>
  <p:defaultTextStyle>
    <a:defPPr>
      <a:defRPr lang="en-US"/>
    </a:defPPr>
    <a:lvl1pPr marL="0" algn="l" defTabSz="3761197" rtl="0" eaLnBrk="1" latinLnBrk="0" hangingPunct="1">
      <a:defRPr sz="7400" kern="1200">
        <a:solidFill>
          <a:schemeClr val="tx1"/>
        </a:solidFill>
        <a:latin typeface="+mn-lt"/>
        <a:ea typeface="+mn-ea"/>
        <a:cs typeface="+mn-cs"/>
      </a:defRPr>
    </a:lvl1pPr>
    <a:lvl2pPr marL="1880598" algn="l" defTabSz="3761197" rtl="0" eaLnBrk="1" latinLnBrk="0" hangingPunct="1">
      <a:defRPr sz="7400" kern="1200">
        <a:solidFill>
          <a:schemeClr val="tx1"/>
        </a:solidFill>
        <a:latin typeface="+mn-lt"/>
        <a:ea typeface="+mn-ea"/>
        <a:cs typeface="+mn-cs"/>
      </a:defRPr>
    </a:lvl2pPr>
    <a:lvl3pPr marL="3761197" algn="l" defTabSz="3761197" rtl="0" eaLnBrk="1" latinLnBrk="0" hangingPunct="1">
      <a:defRPr sz="7400" kern="1200">
        <a:solidFill>
          <a:schemeClr val="tx1"/>
        </a:solidFill>
        <a:latin typeface="+mn-lt"/>
        <a:ea typeface="+mn-ea"/>
        <a:cs typeface="+mn-cs"/>
      </a:defRPr>
    </a:lvl3pPr>
    <a:lvl4pPr marL="5641796" algn="l" defTabSz="3761197" rtl="0" eaLnBrk="1" latinLnBrk="0" hangingPunct="1">
      <a:defRPr sz="7400" kern="1200">
        <a:solidFill>
          <a:schemeClr val="tx1"/>
        </a:solidFill>
        <a:latin typeface="+mn-lt"/>
        <a:ea typeface="+mn-ea"/>
        <a:cs typeface="+mn-cs"/>
      </a:defRPr>
    </a:lvl4pPr>
    <a:lvl5pPr marL="7522393" algn="l" defTabSz="3761197" rtl="0" eaLnBrk="1" latinLnBrk="0" hangingPunct="1">
      <a:defRPr sz="7400" kern="1200">
        <a:solidFill>
          <a:schemeClr val="tx1"/>
        </a:solidFill>
        <a:latin typeface="+mn-lt"/>
        <a:ea typeface="+mn-ea"/>
        <a:cs typeface="+mn-cs"/>
      </a:defRPr>
    </a:lvl5pPr>
    <a:lvl6pPr marL="9402991" algn="l" defTabSz="3761197" rtl="0" eaLnBrk="1" latinLnBrk="0" hangingPunct="1">
      <a:defRPr sz="7400" kern="1200">
        <a:solidFill>
          <a:schemeClr val="tx1"/>
        </a:solidFill>
        <a:latin typeface="+mn-lt"/>
        <a:ea typeface="+mn-ea"/>
        <a:cs typeface="+mn-cs"/>
      </a:defRPr>
    </a:lvl6pPr>
    <a:lvl7pPr marL="11283590" algn="l" defTabSz="3761197" rtl="0" eaLnBrk="1" latinLnBrk="0" hangingPunct="1">
      <a:defRPr sz="7400" kern="1200">
        <a:solidFill>
          <a:schemeClr val="tx1"/>
        </a:solidFill>
        <a:latin typeface="+mn-lt"/>
        <a:ea typeface="+mn-ea"/>
        <a:cs typeface="+mn-cs"/>
      </a:defRPr>
    </a:lvl7pPr>
    <a:lvl8pPr marL="13164189" algn="l" defTabSz="3761197" rtl="0" eaLnBrk="1" latinLnBrk="0" hangingPunct="1">
      <a:defRPr sz="7400" kern="1200">
        <a:solidFill>
          <a:schemeClr val="tx1"/>
        </a:solidFill>
        <a:latin typeface="+mn-lt"/>
        <a:ea typeface="+mn-ea"/>
        <a:cs typeface="+mn-cs"/>
      </a:defRPr>
    </a:lvl8pPr>
    <a:lvl9pPr marL="15044788" algn="l" defTabSz="3761197"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3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039" autoAdjust="0"/>
    <p:restoredTop sz="96132" autoAdjust="0"/>
  </p:normalViewPr>
  <p:slideViewPr>
    <p:cSldViewPr snapToObjects="1" showGuides="1">
      <p:cViewPr varScale="1">
        <p:scale>
          <a:sx n="38" d="100"/>
          <a:sy n="38" d="100"/>
        </p:scale>
        <p:origin x="848" y="240"/>
      </p:cViewPr>
      <p:guideLst>
        <p:guide orient="horz" pos="13823"/>
        <p:guide orient="horz" pos="40"/>
        <p:guide pos="27370"/>
        <p:guide pos="3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6/30/23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197" rtl="0" eaLnBrk="1" latinLnBrk="0" hangingPunct="1">
      <a:defRPr sz="5000" kern="1200">
        <a:solidFill>
          <a:schemeClr val="tx1"/>
        </a:solidFill>
        <a:latin typeface="+mn-lt"/>
        <a:ea typeface="+mn-ea"/>
        <a:cs typeface="+mn-cs"/>
      </a:defRPr>
    </a:lvl1pPr>
    <a:lvl2pPr marL="1880598" algn="l" defTabSz="3761197" rtl="0" eaLnBrk="1" latinLnBrk="0" hangingPunct="1">
      <a:defRPr sz="5000" kern="1200">
        <a:solidFill>
          <a:schemeClr val="tx1"/>
        </a:solidFill>
        <a:latin typeface="+mn-lt"/>
        <a:ea typeface="+mn-ea"/>
        <a:cs typeface="+mn-cs"/>
      </a:defRPr>
    </a:lvl2pPr>
    <a:lvl3pPr marL="3761197" algn="l" defTabSz="3761197" rtl="0" eaLnBrk="1" latinLnBrk="0" hangingPunct="1">
      <a:defRPr sz="5000" kern="1200">
        <a:solidFill>
          <a:schemeClr val="tx1"/>
        </a:solidFill>
        <a:latin typeface="+mn-lt"/>
        <a:ea typeface="+mn-ea"/>
        <a:cs typeface="+mn-cs"/>
      </a:defRPr>
    </a:lvl3pPr>
    <a:lvl4pPr marL="5641796" algn="l" defTabSz="3761197" rtl="0" eaLnBrk="1" latinLnBrk="0" hangingPunct="1">
      <a:defRPr sz="5000" kern="1200">
        <a:solidFill>
          <a:schemeClr val="tx1"/>
        </a:solidFill>
        <a:latin typeface="+mn-lt"/>
        <a:ea typeface="+mn-ea"/>
        <a:cs typeface="+mn-cs"/>
      </a:defRPr>
    </a:lvl4pPr>
    <a:lvl5pPr marL="7522393" algn="l" defTabSz="3761197" rtl="0" eaLnBrk="1" latinLnBrk="0" hangingPunct="1">
      <a:defRPr sz="5000" kern="1200">
        <a:solidFill>
          <a:schemeClr val="tx1"/>
        </a:solidFill>
        <a:latin typeface="+mn-lt"/>
        <a:ea typeface="+mn-ea"/>
        <a:cs typeface="+mn-cs"/>
      </a:defRPr>
    </a:lvl5pPr>
    <a:lvl6pPr marL="9402991" algn="l" defTabSz="3761197" rtl="0" eaLnBrk="1" latinLnBrk="0" hangingPunct="1">
      <a:defRPr sz="5000" kern="1200">
        <a:solidFill>
          <a:schemeClr val="tx1"/>
        </a:solidFill>
        <a:latin typeface="+mn-lt"/>
        <a:ea typeface="+mn-ea"/>
        <a:cs typeface="+mn-cs"/>
      </a:defRPr>
    </a:lvl6pPr>
    <a:lvl7pPr marL="11283590" algn="l" defTabSz="3761197" rtl="0" eaLnBrk="1" latinLnBrk="0" hangingPunct="1">
      <a:defRPr sz="5000" kern="1200">
        <a:solidFill>
          <a:schemeClr val="tx1"/>
        </a:solidFill>
        <a:latin typeface="+mn-lt"/>
        <a:ea typeface="+mn-ea"/>
        <a:cs typeface="+mn-cs"/>
      </a:defRPr>
    </a:lvl7pPr>
    <a:lvl8pPr marL="13164189" algn="l" defTabSz="3761197" rtl="0" eaLnBrk="1" latinLnBrk="0" hangingPunct="1">
      <a:defRPr sz="5000" kern="1200">
        <a:solidFill>
          <a:schemeClr val="tx1"/>
        </a:solidFill>
        <a:latin typeface="+mn-lt"/>
        <a:ea typeface="+mn-ea"/>
        <a:cs typeface="+mn-cs"/>
      </a:defRPr>
    </a:lvl8pPr>
    <a:lvl9pPr marL="15044788" algn="l" defTabSz="3761197"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5" y="11021044"/>
            <a:ext cx="829096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9" y="348649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INTRODUCTION or ABSTRACT</a:t>
            </a:r>
          </a:p>
        </p:txBody>
      </p:sp>
      <p:sp>
        <p:nvSpPr>
          <p:cNvPr id="14" name="Picture Placeholder 13"/>
          <p:cNvSpPr>
            <a:spLocks noGrp="1"/>
          </p:cNvSpPr>
          <p:nvPr>
            <p:ph type="pic" sz="quarter" idx="15" hasCustomPrompt="1"/>
          </p:nvPr>
        </p:nvSpPr>
        <p:spPr>
          <a:xfrm>
            <a:off x="438088" y="762000"/>
            <a:ext cx="4419600" cy="1676400"/>
          </a:xfrm>
          <a:prstGeom prst="rect">
            <a:avLst/>
          </a:prstGeom>
        </p:spPr>
        <p:txBody>
          <a:bodyPr lIns="78359" tIns="39178" rIns="78359" bIns="39178" anchor="ctr"/>
          <a:lstStyle>
            <a:lvl1pPr algn="ctr">
              <a:buNone/>
              <a:defRPr sz="3500">
                <a:solidFill>
                  <a:schemeClr val="bg1"/>
                </a:solidFill>
              </a:defRPr>
            </a:lvl1pPr>
          </a:lstStyle>
          <a:p>
            <a:r>
              <a:rPr lang="en-US"/>
              <a:t>LOGO</a:t>
            </a:r>
          </a:p>
        </p:txBody>
      </p:sp>
      <p:sp>
        <p:nvSpPr>
          <p:cNvPr id="18" name="Picture Placeholder 13"/>
          <p:cNvSpPr>
            <a:spLocks noGrp="1"/>
          </p:cNvSpPr>
          <p:nvPr>
            <p:ph type="pic" sz="quarter" idx="18" hasCustomPrompt="1"/>
          </p:nvPr>
        </p:nvSpPr>
        <p:spPr>
          <a:xfrm>
            <a:off x="39000112" y="762000"/>
            <a:ext cx="4419600" cy="1676400"/>
          </a:xfrm>
          <a:prstGeom prst="rect">
            <a:avLst/>
          </a:prstGeom>
        </p:spPr>
        <p:txBody>
          <a:bodyPr lIns="78359" tIns="39178" rIns="78359" bIns="39178" anchor="ctr"/>
          <a:lstStyle>
            <a:lvl1pPr algn="ctr">
              <a:buNone/>
              <a:defRPr sz="3500">
                <a:solidFill>
                  <a:schemeClr val="bg1"/>
                </a:solidFill>
              </a:defRPr>
            </a:lvl1pPr>
          </a:lstStyle>
          <a:p>
            <a:r>
              <a:rPr lang="en-US"/>
              <a:t>LOGO</a:t>
            </a:r>
          </a:p>
        </p:txBody>
      </p:sp>
      <p:sp>
        <p:nvSpPr>
          <p:cNvPr id="20" name="Text Placeholder 5"/>
          <p:cNvSpPr>
            <a:spLocks noGrp="1"/>
          </p:cNvSpPr>
          <p:nvPr>
            <p:ph type="body" sz="quarter" idx="20" hasCustomPrompt="1"/>
          </p:nvPr>
        </p:nvSpPr>
        <p:spPr>
          <a:xfrm>
            <a:off x="9128821" y="3486498"/>
            <a:ext cx="8269288"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9" y="4100718"/>
            <a:ext cx="829096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5" y="10431885"/>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5" y="4075661"/>
            <a:ext cx="827492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71" y="3486498"/>
            <a:ext cx="827492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8"/>
            <a:ext cx="8272464"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50" y="4107191"/>
            <a:ext cx="8272464"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50" y="9515166"/>
            <a:ext cx="8272464"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1" y="10104325"/>
            <a:ext cx="8272462"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1" y="16609582"/>
            <a:ext cx="8272462"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50" y="17198742"/>
            <a:ext cx="8272464"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7" y="4107191"/>
            <a:ext cx="827134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83" name="Picture Placeholder 13"/>
          <p:cNvSpPr>
            <a:spLocks noGrp="1"/>
          </p:cNvSpPr>
          <p:nvPr>
            <p:ph type="pic" sz="quarter" idx="115"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84" name="Picture Placeholder 13"/>
          <p:cNvSpPr>
            <a:spLocks noGrp="1"/>
          </p:cNvSpPr>
          <p:nvPr>
            <p:ph type="pic" sz="quarter" idx="126"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85" name="Picture Placeholder 13"/>
          <p:cNvSpPr>
            <a:spLocks noGrp="1"/>
          </p:cNvSpPr>
          <p:nvPr>
            <p:ph type="pic" sz="quarter" idx="127"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86" name="Picture Placeholder 13"/>
          <p:cNvSpPr>
            <a:spLocks noGrp="1"/>
          </p:cNvSpPr>
          <p:nvPr>
            <p:ph type="pic" sz="quarter" idx="128"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87" name="Picture Placeholder 13"/>
          <p:cNvSpPr>
            <a:spLocks noGrp="1"/>
          </p:cNvSpPr>
          <p:nvPr>
            <p:ph type="pic" sz="quarter" idx="129"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89" name="Picture Placeholder 13"/>
          <p:cNvSpPr>
            <a:spLocks noGrp="1"/>
          </p:cNvSpPr>
          <p:nvPr>
            <p:ph type="pic" sz="quarter" idx="130"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92" name="Picture Placeholder 13"/>
          <p:cNvSpPr>
            <a:spLocks noGrp="1"/>
          </p:cNvSpPr>
          <p:nvPr>
            <p:ph type="pic" sz="quarter" idx="131"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95" name="Picture Placeholder 13"/>
          <p:cNvSpPr>
            <a:spLocks noGrp="1"/>
          </p:cNvSpPr>
          <p:nvPr>
            <p:ph type="pic" sz="quarter" idx="132"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98" name="Picture Placeholder 13"/>
          <p:cNvSpPr>
            <a:spLocks noGrp="1"/>
          </p:cNvSpPr>
          <p:nvPr>
            <p:ph type="pic" sz="quarter" idx="133"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12" name="Picture Placeholder 13"/>
          <p:cNvSpPr>
            <a:spLocks noGrp="1"/>
          </p:cNvSpPr>
          <p:nvPr>
            <p:ph type="pic" sz="quarter" idx="134"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21" name="Picture Placeholder 13"/>
          <p:cNvSpPr>
            <a:spLocks noGrp="1"/>
          </p:cNvSpPr>
          <p:nvPr>
            <p:ph type="pic" sz="quarter" idx="135"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76" name="Text Placeholder 3"/>
          <p:cNvSpPr>
            <a:spLocks noGrp="1"/>
          </p:cNvSpPr>
          <p:nvPr>
            <p:ph type="body" sz="quarter" idx="136" hasCustomPrompt="1"/>
          </p:nvPr>
        </p:nvSpPr>
        <p:spPr>
          <a:xfrm>
            <a:off x="26462421" y="4075661"/>
            <a:ext cx="827492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1" y="3486498"/>
            <a:ext cx="827492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RESULTS</a:t>
            </a:r>
          </a:p>
        </p:txBody>
      </p:sp>
      <p:sp>
        <p:nvSpPr>
          <p:cNvPr id="78" name="Text Placeholder 5"/>
          <p:cNvSpPr>
            <a:spLocks noGrp="1"/>
          </p:cNvSpPr>
          <p:nvPr>
            <p:ph type="body" sz="quarter" idx="138"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79" name="Text Placeholder 5"/>
          <p:cNvSpPr>
            <a:spLocks noGrp="1"/>
          </p:cNvSpPr>
          <p:nvPr>
            <p:ph type="body" sz="quarter" idx="139"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80" name="Text Placeholder 5"/>
          <p:cNvSpPr>
            <a:spLocks noGrp="1"/>
          </p:cNvSpPr>
          <p:nvPr>
            <p:ph type="body" sz="quarter" idx="140"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81" name="Text Placeholder 5"/>
          <p:cNvSpPr>
            <a:spLocks noGrp="1"/>
          </p:cNvSpPr>
          <p:nvPr>
            <p:ph type="body" sz="quarter" idx="141"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82" name="Text Placeholder 5"/>
          <p:cNvSpPr>
            <a:spLocks noGrp="1"/>
          </p:cNvSpPr>
          <p:nvPr>
            <p:ph type="body" sz="quarter" idx="142"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88" name="Text Placeholder 5"/>
          <p:cNvSpPr>
            <a:spLocks noGrp="1"/>
          </p:cNvSpPr>
          <p:nvPr>
            <p:ph type="body" sz="quarter" idx="143"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90" name="Text Placeholder 5"/>
          <p:cNvSpPr>
            <a:spLocks noGrp="1"/>
          </p:cNvSpPr>
          <p:nvPr>
            <p:ph type="body" sz="quarter" idx="144"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91" name="Text Placeholder 5"/>
          <p:cNvSpPr>
            <a:spLocks noGrp="1"/>
          </p:cNvSpPr>
          <p:nvPr>
            <p:ph type="body" sz="quarter" idx="145"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93" name="Text Placeholder 5"/>
          <p:cNvSpPr>
            <a:spLocks noGrp="1"/>
          </p:cNvSpPr>
          <p:nvPr>
            <p:ph type="body" sz="quarter" idx="146"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94" name="Text Placeholder 5"/>
          <p:cNvSpPr>
            <a:spLocks noGrp="1"/>
          </p:cNvSpPr>
          <p:nvPr>
            <p:ph type="body" sz="quarter" idx="147"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96" name="Text Placeholder 5"/>
          <p:cNvSpPr>
            <a:spLocks noGrp="1"/>
          </p:cNvSpPr>
          <p:nvPr>
            <p:ph type="body" sz="quarter" idx="148"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97" name="Text Placeholder 5"/>
          <p:cNvSpPr>
            <a:spLocks noGrp="1"/>
          </p:cNvSpPr>
          <p:nvPr>
            <p:ph type="body" sz="quarter" idx="149"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99" name="Text Placeholder 3"/>
          <p:cNvSpPr>
            <a:spLocks noGrp="1"/>
          </p:cNvSpPr>
          <p:nvPr>
            <p:ph type="body" sz="quarter" idx="150"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00" name="Text Placeholder 3"/>
          <p:cNvSpPr>
            <a:spLocks noGrp="1"/>
          </p:cNvSpPr>
          <p:nvPr>
            <p:ph type="body" sz="quarter" idx="151"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01" name="Text Placeholder 3"/>
          <p:cNvSpPr>
            <a:spLocks noGrp="1"/>
          </p:cNvSpPr>
          <p:nvPr>
            <p:ph type="body" sz="quarter" idx="152"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02" name="Text Placeholder 3"/>
          <p:cNvSpPr>
            <a:spLocks noGrp="1"/>
          </p:cNvSpPr>
          <p:nvPr>
            <p:ph type="body" sz="quarter" idx="153"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04" name="Text Placeholder 3"/>
          <p:cNvSpPr>
            <a:spLocks noGrp="1"/>
          </p:cNvSpPr>
          <p:nvPr>
            <p:ph type="body" sz="quarter" idx="154"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05" name="Text Placeholder 3"/>
          <p:cNvSpPr>
            <a:spLocks noGrp="1"/>
          </p:cNvSpPr>
          <p:nvPr>
            <p:ph type="body" sz="quarter" idx="155"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06" name="Text Placeholder 3"/>
          <p:cNvSpPr>
            <a:spLocks noGrp="1"/>
          </p:cNvSpPr>
          <p:nvPr>
            <p:ph type="body" sz="quarter" idx="156"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07" name="Text Placeholder 3"/>
          <p:cNvSpPr>
            <a:spLocks noGrp="1"/>
          </p:cNvSpPr>
          <p:nvPr>
            <p:ph type="body" sz="quarter" idx="157"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08" name="Text Placeholder 3"/>
          <p:cNvSpPr>
            <a:spLocks noGrp="1"/>
          </p:cNvSpPr>
          <p:nvPr>
            <p:ph type="body" sz="quarter" idx="158"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09" name="Text Placeholder 3"/>
          <p:cNvSpPr>
            <a:spLocks noGrp="1"/>
          </p:cNvSpPr>
          <p:nvPr>
            <p:ph type="body" sz="quarter" idx="159"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10" name="Text Placeholder 3"/>
          <p:cNvSpPr>
            <a:spLocks noGrp="1"/>
          </p:cNvSpPr>
          <p:nvPr>
            <p:ph type="body" sz="quarter" idx="160"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57" name="Text Placeholder 76"/>
          <p:cNvSpPr>
            <a:spLocks noGrp="1"/>
          </p:cNvSpPr>
          <p:nvPr>
            <p:ph type="body" sz="quarter" idx="161" hasCustomPrompt="1"/>
          </p:nvPr>
        </p:nvSpPr>
        <p:spPr>
          <a:xfrm>
            <a:off x="5225145" y="1464832"/>
            <a:ext cx="33440914" cy="963989"/>
          </a:xfrm>
          <a:prstGeom prst="rect">
            <a:avLst/>
          </a:prstGeom>
        </p:spPr>
        <p:txBody>
          <a:bodyPr lIns="91423" tIns="45711" rIns="91423" bIns="45711">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5" y="2428822"/>
            <a:ext cx="33440914" cy="634555"/>
          </a:xfrm>
          <a:prstGeom prst="rect">
            <a:avLst/>
          </a:prstGeom>
        </p:spPr>
        <p:txBody>
          <a:bodyPr lIns="91423" tIns="45711" rIns="91423" bIns="45711">
            <a:normAutofit/>
          </a:bodyPr>
          <a:lstStyle>
            <a:lvl1pPr algn="ctr">
              <a:buFontTx/>
              <a:buNone/>
              <a:defRPr sz="3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5" y="180134"/>
            <a:ext cx="33440914" cy="1284696"/>
          </a:xfrm>
          <a:prstGeom prst="rect">
            <a:avLst/>
          </a:prstGeom>
        </p:spPr>
        <p:txBody>
          <a:bodyPr lIns="91423" tIns="45711" rIns="91423" bIns="45711">
            <a:normAutofit/>
          </a:bodyPr>
          <a:lstStyle>
            <a:lvl1pPr algn="ctr">
              <a:buFontTx/>
              <a:buNone/>
              <a:defRPr sz="6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474665" y="11021044"/>
            <a:ext cx="829096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474665" y="3523075"/>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INTRODUCTION or ABSTRACT</a:t>
            </a:r>
          </a:p>
        </p:txBody>
      </p:sp>
      <p:sp>
        <p:nvSpPr>
          <p:cNvPr id="70" name="Text Placeholder 5"/>
          <p:cNvSpPr>
            <a:spLocks noGrp="1"/>
          </p:cNvSpPr>
          <p:nvPr>
            <p:ph type="body" sz="quarter" idx="20" hasCustomPrompt="1"/>
          </p:nvPr>
        </p:nvSpPr>
        <p:spPr>
          <a:xfrm>
            <a:off x="474667" y="16603111"/>
            <a:ext cx="8269288"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OBJECTIVES</a:t>
            </a:r>
          </a:p>
        </p:txBody>
      </p:sp>
      <p:sp>
        <p:nvSpPr>
          <p:cNvPr id="71" name="Text Placeholder 3"/>
          <p:cNvSpPr>
            <a:spLocks noGrp="1"/>
          </p:cNvSpPr>
          <p:nvPr>
            <p:ph type="body" sz="quarter" idx="21" hasCustomPrompt="1"/>
          </p:nvPr>
        </p:nvSpPr>
        <p:spPr>
          <a:xfrm>
            <a:off x="26479105" y="4148812"/>
            <a:ext cx="829096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73" name="Text Placeholder 5"/>
          <p:cNvSpPr>
            <a:spLocks noGrp="1"/>
          </p:cNvSpPr>
          <p:nvPr>
            <p:ph type="body" sz="quarter" idx="22" hasCustomPrompt="1"/>
          </p:nvPr>
        </p:nvSpPr>
        <p:spPr>
          <a:xfrm>
            <a:off x="474665" y="10431885"/>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MATERIALS &amp; METHODS</a:t>
            </a:r>
          </a:p>
        </p:txBody>
      </p:sp>
      <p:sp>
        <p:nvSpPr>
          <p:cNvPr id="76" name="Text Placeholder 5"/>
          <p:cNvSpPr>
            <a:spLocks noGrp="1"/>
          </p:cNvSpPr>
          <p:nvPr>
            <p:ph type="body" sz="quarter" idx="24" hasCustomPrompt="1"/>
          </p:nvPr>
        </p:nvSpPr>
        <p:spPr>
          <a:xfrm>
            <a:off x="9158453" y="3523076"/>
            <a:ext cx="25595974"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RESULTS</a:t>
            </a:r>
          </a:p>
        </p:txBody>
      </p:sp>
      <p:sp>
        <p:nvSpPr>
          <p:cNvPr id="105" name="Text Placeholder 5"/>
          <p:cNvSpPr>
            <a:spLocks noGrp="1"/>
          </p:cNvSpPr>
          <p:nvPr>
            <p:ph type="body" sz="quarter" idx="25" hasCustomPrompt="1"/>
          </p:nvPr>
        </p:nvSpPr>
        <p:spPr>
          <a:xfrm>
            <a:off x="35147250" y="3523076"/>
            <a:ext cx="8272464"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35147250" y="4148812"/>
            <a:ext cx="8272464"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35147250" y="9515166"/>
            <a:ext cx="8272464"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35147251" y="10104325"/>
            <a:ext cx="8272462"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09" name="Text Placeholder 5"/>
          <p:cNvSpPr>
            <a:spLocks noGrp="1"/>
          </p:cNvSpPr>
          <p:nvPr>
            <p:ph type="body" sz="quarter" idx="29" hasCustomPrompt="1"/>
          </p:nvPr>
        </p:nvSpPr>
        <p:spPr>
          <a:xfrm>
            <a:off x="35147251" y="16609582"/>
            <a:ext cx="8272462"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ACKNOWLEDGEMENTS  or  CONTACT</a:t>
            </a:r>
          </a:p>
        </p:txBody>
      </p:sp>
      <p:sp>
        <p:nvSpPr>
          <p:cNvPr id="110" name="Text Placeholder 3"/>
          <p:cNvSpPr>
            <a:spLocks noGrp="1"/>
          </p:cNvSpPr>
          <p:nvPr>
            <p:ph type="body" sz="quarter" idx="30" hasCustomPrompt="1"/>
          </p:nvPr>
        </p:nvSpPr>
        <p:spPr>
          <a:xfrm>
            <a:off x="35147250" y="17198742"/>
            <a:ext cx="8272464"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474665" y="17198742"/>
            <a:ext cx="827134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14" name="Picture Placeholder 13"/>
          <p:cNvSpPr>
            <a:spLocks noGrp="1"/>
          </p:cNvSpPr>
          <p:nvPr>
            <p:ph type="pic" sz="quarter" idx="115"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15" name="Picture Placeholder 13"/>
          <p:cNvSpPr>
            <a:spLocks noGrp="1"/>
          </p:cNvSpPr>
          <p:nvPr>
            <p:ph type="pic" sz="quarter" idx="126"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16" name="Picture Placeholder 13"/>
          <p:cNvSpPr>
            <a:spLocks noGrp="1"/>
          </p:cNvSpPr>
          <p:nvPr>
            <p:ph type="pic" sz="quarter" idx="127"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17" name="Picture Placeholder 13"/>
          <p:cNvSpPr>
            <a:spLocks noGrp="1"/>
          </p:cNvSpPr>
          <p:nvPr>
            <p:ph type="pic" sz="quarter" idx="128"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20" name="Picture Placeholder 13"/>
          <p:cNvSpPr>
            <a:spLocks noGrp="1"/>
          </p:cNvSpPr>
          <p:nvPr>
            <p:ph type="pic" sz="quarter" idx="129"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21" name="Picture Placeholder 13"/>
          <p:cNvSpPr>
            <a:spLocks noGrp="1"/>
          </p:cNvSpPr>
          <p:nvPr>
            <p:ph type="pic" sz="quarter" idx="130"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22" name="Picture Placeholder 13"/>
          <p:cNvSpPr>
            <a:spLocks noGrp="1"/>
          </p:cNvSpPr>
          <p:nvPr>
            <p:ph type="pic" sz="quarter" idx="131"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23" name="Picture Placeholder 13"/>
          <p:cNvSpPr>
            <a:spLocks noGrp="1"/>
          </p:cNvSpPr>
          <p:nvPr>
            <p:ph type="pic" sz="quarter" idx="132"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24" name="Picture Placeholder 13"/>
          <p:cNvSpPr>
            <a:spLocks noGrp="1"/>
          </p:cNvSpPr>
          <p:nvPr>
            <p:ph type="pic" sz="quarter" idx="133"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25" name="Picture Placeholder 13"/>
          <p:cNvSpPr>
            <a:spLocks noGrp="1"/>
          </p:cNvSpPr>
          <p:nvPr>
            <p:ph type="pic" sz="quarter" idx="134"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26" name="Picture Placeholder 13"/>
          <p:cNvSpPr>
            <a:spLocks noGrp="1"/>
          </p:cNvSpPr>
          <p:nvPr>
            <p:ph type="pic" sz="quarter" idx="135"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127" name="Text Placeholder 5"/>
          <p:cNvSpPr>
            <a:spLocks noGrp="1"/>
          </p:cNvSpPr>
          <p:nvPr>
            <p:ph type="body" sz="quarter" idx="138"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28" name="Text Placeholder 5"/>
          <p:cNvSpPr>
            <a:spLocks noGrp="1"/>
          </p:cNvSpPr>
          <p:nvPr>
            <p:ph type="body" sz="quarter" idx="139"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29" name="Text Placeholder 5"/>
          <p:cNvSpPr>
            <a:spLocks noGrp="1"/>
          </p:cNvSpPr>
          <p:nvPr>
            <p:ph type="body" sz="quarter" idx="140"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30" name="Text Placeholder 5"/>
          <p:cNvSpPr>
            <a:spLocks noGrp="1"/>
          </p:cNvSpPr>
          <p:nvPr>
            <p:ph type="body" sz="quarter" idx="141"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31" name="Text Placeholder 5"/>
          <p:cNvSpPr>
            <a:spLocks noGrp="1"/>
          </p:cNvSpPr>
          <p:nvPr>
            <p:ph type="body" sz="quarter" idx="142"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32" name="Text Placeholder 5"/>
          <p:cNvSpPr>
            <a:spLocks noGrp="1"/>
          </p:cNvSpPr>
          <p:nvPr>
            <p:ph type="body" sz="quarter" idx="143"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33" name="Text Placeholder 5"/>
          <p:cNvSpPr>
            <a:spLocks noGrp="1"/>
          </p:cNvSpPr>
          <p:nvPr>
            <p:ph type="body" sz="quarter" idx="144"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34" name="Text Placeholder 5"/>
          <p:cNvSpPr>
            <a:spLocks noGrp="1"/>
          </p:cNvSpPr>
          <p:nvPr>
            <p:ph type="body" sz="quarter" idx="145"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35" name="Text Placeholder 5"/>
          <p:cNvSpPr>
            <a:spLocks noGrp="1"/>
          </p:cNvSpPr>
          <p:nvPr>
            <p:ph type="body" sz="quarter" idx="146"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36" name="Text Placeholder 5"/>
          <p:cNvSpPr>
            <a:spLocks noGrp="1"/>
          </p:cNvSpPr>
          <p:nvPr>
            <p:ph type="body" sz="quarter" idx="147"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37" name="Text Placeholder 5"/>
          <p:cNvSpPr>
            <a:spLocks noGrp="1"/>
          </p:cNvSpPr>
          <p:nvPr>
            <p:ph type="body" sz="quarter" idx="148"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38" name="Text Placeholder 5"/>
          <p:cNvSpPr>
            <a:spLocks noGrp="1"/>
          </p:cNvSpPr>
          <p:nvPr>
            <p:ph type="body" sz="quarter" idx="149" hasCustomPrompt="1"/>
          </p:nvPr>
        </p:nvSpPr>
        <p:spPr>
          <a:xfrm>
            <a:off x="-9661633" y="13085388"/>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39" name="Text Placeholder 3"/>
          <p:cNvSpPr>
            <a:spLocks noGrp="1"/>
          </p:cNvSpPr>
          <p:nvPr>
            <p:ph type="body" sz="quarter" idx="152"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40" name="Text Placeholder 3"/>
          <p:cNvSpPr>
            <a:spLocks noGrp="1"/>
          </p:cNvSpPr>
          <p:nvPr>
            <p:ph type="body" sz="quarter" idx="153"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41" name="Text Placeholder 3"/>
          <p:cNvSpPr>
            <a:spLocks noGrp="1"/>
          </p:cNvSpPr>
          <p:nvPr>
            <p:ph type="body" sz="quarter" idx="154"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42" name="Text Placeholder 3"/>
          <p:cNvSpPr>
            <a:spLocks noGrp="1"/>
          </p:cNvSpPr>
          <p:nvPr>
            <p:ph type="body" sz="quarter" idx="155"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43" name="Text Placeholder 3"/>
          <p:cNvSpPr>
            <a:spLocks noGrp="1"/>
          </p:cNvSpPr>
          <p:nvPr>
            <p:ph type="body" sz="quarter" idx="156"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44" name="Text Placeholder 3"/>
          <p:cNvSpPr>
            <a:spLocks noGrp="1"/>
          </p:cNvSpPr>
          <p:nvPr>
            <p:ph type="body" sz="quarter" idx="157"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45" name="Text Placeholder 3"/>
          <p:cNvSpPr>
            <a:spLocks noGrp="1"/>
          </p:cNvSpPr>
          <p:nvPr>
            <p:ph type="body" sz="quarter" idx="158"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46" name="Text Placeholder 3"/>
          <p:cNvSpPr>
            <a:spLocks noGrp="1"/>
          </p:cNvSpPr>
          <p:nvPr>
            <p:ph type="body" sz="quarter" idx="159"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47" name="Text Placeholder 3"/>
          <p:cNvSpPr>
            <a:spLocks noGrp="1"/>
          </p:cNvSpPr>
          <p:nvPr>
            <p:ph type="body" sz="quarter" idx="160"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48" name="Text Placeholder 3"/>
          <p:cNvSpPr>
            <a:spLocks noGrp="1"/>
          </p:cNvSpPr>
          <p:nvPr>
            <p:ph type="body" sz="quarter" idx="161"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49" name="Text Placeholder 3"/>
          <p:cNvSpPr>
            <a:spLocks noGrp="1"/>
          </p:cNvSpPr>
          <p:nvPr>
            <p:ph type="body" sz="quarter" idx="162" hasCustomPrompt="1"/>
          </p:nvPr>
        </p:nvSpPr>
        <p:spPr>
          <a:xfrm>
            <a:off x="9142811" y="4148812"/>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60" name="Text Placeholder 3"/>
          <p:cNvSpPr>
            <a:spLocks noGrp="1"/>
          </p:cNvSpPr>
          <p:nvPr>
            <p:ph type="body" sz="quarter" idx="163" hasCustomPrompt="1"/>
          </p:nvPr>
        </p:nvSpPr>
        <p:spPr>
          <a:xfrm>
            <a:off x="17810959" y="4148812"/>
            <a:ext cx="8290966" cy="492426"/>
          </a:xfrm>
          <a:prstGeom prst="rect">
            <a:avLst/>
          </a:prstGeom>
        </p:spPr>
        <p:txBody>
          <a:bodyPr wrap="square" lIns="91423" tIns="91423" rIns="91423" bIns="91423">
            <a:spAutoFit/>
          </a:bodyPr>
          <a:lstStyle>
            <a:lvl1pPr marL="0" indent="0">
              <a:buNone/>
              <a:defRPr sz="2000" b="1">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64" hasCustomPrompt="1"/>
          </p:nvPr>
        </p:nvSpPr>
        <p:spPr>
          <a:xfrm>
            <a:off x="474665" y="4148812"/>
            <a:ext cx="829096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56" name="Picture Placeholder 13"/>
          <p:cNvSpPr>
            <a:spLocks noGrp="1"/>
          </p:cNvSpPr>
          <p:nvPr>
            <p:ph type="pic" sz="quarter" idx="15" hasCustomPrompt="1"/>
          </p:nvPr>
        </p:nvSpPr>
        <p:spPr>
          <a:xfrm>
            <a:off x="438088" y="762000"/>
            <a:ext cx="4419600" cy="1676400"/>
          </a:xfrm>
          <a:prstGeom prst="rect">
            <a:avLst/>
          </a:prstGeom>
        </p:spPr>
        <p:txBody>
          <a:bodyPr lIns="78359" tIns="39178" rIns="78359" bIns="39178" anchor="ctr"/>
          <a:lstStyle>
            <a:lvl1pPr algn="ctr">
              <a:buNone/>
              <a:defRPr sz="3500">
                <a:solidFill>
                  <a:schemeClr val="bg1"/>
                </a:solidFill>
              </a:defRPr>
            </a:lvl1pPr>
          </a:lstStyle>
          <a:p>
            <a:r>
              <a:rPr lang="en-US"/>
              <a:t>LOGO</a:t>
            </a:r>
          </a:p>
        </p:txBody>
      </p:sp>
      <p:sp>
        <p:nvSpPr>
          <p:cNvPr id="57" name="Picture Placeholder 13"/>
          <p:cNvSpPr>
            <a:spLocks noGrp="1"/>
          </p:cNvSpPr>
          <p:nvPr>
            <p:ph type="pic" sz="quarter" idx="18" hasCustomPrompt="1"/>
          </p:nvPr>
        </p:nvSpPr>
        <p:spPr>
          <a:xfrm>
            <a:off x="39000112" y="762000"/>
            <a:ext cx="4419600" cy="1676400"/>
          </a:xfrm>
          <a:prstGeom prst="rect">
            <a:avLst/>
          </a:prstGeom>
        </p:spPr>
        <p:txBody>
          <a:bodyPr lIns="78359" tIns="39178" rIns="78359" bIns="39178" anchor="ctr"/>
          <a:lstStyle>
            <a:lvl1pPr algn="ctr">
              <a:buNone/>
              <a:defRPr sz="3500">
                <a:solidFill>
                  <a:schemeClr val="bg1"/>
                </a:solidFill>
              </a:defRPr>
            </a:lvl1pPr>
          </a:lstStyle>
          <a:p>
            <a:r>
              <a:rPr lang="en-US"/>
              <a:t>LOGO</a:t>
            </a:r>
          </a:p>
        </p:txBody>
      </p:sp>
      <p:sp>
        <p:nvSpPr>
          <p:cNvPr id="63" name="Text Placeholder 76"/>
          <p:cNvSpPr>
            <a:spLocks noGrp="1"/>
          </p:cNvSpPr>
          <p:nvPr>
            <p:ph type="body" sz="quarter" idx="165" hasCustomPrompt="1"/>
          </p:nvPr>
        </p:nvSpPr>
        <p:spPr>
          <a:xfrm>
            <a:off x="5225145" y="1464832"/>
            <a:ext cx="33440914" cy="963989"/>
          </a:xfrm>
          <a:prstGeom prst="rect">
            <a:avLst/>
          </a:prstGeom>
        </p:spPr>
        <p:txBody>
          <a:bodyPr lIns="91423" tIns="45711" rIns="91423" bIns="45711">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95" hasCustomPrompt="1"/>
          </p:nvPr>
        </p:nvSpPr>
        <p:spPr>
          <a:xfrm>
            <a:off x="5225145" y="2428822"/>
            <a:ext cx="33440914" cy="634555"/>
          </a:xfrm>
          <a:prstGeom prst="rect">
            <a:avLst/>
          </a:prstGeom>
        </p:spPr>
        <p:txBody>
          <a:bodyPr lIns="91423" tIns="45711" rIns="91423" bIns="45711">
            <a:normAutofit/>
          </a:bodyPr>
          <a:lstStyle>
            <a:lvl1pPr algn="ctr">
              <a:buFontTx/>
              <a:buNone/>
              <a:defRPr sz="3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9" name="Text Placeholder 76"/>
          <p:cNvSpPr>
            <a:spLocks noGrp="1"/>
          </p:cNvSpPr>
          <p:nvPr>
            <p:ph type="body" sz="quarter" idx="196" hasCustomPrompt="1"/>
          </p:nvPr>
        </p:nvSpPr>
        <p:spPr>
          <a:xfrm>
            <a:off x="5225145" y="180134"/>
            <a:ext cx="33440914" cy="1284696"/>
          </a:xfrm>
          <a:prstGeom prst="rect">
            <a:avLst/>
          </a:prstGeom>
        </p:spPr>
        <p:txBody>
          <a:bodyPr lIns="91423" tIns="45711" rIns="91423" bIns="45711">
            <a:normAutofit/>
          </a:bodyPr>
          <a:lstStyle>
            <a:lvl1pPr algn="ctr">
              <a:buFontTx/>
              <a:buNone/>
              <a:defRPr sz="6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94" name="Text Placeholder 3"/>
          <p:cNvSpPr>
            <a:spLocks noGrp="1"/>
          </p:cNvSpPr>
          <p:nvPr>
            <p:ph type="body" sz="quarter" idx="10" hasCustomPrompt="1"/>
          </p:nvPr>
        </p:nvSpPr>
        <p:spPr>
          <a:xfrm>
            <a:off x="474665" y="11021044"/>
            <a:ext cx="829096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95" name="Text Placeholder 5"/>
          <p:cNvSpPr>
            <a:spLocks noGrp="1"/>
          </p:cNvSpPr>
          <p:nvPr>
            <p:ph type="body" sz="quarter" idx="11" hasCustomPrompt="1"/>
          </p:nvPr>
        </p:nvSpPr>
        <p:spPr>
          <a:xfrm>
            <a:off x="474665" y="3476792"/>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INTRODUCTION or ABSTRACT</a:t>
            </a:r>
          </a:p>
        </p:txBody>
      </p:sp>
      <p:sp>
        <p:nvSpPr>
          <p:cNvPr id="100" name="Text Placeholder 5"/>
          <p:cNvSpPr>
            <a:spLocks noGrp="1"/>
          </p:cNvSpPr>
          <p:nvPr>
            <p:ph type="body" sz="quarter" idx="20" hasCustomPrompt="1"/>
          </p:nvPr>
        </p:nvSpPr>
        <p:spPr>
          <a:xfrm>
            <a:off x="474667" y="16603111"/>
            <a:ext cx="8269288"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OBJECTIVES</a:t>
            </a:r>
          </a:p>
        </p:txBody>
      </p:sp>
      <p:sp>
        <p:nvSpPr>
          <p:cNvPr id="101" name="Text Placeholder 3"/>
          <p:cNvSpPr>
            <a:spLocks noGrp="1"/>
          </p:cNvSpPr>
          <p:nvPr>
            <p:ph type="body" sz="quarter" idx="21" hasCustomPrompt="1"/>
          </p:nvPr>
        </p:nvSpPr>
        <p:spPr>
          <a:xfrm>
            <a:off x="474665" y="4080706"/>
            <a:ext cx="829096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20" name="Text Placeholder 5"/>
          <p:cNvSpPr>
            <a:spLocks noGrp="1"/>
          </p:cNvSpPr>
          <p:nvPr>
            <p:ph type="body" sz="quarter" idx="22" hasCustomPrompt="1"/>
          </p:nvPr>
        </p:nvSpPr>
        <p:spPr>
          <a:xfrm>
            <a:off x="474665" y="10431885"/>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MATERIALS &amp; METHODS</a:t>
            </a:r>
          </a:p>
        </p:txBody>
      </p:sp>
      <p:sp>
        <p:nvSpPr>
          <p:cNvPr id="121" name="Text Placeholder 3"/>
          <p:cNvSpPr>
            <a:spLocks noGrp="1"/>
          </p:cNvSpPr>
          <p:nvPr>
            <p:ph type="body" sz="quarter" idx="23" hasCustomPrompt="1"/>
          </p:nvPr>
        </p:nvSpPr>
        <p:spPr>
          <a:xfrm>
            <a:off x="17818977" y="4080706"/>
            <a:ext cx="827492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22" name="Text Placeholder 5"/>
          <p:cNvSpPr>
            <a:spLocks noGrp="1"/>
          </p:cNvSpPr>
          <p:nvPr>
            <p:ph type="body" sz="quarter" idx="24" hasCustomPrompt="1"/>
          </p:nvPr>
        </p:nvSpPr>
        <p:spPr>
          <a:xfrm>
            <a:off x="17818977" y="3476792"/>
            <a:ext cx="827492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RESULTS</a:t>
            </a:r>
          </a:p>
        </p:txBody>
      </p:sp>
      <p:sp>
        <p:nvSpPr>
          <p:cNvPr id="123" name="Text Placeholder 5"/>
          <p:cNvSpPr>
            <a:spLocks noGrp="1"/>
          </p:cNvSpPr>
          <p:nvPr>
            <p:ph type="body" sz="quarter" idx="25" hasCustomPrompt="1"/>
          </p:nvPr>
        </p:nvSpPr>
        <p:spPr>
          <a:xfrm>
            <a:off x="35147250" y="3476792"/>
            <a:ext cx="8272464"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CONCLUSIONS</a:t>
            </a:r>
          </a:p>
        </p:txBody>
      </p:sp>
      <p:sp>
        <p:nvSpPr>
          <p:cNvPr id="124" name="Text Placeholder 3"/>
          <p:cNvSpPr>
            <a:spLocks noGrp="1"/>
          </p:cNvSpPr>
          <p:nvPr>
            <p:ph type="body" sz="quarter" idx="26" hasCustomPrompt="1"/>
          </p:nvPr>
        </p:nvSpPr>
        <p:spPr>
          <a:xfrm>
            <a:off x="35147250" y="4080706"/>
            <a:ext cx="8272464"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25" name="Text Placeholder 5"/>
          <p:cNvSpPr>
            <a:spLocks noGrp="1"/>
          </p:cNvSpPr>
          <p:nvPr>
            <p:ph type="body" sz="quarter" idx="27" hasCustomPrompt="1"/>
          </p:nvPr>
        </p:nvSpPr>
        <p:spPr>
          <a:xfrm>
            <a:off x="35147250" y="9508695"/>
            <a:ext cx="8272464"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REFERENCES</a:t>
            </a:r>
          </a:p>
        </p:txBody>
      </p:sp>
      <p:sp>
        <p:nvSpPr>
          <p:cNvPr id="126" name="Text Placeholder 3"/>
          <p:cNvSpPr>
            <a:spLocks noGrp="1"/>
          </p:cNvSpPr>
          <p:nvPr>
            <p:ph type="body" sz="quarter" idx="28" hasCustomPrompt="1"/>
          </p:nvPr>
        </p:nvSpPr>
        <p:spPr>
          <a:xfrm>
            <a:off x="35147251" y="10104325"/>
            <a:ext cx="8272462"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27" name="Text Placeholder 5"/>
          <p:cNvSpPr>
            <a:spLocks noGrp="1"/>
          </p:cNvSpPr>
          <p:nvPr>
            <p:ph type="body" sz="quarter" idx="29" hasCustomPrompt="1"/>
          </p:nvPr>
        </p:nvSpPr>
        <p:spPr>
          <a:xfrm>
            <a:off x="35147251" y="16603111"/>
            <a:ext cx="8272462"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ACKNOWLEDGEMENTS  or  CONTACT</a:t>
            </a:r>
          </a:p>
        </p:txBody>
      </p:sp>
      <p:sp>
        <p:nvSpPr>
          <p:cNvPr id="128" name="Text Placeholder 3"/>
          <p:cNvSpPr>
            <a:spLocks noGrp="1"/>
          </p:cNvSpPr>
          <p:nvPr>
            <p:ph type="body" sz="quarter" idx="30" hasCustomPrompt="1"/>
          </p:nvPr>
        </p:nvSpPr>
        <p:spPr>
          <a:xfrm>
            <a:off x="35147250" y="17198742"/>
            <a:ext cx="8272464"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29" name="Text Placeholder 3"/>
          <p:cNvSpPr>
            <a:spLocks noGrp="1"/>
          </p:cNvSpPr>
          <p:nvPr>
            <p:ph type="body" sz="quarter" idx="96" hasCustomPrompt="1"/>
          </p:nvPr>
        </p:nvSpPr>
        <p:spPr>
          <a:xfrm>
            <a:off x="474665" y="17198742"/>
            <a:ext cx="827134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30" name="Text Placeholder 3"/>
          <p:cNvSpPr>
            <a:spLocks noGrp="1"/>
          </p:cNvSpPr>
          <p:nvPr>
            <p:ph type="body" sz="quarter" idx="150" hasCustomPrompt="1"/>
          </p:nvPr>
        </p:nvSpPr>
        <p:spPr>
          <a:xfrm>
            <a:off x="26483115" y="4080706"/>
            <a:ext cx="827492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31" name="Text Placeholder 5"/>
          <p:cNvSpPr>
            <a:spLocks noGrp="1"/>
          </p:cNvSpPr>
          <p:nvPr>
            <p:ph type="body" sz="quarter" idx="151" hasCustomPrompt="1"/>
          </p:nvPr>
        </p:nvSpPr>
        <p:spPr>
          <a:xfrm>
            <a:off x="26483115" y="3476792"/>
            <a:ext cx="827492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RESULTS</a:t>
            </a:r>
          </a:p>
        </p:txBody>
      </p:sp>
      <p:sp>
        <p:nvSpPr>
          <p:cNvPr id="132" name="Text Placeholder 3"/>
          <p:cNvSpPr>
            <a:spLocks noGrp="1"/>
          </p:cNvSpPr>
          <p:nvPr>
            <p:ph type="body" sz="quarter" idx="152" hasCustomPrompt="1"/>
          </p:nvPr>
        </p:nvSpPr>
        <p:spPr>
          <a:xfrm>
            <a:off x="9153033" y="4080706"/>
            <a:ext cx="827492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33" name="Text Placeholder 5"/>
          <p:cNvSpPr>
            <a:spLocks noGrp="1"/>
          </p:cNvSpPr>
          <p:nvPr>
            <p:ph type="body" sz="quarter" idx="153" hasCustomPrompt="1"/>
          </p:nvPr>
        </p:nvSpPr>
        <p:spPr>
          <a:xfrm>
            <a:off x="9154841" y="3476792"/>
            <a:ext cx="827492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RESULTS</a:t>
            </a:r>
          </a:p>
        </p:txBody>
      </p:sp>
      <p:sp>
        <p:nvSpPr>
          <p:cNvPr id="134" name="Text Placeholder 3"/>
          <p:cNvSpPr>
            <a:spLocks noGrp="1"/>
          </p:cNvSpPr>
          <p:nvPr>
            <p:ph type="body" sz="quarter" idx="154" hasCustomPrompt="1"/>
          </p:nvPr>
        </p:nvSpPr>
        <p:spPr>
          <a:xfrm>
            <a:off x="17807727" y="13326008"/>
            <a:ext cx="827492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35" name="Text Placeholder 5"/>
          <p:cNvSpPr>
            <a:spLocks noGrp="1"/>
          </p:cNvSpPr>
          <p:nvPr>
            <p:ph type="body" sz="quarter" idx="155" hasCustomPrompt="1"/>
          </p:nvPr>
        </p:nvSpPr>
        <p:spPr>
          <a:xfrm>
            <a:off x="17807727" y="12736848"/>
            <a:ext cx="827492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RESULTS</a:t>
            </a:r>
          </a:p>
        </p:txBody>
      </p:sp>
      <p:sp>
        <p:nvSpPr>
          <p:cNvPr id="136" name="Text Placeholder 3"/>
          <p:cNvSpPr>
            <a:spLocks noGrp="1"/>
          </p:cNvSpPr>
          <p:nvPr>
            <p:ph type="body" sz="quarter" idx="156" hasCustomPrompt="1"/>
          </p:nvPr>
        </p:nvSpPr>
        <p:spPr>
          <a:xfrm>
            <a:off x="26462421" y="13326008"/>
            <a:ext cx="827492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37" name="Text Placeholder 5"/>
          <p:cNvSpPr>
            <a:spLocks noGrp="1"/>
          </p:cNvSpPr>
          <p:nvPr>
            <p:ph type="body" sz="quarter" idx="157" hasCustomPrompt="1"/>
          </p:nvPr>
        </p:nvSpPr>
        <p:spPr>
          <a:xfrm>
            <a:off x="26462421" y="12736848"/>
            <a:ext cx="827492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RESULTS</a:t>
            </a:r>
          </a:p>
        </p:txBody>
      </p:sp>
      <p:sp>
        <p:nvSpPr>
          <p:cNvPr id="138" name="Text Placeholder 3"/>
          <p:cNvSpPr>
            <a:spLocks noGrp="1"/>
          </p:cNvSpPr>
          <p:nvPr>
            <p:ph type="body" sz="quarter" idx="158" hasCustomPrompt="1"/>
          </p:nvPr>
        </p:nvSpPr>
        <p:spPr>
          <a:xfrm>
            <a:off x="9153033" y="13326008"/>
            <a:ext cx="8274926" cy="492426"/>
          </a:xfrm>
          <a:prstGeom prst="rect">
            <a:avLst/>
          </a:prstGeom>
        </p:spPr>
        <p:txBody>
          <a:bodyPr wrap="square" lIns="91423" tIns="91423" rIns="91423" bIns="91423">
            <a:spAutoFit/>
          </a:bodyPr>
          <a:lstStyle>
            <a:lvl1pPr marL="0" indent="0">
              <a:buNone/>
              <a:defRPr sz="200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Type in or paste your text here</a:t>
            </a:r>
          </a:p>
        </p:txBody>
      </p:sp>
      <p:sp>
        <p:nvSpPr>
          <p:cNvPr id="139" name="Text Placeholder 5"/>
          <p:cNvSpPr>
            <a:spLocks noGrp="1"/>
          </p:cNvSpPr>
          <p:nvPr>
            <p:ph type="body" sz="quarter" idx="159" hasCustomPrompt="1"/>
          </p:nvPr>
        </p:nvSpPr>
        <p:spPr>
          <a:xfrm>
            <a:off x="9153033" y="12736848"/>
            <a:ext cx="827492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(click to edit)  RESULTS</a:t>
            </a:r>
          </a:p>
        </p:txBody>
      </p:sp>
      <p:sp>
        <p:nvSpPr>
          <p:cNvPr id="68" name="Picture Placeholder 13"/>
          <p:cNvSpPr>
            <a:spLocks noGrp="1"/>
          </p:cNvSpPr>
          <p:nvPr>
            <p:ph type="pic" sz="quarter" idx="115"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69" name="Picture Placeholder 13"/>
          <p:cNvSpPr>
            <a:spLocks noGrp="1"/>
          </p:cNvSpPr>
          <p:nvPr>
            <p:ph type="pic" sz="quarter" idx="126"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71" name="Picture Placeholder 13"/>
          <p:cNvSpPr>
            <a:spLocks noGrp="1"/>
          </p:cNvSpPr>
          <p:nvPr>
            <p:ph type="pic" sz="quarter" idx="127"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72" name="Picture Placeholder 13"/>
          <p:cNvSpPr>
            <a:spLocks noGrp="1"/>
          </p:cNvSpPr>
          <p:nvPr>
            <p:ph type="pic" sz="quarter" idx="128"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73" name="Picture Placeholder 13"/>
          <p:cNvSpPr>
            <a:spLocks noGrp="1"/>
          </p:cNvSpPr>
          <p:nvPr>
            <p:ph type="pic" sz="quarter" idx="129"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74" name="Picture Placeholder 13"/>
          <p:cNvSpPr>
            <a:spLocks noGrp="1"/>
          </p:cNvSpPr>
          <p:nvPr>
            <p:ph type="pic" sz="quarter" idx="130"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75" name="Picture Placeholder 13"/>
          <p:cNvSpPr>
            <a:spLocks noGrp="1"/>
          </p:cNvSpPr>
          <p:nvPr>
            <p:ph type="pic" sz="quarter" idx="131"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76" name="Picture Placeholder 13"/>
          <p:cNvSpPr>
            <a:spLocks noGrp="1"/>
          </p:cNvSpPr>
          <p:nvPr>
            <p:ph type="pic" sz="quarter" idx="132"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77" name="Picture Placeholder 13"/>
          <p:cNvSpPr>
            <a:spLocks noGrp="1"/>
          </p:cNvSpPr>
          <p:nvPr>
            <p:ph type="pic" sz="quarter" idx="133"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78" name="Picture Placeholder 13"/>
          <p:cNvSpPr>
            <a:spLocks noGrp="1"/>
          </p:cNvSpPr>
          <p:nvPr>
            <p:ph type="pic" sz="quarter" idx="134"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79" name="Picture Placeholder 13"/>
          <p:cNvSpPr>
            <a:spLocks noGrp="1"/>
          </p:cNvSpPr>
          <p:nvPr>
            <p:ph type="pic" sz="quarter" idx="135" hasCustomPrompt="1"/>
          </p:nvPr>
        </p:nvSpPr>
        <p:spPr>
          <a:xfrm>
            <a:off x="-7638186" y="17995886"/>
            <a:ext cx="4067672" cy="2407447"/>
          </a:xfrm>
          <a:prstGeom prst="rect">
            <a:avLst/>
          </a:prstGeom>
          <a:solidFill>
            <a:schemeClr val="bg2"/>
          </a:solidFill>
          <a:ln>
            <a:solidFill>
              <a:schemeClr val="tx2"/>
            </a:solidFill>
          </a:ln>
          <a:effectLst/>
        </p:spPr>
        <p:txBody>
          <a:bodyPr lIns="78359" tIns="39178" rIns="78359" bIns="39178" anchor="ctr"/>
          <a:lstStyle>
            <a:lvl1pPr marL="0" indent="0" algn="ctr">
              <a:buNone/>
              <a:defRPr sz="3500" b="0" baseline="0">
                <a:solidFill>
                  <a:schemeClr val="tx2"/>
                </a:solidFill>
              </a:defRPr>
            </a:lvl1pPr>
          </a:lstStyle>
          <a:p>
            <a:r>
              <a:rPr lang="en-US"/>
              <a:t>PICTURE PLACEHOLDER</a:t>
            </a:r>
          </a:p>
        </p:txBody>
      </p:sp>
      <p:sp>
        <p:nvSpPr>
          <p:cNvPr id="80" name="Text Placeholder 5"/>
          <p:cNvSpPr>
            <a:spLocks noGrp="1"/>
          </p:cNvSpPr>
          <p:nvPr>
            <p:ph type="body" sz="quarter" idx="138"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91" name="Text Placeholder 5"/>
          <p:cNvSpPr>
            <a:spLocks noGrp="1"/>
          </p:cNvSpPr>
          <p:nvPr>
            <p:ph type="body" sz="quarter" idx="139"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92" name="Text Placeholder 5"/>
          <p:cNvSpPr>
            <a:spLocks noGrp="1"/>
          </p:cNvSpPr>
          <p:nvPr>
            <p:ph type="body" sz="quarter" idx="140"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40" name="Text Placeholder 5"/>
          <p:cNvSpPr>
            <a:spLocks noGrp="1"/>
          </p:cNvSpPr>
          <p:nvPr>
            <p:ph type="body" sz="quarter" idx="141"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41" name="Text Placeholder 5"/>
          <p:cNvSpPr>
            <a:spLocks noGrp="1"/>
          </p:cNvSpPr>
          <p:nvPr>
            <p:ph type="body" sz="quarter" idx="142"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42" name="Text Placeholder 5"/>
          <p:cNvSpPr>
            <a:spLocks noGrp="1"/>
          </p:cNvSpPr>
          <p:nvPr>
            <p:ph type="body" sz="quarter" idx="143"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43" name="Text Placeholder 5"/>
          <p:cNvSpPr>
            <a:spLocks noGrp="1"/>
          </p:cNvSpPr>
          <p:nvPr>
            <p:ph type="body" sz="quarter" idx="144"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44" name="Text Placeholder 5"/>
          <p:cNvSpPr>
            <a:spLocks noGrp="1"/>
          </p:cNvSpPr>
          <p:nvPr>
            <p:ph type="body" sz="quarter" idx="145"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45" name="Text Placeholder 5"/>
          <p:cNvSpPr>
            <a:spLocks noGrp="1"/>
          </p:cNvSpPr>
          <p:nvPr>
            <p:ph type="body" sz="quarter" idx="146"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46" name="Text Placeholder 5"/>
          <p:cNvSpPr>
            <a:spLocks noGrp="1"/>
          </p:cNvSpPr>
          <p:nvPr>
            <p:ph type="body" sz="quarter" idx="147"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47" name="Text Placeholder 5"/>
          <p:cNvSpPr>
            <a:spLocks noGrp="1"/>
          </p:cNvSpPr>
          <p:nvPr>
            <p:ph type="body" sz="quarter" idx="148"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48" name="Text Placeholder 5"/>
          <p:cNvSpPr>
            <a:spLocks noGrp="1"/>
          </p:cNvSpPr>
          <p:nvPr>
            <p:ph type="body" sz="quarter" idx="149" hasCustomPrompt="1"/>
          </p:nvPr>
        </p:nvSpPr>
        <p:spPr>
          <a:xfrm>
            <a:off x="-9661633" y="13078916"/>
            <a:ext cx="8290966" cy="589152"/>
          </a:xfrm>
          <a:prstGeom prst="rect">
            <a:avLst/>
          </a:prstGeom>
          <a:noFill/>
        </p:spPr>
        <p:txBody>
          <a:bodyPr wrap="square" lIns="78359" tIns="78359" rIns="78359" bIns="78359" anchor="ctr" anchorCtr="0">
            <a:spAutoFit/>
          </a:bodyPr>
          <a:lstStyle>
            <a:lvl1pPr algn="ctr">
              <a:buNone/>
              <a:defRPr sz="2800" b="1" u="sng" baseline="0">
                <a:solidFill>
                  <a:schemeClr val="accent5">
                    <a:lumMod val="50000"/>
                  </a:schemeClr>
                </a:solidFill>
              </a:defRPr>
            </a:lvl1pPr>
          </a:lstStyle>
          <a:p>
            <a:pPr lvl="0"/>
            <a:r>
              <a:rPr lang="en-US" dirty="0"/>
              <a:t>SECTION HEADER PLACEHOLDER</a:t>
            </a:r>
          </a:p>
        </p:txBody>
      </p:sp>
      <p:sp>
        <p:nvSpPr>
          <p:cNvPr id="149" name="Text Placeholder 3"/>
          <p:cNvSpPr>
            <a:spLocks noGrp="1"/>
          </p:cNvSpPr>
          <p:nvPr>
            <p:ph type="body" sz="quarter" idx="160"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50" name="Text Placeholder 3"/>
          <p:cNvSpPr>
            <a:spLocks noGrp="1"/>
          </p:cNvSpPr>
          <p:nvPr>
            <p:ph type="body" sz="quarter" idx="161"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51" name="Text Placeholder 3"/>
          <p:cNvSpPr>
            <a:spLocks noGrp="1"/>
          </p:cNvSpPr>
          <p:nvPr>
            <p:ph type="body" sz="quarter" idx="162"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52" name="Text Placeholder 3"/>
          <p:cNvSpPr>
            <a:spLocks noGrp="1"/>
          </p:cNvSpPr>
          <p:nvPr>
            <p:ph type="body" sz="quarter" idx="163"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53" name="Text Placeholder 3"/>
          <p:cNvSpPr>
            <a:spLocks noGrp="1"/>
          </p:cNvSpPr>
          <p:nvPr>
            <p:ph type="body" sz="quarter" idx="164"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54" name="Text Placeholder 3"/>
          <p:cNvSpPr>
            <a:spLocks noGrp="1"/>
          </p:cNvSpPr>
          <p:nvPr>
            <p:ph type="body" sz="quarter" idx="165"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55" name="Text Placeholder 3"/>
          <p:cNvSpPr>
            <a:spLocks noGrp="1"/>
          </p:cNvSpPr>
          <p:nvPr>
            <p:ph type="body" sz="quarter" idx="166"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56" name="Text Placeholder 3"/>
          <p:cNvSpPr>
            <a:spLocks noGrp="1"/>
          </p:cNvSpPr>
          <p:nvPr>
            <p:ph type="body" sz="quarter" idx="167"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57" name="Text Placeholder 3"/>
          <p:cNvSpPr>
            <a:spLocks noGrp="1"/>
          </p:cNvSpPr>
          <p:nvPr>
            <p:ph type="body" sz="quarter" idx="168"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58" name="Text Placeholder 3"/>
          <p:cNvSpPr>
            <a:spLocks noGrp="1"/>
          </p:cNvSpPr>
          <p:nvPr>
            <p:ph type="body" sz="quarter" idx="169"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159" name="Text Placeholder 3"/>
          <p:cNvSpPr>
            <a:spLocks noGrp="1"/>
          </p:cNvSpPr>
          <p:nvPr>
            <p:ph type="body" sz="quarter" idx="170" hasCustomPrompt="1"/>
          </p:nvPr>
        </p:nvSpPr>
        <p:spPr>
          <a:xfrm>
            <a:off x="-9598571" y="15667883"/>
            <a:ext cx="8290966" cy="492426"/>
          </a:xfrm>
          <a:prstGeom prst="rect">
            <a:avLst/>
          </a:prstGeom>
        </p:spPr>
        <p:txBody>
          <a:bodyPr wrap="square" lIns="91423" tIns="91423" rIns="91423" bIns="91423">
            <a:spAutoFit/>
          </a:bodyPr>
          <a:lstStyle>
            <a:lvl1pPr marL="0" indent="0">
              <a:buNone/>
              <a:defRPr sz="2000" baseline="0">
                <a:solidFill>
                  <a:schemeClr val="accent5">
                    <a:lumMod val="50000"/>
                  </a:schemeClr>
                </a:solidFill>
                <a:latin typeface="Trebuchet MS" pitchFamily="34" charset="0"/>
              </a:defRPr>
            </a:lvl1pPr>
            <a:lvl2pPr marL="1273321" indent="-489741">
              <a:defRPr sz="2100">
                <a:latin typeface="Trebuchet MS" pitchFamily="34" charset="0"/>
              </a:defRPr>
            </a:lvl2pPr>
            <a:lvl3pPr marL="1763060" indent="-489741">
              <a:defRPr sz="2100">
                <a:latin typeface="Trebuchet MS" pitchFamily="34" charset="0"/>
              </a:defRPr>
            </a:lvl3pPr>
            <a:lvl4pPr marL="2301775" indent="-538713">
              <a:defRPr sz="2100">
                <a:latin typeface="Trebuchet MS" pitchFamily="34" charset="0"/>
              </a:defRPr>
            </a:lvl4pPr>
            <a:lvl5pPr marL="2693565" indent="-391791">
              <a:defRPr sz="2100">
                <a:latin typeface="Trebuchet MS" pitchFamily="34" charset="0"/>
              </a:defRPr>
            </a:lvl5pPr>
          </a:lstStyle>
          <a:p>
            <a:pPr lvl="0"/>
            <a:r>
              <a:rPr lang="en-US" dirty="0"/>
              <a:t>Text Placeholder</a:t>
            </a:r>
          </a:p>
        </p:txBody>
      </p:sp>
      <p:sp>
        <p:nvSpPr>
          <p:cNvPr id="65" name="Picture Placeholder 13"/>
          <p:cNvSpPr>
            <a:spLocks noGrp="1"/>
          </p:cNvSpPr>
          <p:nvPr>
            <p:ph type="pic" sz="quarter" idx="15" hasCustomPrompt="1"/>
          </p:nvPr>
        </p:nvSpPr>
        <p:spPr>
          <a:xfrm>
            <a:off x="438088" y="762000"/>
            <a:ext cx="4419600" cy="1676400"/>
          </a:xfrm>
          <a:prstGeom prst="rect">
            <a:avLst/>
          </a:prstGeom>
        </p:spPr>
        <p:txBody>
          <a:bodyPr lIns="78359" tIns="39178" rIns="78359" bIns="39178" anchor="ctr"/>
          <a:lstStyle>
            <a:lvl1pPr algn="ctr">
              <a:buNone/>
              <a:defRPr sz="3500">
                <a:solidFill>
                  <a:schemeClr val="bg1"/>
                </a:solidFill>
              </a:defRPr>
            </a:lvl1pPr>
          </a:lstStyle>
          <a:p>
            <a:r>
              <a:rPr lang="en-US"/>
              <a:t>LOGO</a:t>
            </a:r>
          </a:p>
        </p:txBody>
      </p:sp>
      <p:sp>
        <p:nvSpPr>
          <p:cNvPr id="66" name="Picture Placeholder 13"/>
          <p:cNvSpPr>
            <a:spLocks noGrp="1"/>
          </p:cNvSpPr>
          <p:nvPr>
            <p:ph type="pic" sz="quarter" idx="18" hasCustomPrompt="1"/>
          </p:nvPr>
        </p:nvSpPr>
        <p:spPr>
          <a:xfrm>
            <a:off x="39000112" y="762000"/>
            <a:ext cx="4419600" cy="1676400"/>
          </a:xfrm>
          <a:prstGeom prst="rect">
            <a:avLst/>
          </a:prstGeom>
        </p:spPr>
        <p:txBody>
          <a:bodyPr lIns="78359" tIns="39178" rIns="78359" bIns="39178" anchor="ctr"/>
          <a:lstStyle>
            <a:lvl1pPr algn="ctr">
              <a:buNone/>
              <a:defRPr sz="3500">
                <a:solidFill>
                  <a:schemeClr val="bg1"/>
                </a:solidFill>
              </a:defRPr>
            </a:lvl1pPr>
          </a:lstStyle>
          <a:p>
            <a:r>
              <a:rPr lang="en-US"/>
              <a:t>LOGO</a:t>
            </a:r>
          </a:p>
        </p:txBody>
      </p:sp>
      <p:sp>
        <p:nvSpPr>
          <p:cNvPr id="82" name="Text Placeholder 76"/>
          <p:cNvSpPr>
            <a:spLocks noGrp="1"/>
          </p:cNvSpPr>
          <p:nvPr>
            <p:ph type="body" sz="quarter" idx="171" hasCustomPrompt="1"/>
          </p:nvPr>
        </p:nvSpPr>
        <p:spPr>
          <a:xfrm>
            <a:off x="5225145" y="1464832"/>
            <a:ext cx="33440914" cy="963989"/>
          </a:xfrm>
          <a:prstGeom prst="rect">
            <a:avLst/>
          </a:prstGeom>
        </p:spPr>
        <p:txBody>
          <a:bodyPr lIns="91423" tIns="45711" rIns="91423" bIns="45711">
            <a:normAutofit/>
          </a:bodyPr>
          <a:lstStyle>
            <a:lvl1pPr algn="ctr">
              <a:buFontTx/>
              <a:buNone/>
              <a:defRPr sz="48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3" name="Text Placeholder 76"/>
          <p:cNvSpPr>
            <a:spLocks noGrp="1"/>
          </p:cNvSpPr>
          <p:nvPr>
            <p:ph type="body" sz="quarter" idx="195" hasCustomPrompt="1"/>
          </p:nvPr>
        </p:nvSpPr>
        <p:spPr>
          <a:xfrm>
            <a:off x="5225145" y="2428822"/>
            <a:ext cx="33440914" cy="634555"/>
          </a:xfrm>
          <a:prstGeom prst="rect">
            <a:avLst/>
          </a:prstGeom>
        </p:spPr>
        <p:txBody>
          <a:bodyPr lIns="91423" tIns="45711" rIns="91423" bIns="45711">
            <a:normAutofit/>
          </a:bodyPr>
          <a:lstStyle>
            <a:lvl1pPr algn="ctr">
              <a:buFontTx/>
              <a:buNone/>
              <a:defRPr sz="3600">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4" name="Text Placeholder 76"/>
          <p:cNvSpPr>
            <a:spLocks noGrp="1"/>
          </p:cNvSpPr>
          <p:nvPr>
            <p:ph type="body" sz="quarter" idx="196" hasCustomPrompt="1"/>
          </p:nvPr>
        </p:nvSpPr>
        <p:spPr>
          <a:xfrm>
            <a:off x="5225145" y="180134"/>
            <a:ext cx="33440914" cy="1284696"/>
          </a:xfrm>
          <a:prstGeom prst="rect">
            <a:avLst/>
          </a:prstGeom>
        </p:spPr>
        <p:txBody>
          <a:bodyPr lIns="91423" tIns="45711" rIns="91423" bIns="45711">
            <a:normAutofit/>
          </a:bodyPr>
          <a:lstStyle>
            <a:lvl1pPr algn="ctr">
              <a:buFontTx/>
              <a:buNone/>
              <a:defRPr sz="66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9" name="Rectangle 28"/>
          <p:cNvSpPr/>
          <p:nvPr/>
        </p:nvSpPr>
        <p:spPr>
          <a:xfrm>
            <a:off x="-10402386" y="-13064"/>
            <a:ext cx="10050462" cy="21945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56716" tIns="313434" rIns="156716" bIns="156716" rtlCol="0" anchor="t" anchorCtr="0"/>
          <a:lstStyle/>
          <a:p>
            <a:pPr algn="ctr"/>
            <a:r>
              <a:rPr lang="en-US" sz="3600" b="1">
                <a:solidFill>
                  <a:schemeClr val="bg1"/>
                </a:solidFill>
                <a:latin typeface="Trebuchet MS" pitchFamily="34" charset="0"/>
              </a:rPr>
              <a:t>QUICK DESIGN</a:t>
            </a:r>
            <a:r>
              <a:rPr lang="en-US" sz="3600" b="1" baseline="0">
                <a:solidFill>
                  <a:schemeClr val="bg1"/>
                </a:solidFill>
                <a:latin typeface="Trebuchet MS" pitchFamily="34" charset="0"/>
              </a:rPr>
              <a:t> </a:t>
            </a:r>
            <a:r>
              <a:rPr lang="en-US" sz="3600" b="1">
                <a:solidFill>
                  <a:schemeClr val="bg1"/>
                </a:solidFill>
                <a:latin typeface="Trebuchet MS" pitchFamily="34" charset="0"/>
              </a:rPr>
              <a:t>GUIDE</a:t>
            </a:r>
          </a:p>
          <a:p>
            <a:pPr algn="ctr"/>
            <a:r>
              <a:rPr lang="en-US" sz="3200" b="1">
                <a:solidFill>
                  <a:srgbClr val="FFFF00"/>
                </a:solidFill>
                <a:latin typeface="Trebuchet MS" pitchFamily="34" charset="0"/>
              </a:rPr>
              <a:t>(--THIS SECTION DOES NOT PRINT--)</a:t>
            </a:r>
          </a:p>
          <a:p>
            <a:pPr algn="ctr"/>
            <a:endParaRPr lang="en-US" sz="2400" b="1">
              <a:latin typeface="Trebuchet MS" pitchFamily="34" charset="0"/>
            </a:endParaRPr>
          </a:p>
          <a:p>
            <a:pPr defTabSz="3761469"/>
            <a:r>
              <a:rPr lang="en-US" sz="2400">
                <a:latin typeface="Trebuchet MS" pitchFamily="34" charset="0"/>
              </a:rPr>
              <a:t>This PowerPoint</a:t>
            </a:r>
            <a:r>
              <a:rPr lang="en-US" sz="2400" baseline="0">
                <a:latin typeface="Trebuchet MS" pitchFamily="34" charset="0"/>
              </a:rPr>
              <a:t> </a:t>
            </a:r>
            <a:r>
              <a:rPr lang="en-US" sz="2400">
                <a:latin typeface="Trebuchet MS" pitchFamily="34" charset="0"/>
              </a:rPr>
              <a:t>2007 template produces</a:t>
            </a:r>
            <a:r>
              <a:rPr lang="en-US" sz="2400" baseline="0">
                <a:latin typeface="Trebuchet MS" pitchFamily="34" charset="0"/>
              </a:rPr>
              <a:t> </a:t>
            </a:r>
            <a:r>
              <a:rPr lang="en-US" sz="2400">
                <a:latin typeface="Trebuchet MS" pitchFamily="34" charset="0"/>
              </a:rPr>
              <a:t>a 48”x96” professional  poster. It</a:t>
            </a:r>
            <a:r>
              <a:rPr lang="en-US" sz="2400" baseline="0">
                <a:latin typeface="Trebuchet MS" pitchFamily="34" charset="0"/>
              </a:rPr>
              <a:t> </a:t>
            </a:r>
            <a:r>
              <a:rPr lang="en-US" sz="2400">
                <a:latin typeface="Trebuchet MS" pitchFamily="34" charset="0"/>
              </a:rPr>
              <a:t>will save you valuable time placing titles, subtitles,</a:t>
            </a:r>
            <a:r>
              <a:rPr lang="en-US" sz="2400" baseline="0">
                <a:latin typeface="Trebuchet MS" pitchFamily="34" charset="0"/>
              </a:rPr>
              <a:t> text, and graphics</a:t>
            </a:r>
            <a:r>
              <a:rPr lang="en-US" sz="2400">
                <a:latin typeface="Trebuchet MS" pitchFamily="34" charset="0"/>
              </a:rPr>
              <a:t>. </a:t>
            </a:r>
          </a:p>
          <a:p>
            <a:pPr defTabSz="3761469"/>
            <a:endParaRPr lang="en-US" sz="2400">
              <a:latin typeface="Trebuchet MS" pitchFamily="34" charset="0"/>
            </a:endParaRPr>
          </a:p>
          <a:p>
            <a:pPr defTabSz="3761469"/>
            <a:r>
              <a:rPr lang="en-US" sz="2400">
                <a:latin typeface="Trebuchet MS" pitchFamily="34" charset="0"/>
              </a:rPr>
              <a:t>Use it to create your presentation. Then send</a:t>
            </a:r>
            <a:r>
              <a:rPr lang="en-US" sz="2400" baseline="0">
                <a:latin typeface="Trebuchet MS" pitchFamily="34" charset="0"/>
              </a:rPr>
              <a:t> it </a:t>
            </a:r>
            <a:r>
              <a:rPr lang="en-US" sz="2400">
                <a:latin typeface="Trebuchet MS" pitchFamily="34" charset="0"/>
              </a:rPr>
              <a:t>to </a:t>
            </a:r>
            <a:r>
              <a:rPr lang="en-US" sz="2400" b="1">
                <a:latin typeface="Trebuchet MS" pitchFamily="34" charset="0"/>
              </a:rPr>
              <a:t>PosterPresentations.com</a:t>
            </a:r>
            <a:r>
              <a:rPr lang="en-US" sz="2400">
                <a:latin typeface="Trebuchet MS" pitchFamily="34" charset="0"/>
              </a:rPr>
              <a:t> for premium quality, same day affordable printing.</a:t>
            </a:r>
            <a:br>
              <a:rPr lang="en-US" sz="2400">
                <a:latin typeface="Trebuchet MS" pitchFamily="34" charset="0"/>
              </a:rPr>
            </a:br>
            <a:endParaRPr lang="en-US" sz="2400">
              <a:latin typeface="Trebuchet MS" pitchFamily="34" charset="0"/>
            </a:endParaRPr>
          </a:p>
          <a:p>
            <a:pPr defTabSz="3761469"/>
            <a:r>
              <a:rPr lang="en-US" sz="2400">
                <a:latin typeface="Trebuchet MS" pitchFamily="34" charset="0"/>
              </a:rPr>
              <a:t>We provide a series of </a:t>
            </a:r>
            <a:r>
              <a:rPr lang="en-US" sz="2400" b="1">
                <a:latin typeface="Trebuchet MS" pitchFamily="34" charset="0"/>
              </a:rPr>
              <a:t>online tutorials</a:t>
            </a:r>
            <a:r>
              <a:rPr lang="en-US" sz="2400">
                <a:latin typeface="Trebuchet MS" pitchFamily="34" charset="0"/>
              </a:rPr>
              <a:t> that will guide you through the poster design process and answer your poster production questions. </a:t>
            </a:r>
          </a:p>
          <a:p>
            <a:pPr defTabSz="3761469"/>
            <a:endParaRPr lang="en-US" sz="2400">
              <a:latin typeface="Trebuchet MS" pitchFamily="34" charset="0"/>
            </a:endParaRPr>
          </a:p>
          <a:p>
            <a:pPr defTabSz="3761469"/>
            <a:r>
              <a:rPr lang="en-US" sz="2400">
                <a:latin typeface="Trebuchet MS" pitchFamily="34" charset="0"/>
              </a:rPr>
              <a:t>View our online</a:t>
            </a:r>
            <a:r>
              <a:rPr lang="en-US" sz="2400" baseline="0">
                <a:latin typeface="Trebuchet MS" pitchFamily="34" charset="0"/>
              </a:rPr>
              <a:t> tutorials at:</a:t>
            </a:r>
            <a:br>
              <a:rPr lang="en-US" sz="2400">
                <a:latin typeface="Trebuchet MS" pitchFamily="34" charset="0"/>
              </a:rPr>
            </a:br>
            <a:r>
              <a:rPr lang="en-US" sz="2400">
                <a:solidFill>
                  <a:srgbClr val="FFFF00"/>
                </a:solidFill>
                <a:latin typeface="Trebuchet MS" pitchFamily="34" charset="0"/>
              </a:rPr>
              <a:t> http://bit.ly/Poster_creation_help </a:t>
            </a:r>
            <a:br>
              <a:rPr lang="en-US" sz="2400">
                <a:latin typeface="Trebuchet MS" pitchFamily="34" charset="0"/>
              </a:rPr>
            </a:br>
            <a:r>
              <a:rPr lang="en-US" sz="2400">
                <a:latin typeface="Trebuchet MS" pitchFamily="34" charset="0"/>
              </a:rPr>
              <a:t>(copy</a:t>
            </a:r>
            <a:r>
              <a:rPr lang="en-US" sz="2400" baseline="0">
                <a:latin typeface="Trebuchet MS" pitchFamily="34" charset="0"/>
              </a:rPr>
              <a:t> and paste the link into your web browser).</a:t>
            </a:r>
          </a:p>
          <a:p>
            <a:pPr defTabSz="3761469"/>
            <a:endParaRPr lang="en-US" sz="2400">
              <a:latin typeface="Trebuchet MS" pitchFamily="34" charset="0"/>
            </a:endParaRPr>
          </a:p>
          <a:p>
            <a:pPr defTabSz="3761469"/>
            <a:r>
              <a:rPr lang="en-US" sz="2400">
                <a:latin typeface="Trebuchet MS" pitchFamily="34" charset="0"/>
              </a:rPr>
              <a:t>For assistance and to order your printed poster</a:t>
            </a:r>
            <a:r>
              <a:rPr lang="en-US" sz="2400">
                <a:solidFill>
                  <a:schemeClr val="bg1"/>
                </a:solidFill>
                <a:latin typeface="Trebuchet MS" pitchFamily="34" charset="0"/>
              </a:rPr>
              <a:t> call </a:t>
            </a:r>
            <a:r>
              <a:rPr lang="en-US" sz="2400" b="1">
                <a:solidFill>
                  <a:srgbClr val="FFFF00"/>
                </a:solidFill>
                <a:latin typeface="Trebuchet MS" pitchFamily="34" charset="0"/>
              </a:rPr>
              <a:t>PosterPresentations.com</a:t>
            </a:r>
            <a:r>
              <a:rPr lang="en-US" sz="2400">
                <a:solidFill>
                  <a:srgbClr val="FFFF00"/>
                </a:solidFill>
                <a:latin typeface="Trebuchet MS" pitchFamily="34" charset="0"/>
              </a:rPr>
              <a:t> </a:t>
            </a:r>
            <a:r>
              <a:rPr lang="en-US" sz="2400">
                <a:latin typeface="Trebuchet MS" pitchFamily="34" charset="0"/>
              </a:rPr>
              <a:t>at </a:t>
            </a:r>
            <a:r>
              <a:rPr lang="en-US" sz="3200" b="1">
                <a:solidFill>
                  <a:srgbClr val="FFFF00"/>
                </a:solidFill>
                <a:latin typeface="Trebuchet MS" pitchFamily="34" charset="0"/>
              </a:rPr>
              <a:t>1.866.649.3004</a:t>
            </a:r>
          </a:p>
          <a:p>
            <a:pPr defTabSz="3761469"/>
            <a:endParaRPr lang="en-US" sz="3200" b="1">
              <a:solidFill>
                <a:srgbClr val="FFFF00"/>
              </a:solidFill>
              <a:latin typeface="Trebuchet MS" pitchFamily="34" charset="0"/>
            </a:endParaRPr>
          </a:p>
          <a:p>
            <a:pPr defTabSz="3761469"/>
            <a:endParaRPr lang="en-US" sz="3200" b="1">
              <a:solidFill>
                <a:srgbClr val="FFFF00"/>
              </a:solidFill>
              <a:latin typeface="Trebuchet MS" pitchFamily="34" charset="0"/>
            </a:endParaRPr>
          </a:p>
          <a:p>
            <a:pPr algn="ctr"/>
            <a:r>
              <a:rPr lang="en-US" sz="3600" b="1">
                <a:solidFill>
                  <a:schemeClr val="bg1"/>
                </a:solidFill>
                <a:latin typeface="Trebuchet MS" pitchFamily="34" charset="0"/>
              </a:rPr>
              <a:t>Object Placeholders</a:t>
            </a:r>
          </a:p>
          <a:p>
            <a:pPr algn="ctr"/>
            <a:endParaRPr lang="en-US" sz="3600" b="1">
              <a:solidFill>
                <a:schemeClr val="bg1"/>
              </a:solidFill>
              <a:latin typeface="Trebuchet MS" pitchFamily="34" charset="0"/>
            </a:endParaRPr>
          </a:p>
          <a:p>
            <a:pPr defTabSz="3761469"/>
            <a:r>
              <a:rPr lang="en-US" sz="2400">
                <a:latin typeface="Trebuchet MS" pitchFamily="34" charset="0"/>
              </a:rPr>
              <a:t>Use the placeholders provided below to add new elements to your poster:</a:t>
            </a:r>
            <a:r>
              <a:rPr lang="en-US" sz="2400" baseline="0">
                <a:latin typeface="Trebuchet MS" pitchFamily="34" charset="0"/>
              </a:rPr>
              <a:t> </a:t>
            </a:r>
            <a:r>
              <a:rPr lang="en-US" sz="2400">
                <a:latin typeface="Trebuchet MS" pitchFamily="34" charset="0"/>
              </a:rPr>
              <a:t>Drag a placeholder onto the</a:t>
            </a:r>
            <a:r>
              <a:rPr lang="en-US" sz="2400" baseline="0">
                <a:latin typeface="Trebuchet MS" pitchFamily="34" charset="0"/>
              </a:rPr>
              <a:t> poster area,</a:t>
            </a:r>
            <a:r>
              <a:rPr lang="en-US" sz="2400">
                <a:latin typeface="Trebuchet MS" pitchFamily="34" charset="0"/>
              </a:rPr>
              <a:t> size it, and click it to edit.</a:t>
            </a:r>
          </a:p>
          <a:p>
            <a:pPr defTabSz="3761469"/>
            <a:endParaRPr lang="en-US" sz="2400">
              <a:latin typeface="Trebuchet MS" pitchFamily="34" charset="0"/>
            </a:endParaRPr>
          </a:p>
          <a:p>
            <a:pPr defTabSz="3761469"/>
            <a:r>
              <a:rPr lang="en-US" sz="2400" b="1">
                <a:solidFill>
                  <a:srgbClr val="FFFF00"/>
                </a:solidFill>
                <a:latin typeface="Trebuchet MS" pitchFamily="34" charset="0"/>
              </a:rPr>
              <a:t>Section Header placeholder</a:t>
            </a:r>
          </a:p>
          <a:p>
            <a:pPr defTabSz="3761469"/>
            <a:r>
              <a:rPr lang="en-US" sz="2400">
                <a:latin typeface="Trebuchet MS" pitchFamily="34" charset="0"/>
              </a:rPr>
              <a:t>Use</a:t>
            </a:r>
            <a:r>
              <a:rPr lang="en-US" sz="2400" baseline="0">
                <a:latin typeface="Trebuchet MS" pitchFamily="34" charset="0"/>
              </a:rPr>
              <a:t> section headers to separate topics or concepts within your presentation. </a:t>
            </a:r>
          </a:p>
          <a:p>
            <a:pPr defTabSz="3761469"/>
            <a:endParaRPr lang="en-US" sz="2400" baseline="0">
              <a:latin typeface="Trebuchet MS" pitchFamily="34" charset="0"/>
            </a:endParaRPr>
          </a:p>
          <a:p>
            <a:pPr defTabSz="3761469"/>
            <a:endParaRPr lang="en-US" sz="2400">
              <a:latin typeface="Trebuchet MS" pitchFamily="34" charset="0"/>
            </a:endParaRPr>
          </a:p>
          <a:p>
            <a:pPr defTabSz="3761469"/>
            <a:endParaRPr lang="en-US" sz="2400">
              <a:latin typeface="Trebuchet MS" pitchFamily="34" charset="0"/>
            </a:endParaRPr>
          </a:p>
          <a:p>
            <a:pPr defTabSz="3761469"/>
            <a:endParaRPr lang="en-US" sz="2400" b="1">
              <a:solidFill>
                <a:srgbClr val="FFFF00"/>
              </a:solidFill>
              <a:latin typeface="Trebuchet MS" pitchFamily="34" charset="0"/>
            </a:endParaRPr>
          </a:p>
          <a:p>
            <a:pPr defTabSz="3761469"/>
            <a:r>
              <a:rPr lang="en-US" sz="2400" b="1">
                <a:solidFill>
                  <a:srgbClr val="FFFF00"/>
                </a:solidFill>
                <a:latin typeface="Trebuchet MS" pitchFamily="34" charset="0"/>
              </a:rPr>
              <a:t>Text placeholder</a:t>
            </a:r>
          </a:p>
          <a:p>
            <a:pPr defTabSz="3761469"/>
            <a:r>
              <a:rPr lang="en-US" sz="2400" baseline="0">
                <a:latin typeface="Trebuchet MS" pitchFamily="34" charset="0"/>
              </a:rPr>
              <a:t>Move this preformatted text placeholder to the poster to add a new body of text.</a:t>
            </a: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r>
              <a:rPr lang="en-US" sz="2400" b="1" baseline="0">
                <a:solidFill>
                  <a:srgbClr val="FFFF00"/>
                </a:solidFill>
                <a:latin typeface="Trebuchet MS" pitchFamily="34" charset="0"/>
              </a:rPr>
              <a:t>Picture placeholder</a:t>
            </a:r>
          </a:p>
          <a:p>
            <a:pPr defTabSz="3761469"/>
            <a:r>
              <a:rPr lang="en-US" sz="2400" baseline="0">
                <a:latin typeface="Trebuchet MS" pitchFamily="34" charset="0"/>
              </a:rPr>
              <a:t>Move this graphic placeholder onto your poster, size it first, and then click it to add a picture to the poster.</a:t>
            </a: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endParaRPr lang="en-US" sz="2400" baseline="0">
              <a:latin typeface="Trebuchet MS" pitchFamily="34" charset="0"/>
            </a:endParaRPr>
          </a:p>
          <a:p>
            <a:pPr algn="ctr"/>
            <a:endParaRPr lang="en-US" sz="3600" b="1">
              <a:solidFill>
                <a:schemeClr val="bg1"/>
              </a:solidFill>
              <a:latin typeface="Trebuchet MS" pitchFamily="34" charset="0"/>
            </a:endParaRPr>
          </a:p>
          <a:p>
            <a:pPr algn="ctr"/>
            <a:endParaRPr lang="en-US" sz="3600" b="1">
              <a:solidFill>
                <a:schemeClr val="bg1"/>
              </a:solidFill>
              <a:latin typeface="Trebuchet MS" pitchFamily="34" charset="0"/>
            </a:endParaRPr>
          </a:p>
          <a:p>
            <a:pPr algn="ctr"/>
            <a:endParaRPr lang="en-US" sz="3600" b="1">
              <a:solidFill>
                <a:schemeClr val="bg1"/>
              </a:solidFill>
              <a:latin typeface="Trebuchet MS" pitchFamily="34" charset="0"/>
            </a:endParaRPr>
          </a:p>
          <a:p>
            <a:pPr algn="ctr"/>
            <a:endParaRPr lang="en-US" sz="3600" b="1">
              <a:solidFill>
                <a:schemeClr val="bg1"/>
              </a:solidFill>
              <a:latin typeface="Trebuchet MS" pitchFamily="34" charset="0"/>
            </a:endParaRPr>
          </a:p>
          <a:p>
            <a:pPr defTabSz="3761469"/>
            <a:endParaRPr lang="en-US" sz="2400">
              <a:latin typeface="Trebuchet MS" pitchFamily="34" charset="0"/>
            </a:endParaRPr>
          </a:p>
          <a:p>
            <a:pPr algn="ctr"/>
            <a:endParaRPr lang="en-US" sz="2400" b="1">
              <a:solidFill>
                <a:schemeClr val="bg1"/>
              </a:solidFill>
              <a:latin typeface="Trebuchet MS" pitchFamily="34" charset="0"/>
            </a:endParaRPr>
          </a:p>
          <a:p>
            <a:pPr defTabSz="3761469"/>
            <a:endParaRPr lang="en-US" sz="2400" b="1">
              <a:solidFill>
                <a:srgbClr val="FFFF00"/>
              </a:solidFill>
              <a:latin typeface="Trebuchet MS" pitchFamily="34" charset="0"/>
            </a:endParaRPr>
          </a:p>
          <a:p>
            <a:pPr algn="ctr"/>
            <a:endParaRPr lang="en-US" sz="3600" b="1">
              <a:latin typeface="Trebuchet MS" pitchFamily="34" charset="0"/>
            </a:endParaRPr>
          </a:p>
        </p:txBody>
      </p:sp>
      <p:sp>
        <p:nvSpPr>
          <p:cNvPr id="7" name="Rectangle 36"/>
          <p:cNvSpPr>
            <a:spLocks noChangeArrowheads="1"/>
          </p:cNvSpPr>
          <p:nvPr/>
        </p:nvSpPr>
        <p:spPr bwMode="auto">
          <a:xfrm>
            <a:off x="0" y="0"/>
            <a:ext cx="43891200" cy="3200400"/>
          </a:xfrm>
          <a:prstGeom prst="rect">
            <a:avLst/>
          </a:prstGeom>
          <a:solidFill>
            <a:schemeClr val="accent5">
              <a:lumMod val="75000"/>
            </a:schemeClr>
          </a:solidFill>
          <a:ln w="9525">
            <a:solidFill>
              <a:schemeClr val="tx1"/>
            </a:solidFill>
            <a:miter lim="800000"/>
            <a:headEnd/>
            <a:tailEnd/>
          </a:ln>
          <a:effectLst/>
        </p:spPr>
        <p:txBody>
          <a:bodyPr wrap="none" lIns="78359" tIns="39178" rIns="78359" bIns="39178" anchor="ctr"/>
          <a:lstStyle/>
          <a:p>
            <a:pPr>
              <a:defRPr/>
            </a:pPr>
            <a:endParaRPr lang="en-US"/>
          </a:p>
        </p:txBody>
      </p:sp>
      <p:sp>
        <p:nvSpPr>
          <p:cNvPr id="9" name="Rectangle 9"/>
          <p:cNvSpPr>
            <a:spLocks noChangeArrowheads="1"/>
          </p:cNvSpPr>
          <p:nvPr/>
        </p:nvSpPr>
        <p:spPr bwMode="auto">
          <a:xfrm>
            <a:off x="0" y="3203575"/>
            <a:ext cx="43891200" cy="101600"/>
          </a:xfrm>
          <a:prstGeom prst="rect">
            <a:avLst/>
          </a:prstGeom>
          <a:solidFill>
            <a:schemeClr val="accent5">
              <a:lumMod val="50000"/>
            </a:schemeClr>
          </a:solidFill>
          <a:ln w="152400">
            <a:noFill/>
            <a:miter lim="800000"/>
            <a:headEnd/>
            <a:tailEnd/>
          </a:ln>
          <a:effectLst/>
        </p:spPr>
        <p:txBody>
          <a:bodyPr wrap="none" lIns="78359" tIns="39178" rIns="78359" bIns="39178" anchor="ctr"/>
          <a:lstStyle/>
          <a:p>
            <a:pPr>
              <a:defRPr/>
            </a:pPr>
            <a:endParaRPr lang="en-US"/>
          </a:p>
        </p:txBody>
      </p:sp>
      <p:sp>
        <p:nvSpPr>
          <p:cNvPr id="20" name="Rectangle 19"/>
          <p:cNvSpPr/>
          <p:nvPr/>
        </p:nvSpPr>
        <p:spPr>
          <a:xfrm>
            <a:off x="44222127" y="0"/>
            <a:ext cx="10050462" cy="21945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56716" tIns="313434" rIns="156716" bIns="156716" rtlCol="0" anchor="t" anchorCtr="0"/>
          <a:lstStyle/>
          <a:p>
            <a:pPr algn="ctr">
              <a:lnSpc>
                <a:spcPct val="100000"/>
              </a:lnSpc>
            </a:pPr>
            <a:r>
              <a:rPr lang="en-US" sz="3200" b="1">
                <a:solidFill>
                  <a:schemeClr val="bg1"/>
                </a:solidFill>
                <a:latin typeface="Trebuchet MS" pitchFamily="34" charset="0"/>
              </a:rPr>
              <a:t>QUICK</a:t>
            </a:r>
            <a:r>
              <a:rPr lang="en-US" sz="3200" b="1" baseline="0">
                <a:solidFill>
                  <a:schemeClr val="bg1"/>
                </a:solidFill>
                <a:latin typeface="Trebuchet MS" pitchFamily="34" charset="0"/>
              </a:rPr>
              <a:t> TIPS</a:t>
            </a:r>
            <a:endParaRPr lang="en-US" sz="3200" b="1">
              <a:solidFill>
                <a:schemeClr val="bg1"/>
              </a:solidFill>
              <a:latin typeface="Trebuchet MS" pitchFamily="34" charset="0"/>
            </a:endParaRPr>
          </a:p>
          <a:p>
            <a:pPr algn="ctr">
              <a:lnSpc>
                <a:spcPct val="100000"/>
              </a:lnSpc>
            </a:pPr>
            <a:r>
              <a:rPr lang="en-US" sz="3200" b="1">
                <a:solidFill>
                  <a:srgbClr val="FFFF00"/>
                </a:solidFill>
                <a:latin typeface="Trebuchet MS" pitchFamily="34" charset="0"/>
              </a:rPr>
              <a:t>(--THIS SECTION DOES NOT PRINT--)</a:t>
            </a:r>
          </a:p>
          <a:p>
            <a:pPr algn="ctr">
              <a:lnSpc>
                <a:spcPct val="100000"/>
              </a:lnSpc>
            </a:pPr>
            <a:endParaRPr lang="en-US" sz="2400" b="1">
              <a:latin typeface="Trebuchet MS" pitchFamily="34" charset="0"/>
            </a:endParaRPr>
          </a:p>
          <a:p>
            <a:pPr defTabSz="4701272">
              <a:lnSpc>
                <a:spcPct val="100000"/>
              </a:lnSpc>
            </a:pPr>
            <a:r>
              <a:rPr lang="en-US" sz="2400">
                <a:latin typeface="Trebuchet MS" pitchFamily="34" charset="0"/>
              </a:rPr>
              <a:t>This PowerPoint</a:t>
            </a:r>
            <a:r>
              <a:rPr lang="en-US" sz="2400" baseline="0">
                <a:latin typeface="Trebuchet MS" pitchFamily="34" charset="0"/>
              </a:rPr>
              <a:t> template requires basic PowerPoint (version 2007 or newer) skills. Below is a list of commonly asked questions specific to this template. </a:t>
            </a:r>
            <a:br>
              <a:rPr lang="en-US" sz="2400" baseline="0">
                <a:latin typeface="Trebuchet MS" pitchFamily="34" charset="0"/>
              </a:rPr>
            </a:br>
            <a:r>
              <a:rPr lang="en-US" sz="2400" baseline="0">
                <a:latin typeface="Trebuchet MS" pitchFamily="34" charset="0"/>
              </a:rPr>
              <a:t>If you are using an older version of PowerPoint some template features may not work properly.</a:t>
            </a:r>
            <a:endParaRPr lang="en-US" sz="3200" b="1">
              <a:solidFill>
                <a:srgbClr val="FFFF00"/>
              </a:solidFill>
              <a:latin typeface="Trebuchet MS" pitchFamily="34" charset="0"/>
            </a:endParaRPr>
          </a:p>
          <a:p>
            <a:pPr defTabSz="4701272">
              <a:lnSpc>
                <a:spcPct val="100000"/>
              </a:lnSpc>
            </a:pPr>
            <a:endParaRPr lang="en-US" sz="3200" b="1">
              <a:solidFill>
                <a:srgbClr val="FFFF00"/>
              </a:solidFill>
              <a:latin typeface="Trebuchet MS" pitchFamily="34" charset="0"/>
            </a:endParaRPr>
          </a:p>
          <a:p>
            <a:pPr algn="ctr">
              <a:lnSpc>
                <a:spcPct val="100000"/>
              </a:lnSpc>
            </a:pPr>
            <a:r>
              <a:rPr lang="en-US" sz="3200" b="1">
                <a:solidFill>
                  <a:schemeClr val="bg1"/>
                </a:solidFill>
                <a:latin typeface="Trebuchet MS" pitchFamily="34" charset="0"/>
              </a:rPr>
              <a:t>Using the template</a:t>
            </a:r>
            <a:endParaRPr lang="en-US" sz="3200" b="1" baseline="0">
              <a:solidFill>
                <a:schemeClr val="bg1"/>
              </a:solidFill>
              <a:latin typeface="Trebuchet MS" pitchFamily="34" charset="0"/>
            </a:endParaRPr>
          </a:p>
          <a:p>
            <a:pPr algn="ctr">
              <a:lnSpc>
                <a:spcPct val="100000"/>
              </a:lnSpc>
            </a:pPr>
            <a:endParaRPr lang="en-US" sz="2400" b="1">
              <a:solidFill>
                <a:srgbClr val="FFFF00"/>
              </a:solidFill>
              <a:latin typeface="Trebuchet MS" pitchFamily="34" charset="0"/>
            </a:endParaRPr>
          </a:p>
          <a:p>
            <a:pPr marL="0" marR="0" indent="0" algn="l" defTabSz="4701272" rtl="0" eaLnBrk="1" fontAlgn="auto" latinLnBrk="0" hangingPunct="1">
              <a:lnSpc>
                <a:spcPct val="100000"/>
              </a:lnSpc>
              <a:spcBef>
                <a:spcPts val="0"/>
              </a:spcBef>
              <a:spcAft>
                <a:spcPts val="0"/>
              </a:spcAft>
              <a:buClrTx/>
              <a:buSzTx/>
              <a:buFontTx/>
              <a:buNone/>
              <a:tabLst/>
              <a:defRPr/>
            </a:pPr>
            <a:r>
              <a:rPr lang="en-US" sz="2400" b="1">
                <a:solidFill>
                  <a:srgbClr val="FFFF00"/>
                </a:solidFill>
                <a:latin typeface="Trebuchet MS" pitchFamily="34" charset="0"/>
              </a:rPr>
              <a:t>Verifying the quality of your graphics</a:t>
            </a:r>
          </a:p>
          <a:p>
            <a:pPr defTabSz="4701272">
              <a:lnSpc>
                <a:spcPct val="100000"/>
              </a:lnSpc>
            </a:pPr>
            <a:r>
              <a:rPr lang="en-US" sz="2400">
                <a:latin typeface="Trebuchet MS" pitchFamily="34" charset="0"/>
              </a:rPr>
              <a:t>Go to the </a:t>
            </a:r>
            <a:r>
              <a:rPr lang="en-US" sz="2400" baseline="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2400" baseline="0">
                <a:latin typeface="Trebuchet MS" pitchFamily="34" charset="0"/>
              </a:rPr>
            </a:br>
            <a:endParaRPr lang="en-US" sz="2400" baseline="0">
              <a:latin typeface="Trebuchet MS" pitchFamily="34" charset="0"/>
            </a:endParaRPr>
          </a:p>
          <a:p>
            <a:pPr defTabSz="4701272">
              <a:lnSpc>
                <a:spcPct val="100000"/>
              </a:lnSpc>
            </a:pPr>
            <a:r>
              <a:rPr lang="en-US" sz="2400" b="1">
                <a:solidFill>
                  <a:srgbClr val="FFFF00"/>
                </a:solidFill>
                <a:latin typeface="Trebuchet MS" pitchFamily="34" charset="0"/>
              </a:rPr>
              <a:t>Using the placeholders</a:t>
            </a:r>
          </a:p>
          <a:p>
            <a:pPr defTabSz="4701272">
              <a:lnSpc>
                <a:spcPct val="100000"/>
              </a:lnSpc>
            </a:pPr>
            <a:r>
              <a:rPr lang="en-US" sz="2400" baseline="0">
                <a:latin typeface="Trebuchet MS" pitchFamily="34" charset="0"/>
              </a:rPr>
              <a:t>To add text to this template click inside a placeholder and type in or paste your text. To move a placeholder, click on it </a:t>
            </a:r>
            <a:r>
              <a:rPr lang="en-US" sz="2400" u="sng" baseline="0">
                <a:latin typeface="Trebuchet MS" pitchFamily="34" charset="0"/>
              </a:rPr>
              <a:t>once</a:t>
            </a:r>
            <a:r>
              <a:rPr lang="en-US" sz="2400" baseline="0">
                <a:latin typeface="Trebuchet MS" pitchFamily="34" charset="0"/>
              </a:rPr>
              <a:t> (to select it), place your cursor on its frame and your cursor will change to this symbol:         Then, click </a:t>
            </a:r>
            <a:r>
              <a:rPr lang="en-US" sz="2400" u="sng" baseline="0">
                <a:latin typeface="Trebuchet MS" pitchFamily="34" charset="0"/>
              </a:rPr>
              <a:t>once</a:t>
            </a:r>
            <a:r>
              <a:rPr lang="en-US" sz="2400" baseline="0">
                <a:latin typeface="Trebuchet MS" pitchFamily="34" charset="0"/>
              </a:rPr>
              <a:t> and drag it to its new location where you can resize it as needed. Additional placeholders can be found on the left side of this template.</a:t>
            </a:r>
          </a:p>
          <a:p>
            <a:pPr defTabSz="4701272">
              <a:lnSpc>
                <a:spcPct val="100000"/>
              </a:lnSpc>
            </a:pPr>
            <a:endParaRPr lang="en-US" sz="2400" b="1" baseline="0">
              <a:solidFill>
                <a:srgbClr val="FFFF00"/>
              </a:solidFill>
              <a:latin typeface="Trebuchet MS" pitchFamily="34" charset="0"/>
            </a:endParaRPr>
          </a:p>
          <a:p>
            <a:pPr defTabSz="4701272">
              <a:lnSpc>
                <a:spcPct val="100000"/>
              </a:lnSpc>
            </a:pPr>
            <a:r>
              <a:rPr lang="en-US" sz="2400" b="1" baseline="0">
                <a:solidFill>
                  <a:srgbClr val="FFFF00"/>
                </a:solidFill>
                <a:latin typeface="Trebuchet MS" pitchFamily="34" charset="0"/>
              </a:rPr>
              <a:t>Modifying the layout</a:t>
            </a:r>
          </a:p>
          <a:p>
            <a:pPr defTabSz="4701272">
              <a:lnSpc>
                <a:spcPct val="100000"/>
              </a:lnSpc>
            </a:pPr>
            <a:r>
              <a:rPr lang="en-US" sz="2400">
                <a:latin typeface="Trebuchet MS" pitchFamily="34" charset="0"/>
              </a:rPr>
              <a:t>This template has four </a:t>
            </a:r>
            <a:r>
              <a:rPr lang="en-US" sz="2400" baseline="0">
                <a:latin typeface="Trebuchet MS" pitchFamily="34" charset="0"/>
              </a:rPr>
              <a:t>different </a:t>
            </a:r>
          </a:p>
          <a:p>
            <a:pPr defTabSz="4701272">
              <a:lnSpc>
                <a:spcPct val="100000"/>
              </a:lnSpc>
            </a:pPr>
            <a:r>
              <a:rPr lang="en-US" sz="2400" baseline="0">
                <a:latin typeface="Trebuchet MS" pitchFamily="34" charset="0"/>
              </a:rPr>
              <a:t>column layouts. </a:t>
            </a:r>
            <a:r>
              <a:rPr lang="en-US" sz="2400" u="sng" baseline="0">
                <a:latin typeface="Trebuchet MS" pitchFamily="34" charset="0"/>
              </a:rPr>
              <a:t>Right-click</a:t>
            </a:r>
            <a:r>
              <a:rPr lang="en-US" sz="2400" baseline="0">
                <a:latin typeface="Trebuchet MS" pitchFamily="34" charset="0"/>
              </a:rPr>
              <a:t> your</a:t>
            </a:r>
          </a:p>
          <a:p>
            <a:pPr defTabSz="4701272">
              <a:lnSpc>
                <a:spcPct val="100000"/>
              </a:lnSpc>
            </a:pPr>
            <a:r>
              <a:rPr lang="en-US" sz="2400" baseline="0">
                <a:latin typeface="Trebuchet MS" pitchFamily="34" charset="0"/>
              </a:rPr>
              <a:t>Mouse on the background and </a:t>
            </a:r>
          </a:p>
          <a:p>
            <a:pPr defTabSz="4701272">
              <a:lnSpc>
                <a:spcPct val="100000"/>
              </a:lnSpc>
            </a:pPr>
            <a:r>
              <a:rPr lang="en-US" sz="2400" baseline="0">
                <a:latin typeface="Trebuchet MS" pitchFamily="34" charset="0"/>
              </a:rPr>
              <a:t>click on “Layout” to see the layout </a:t>
            </a:r>
          </a:p>
          <a:p>
            <a:pPr defTabSz="4701272">
              <a:lnSpc>
                <a:spcPct val="100000"/>
              </a:lnSpc>
            </a:pPr>
            <a:r>
              <a:rPr lang="en-US" sz="2400" baseline="0">
                <a:latin typeface="Trebuchet MS" pitchFamily="34" charset="0"/>
              </a:rPr>
              <a:t>options.  The columns in the provided </a:t>
            </a:r>
          </a:p>
          <a:p>
            <a:pPr defTabSz="4701272">
              <a:lnSpc>
                <a:spcPct val="100000"/>
              </a:lnSpc>
            </a:pPr>
            <a:r>
              <a:rPr lang="en-US" sz="2400" baseline="0">
                <a:latin typeface="Trebuchet MS" pitchFamily="34" charset="0"/>
              </a:rPr>
              <a:t>layouts are fixed and cannot be moved but advanced users can modify any layout by going to VIEW and then SLIDE MASTER.</a:t>
            </a:r>
          </a:p>
          <a:p>
            <a:pPr marL="0" marR="0" indent="0" algn="l" defTabSz="4701272" rtl="0" eaLnBrk="1" fontAlgn="auto" latinLnBrk="0" hangingPunct="1">
              <a:lnSpc>
                <a:spcPct val="100000"/>
              </a:lnSpc>
              <a:spcBef>
                <a:spcPts val="0"/>
              </a:spcBef>
              <a:spcAft>
                <a:spcPts val="0"/>
              </a:spcAft>
              <a:buClrTx/>
              <a:buSzTx/>
              <a:buFontTx/>
              <a:buNone/>
              <a:tabLst/>
              <a:defRPr/>
            </a:pPr>
            <a:endParaRPr lang="en-US" sz="2400" baseline="0">
              <a:latin typeface="Trebuchet MS" pitchFamily="34" charset="0"/>
            </a:endParaRPr>
          </a:p>
          <a:p>
            <a:pPr defTabSz="4701272">
              <a:lnSpc>
                <a:spcPct val="100000"/>
              </a:lnSpc>
            </a:pPr>
            <a:r>
              <a:rPr lang="en-US" sz="2400" b="1" baseline="0">
                <a:solidFill>
                  <a:srgbClr val="FFFF00"/>
                </a:solidFill>
                <a:latin typeface="Trebuchet MS" pitchFamily="34" charset="0"/>
              </a:rPr>
              <a:t>Importing text and graphics from external sources</a:t>
            </a:r>
          </a:p>
          <a:p>
            <a:pPr defTabSz="4701272">
              <a:lnSpc>
                <a:spcPct val="100000"/>
              </a:lnSpc>
            </a:pPr>
            <a:r>
              <a:rPr lang="en-US" sz="2400" b="1" u="sng" baseline="0">
                <a:latin typeface="Trebuchet MS" pitchFamily="34" charset="0"/>
              </a:rPr>
              <a:t>TEXT: </a:t>
            </a:r>
            <a:r>
              <a:rPr lang="en-US" sz="2400" baseline="0">
                <a:latin typeface="Trebuchet MS" pitchFamily="34" charset="0"/>
              </a:rPr>
              <a:t>Paste or type your text into a pre-existing placeholder or drag in a new placeholder from the left side of the template. Move it anywhere as needed.</a:t>
            </a:r>
          </a:p>
          <a:p>
            <a:pPr defTabSz="4701272">
              <a:lnSpc>
                <a:spcPct val="100000"/>
              </a:lnSpc>
            </a:pPr>
            <a:r>
              <a:rPr lang="en-US" sz="2400" b="1" u="sng" baseline="0">
                <a:latin typeface="Trebuchet MS" pitchFamily="34" charset="0"/>
              </a:rPr>
              <a:t>PHOTOS: </a:t>
            </a:r>
            <a:r>
              <a:rPr lang="en-US" sz="2400" baseline="0">
                <a:latin typeface="Trebuchet MS" pitchFamily="34" charset="0"/>
              </a:rPr>
              <a:t>Drag in a picture placeholder, size it </a:t>
            </a:r>
            <a:r>
              <a:rPr lang="en-US" sz="2400" u="sng" baseline="0">
                <a:latin typeface="Trebuchet MS" pitchFamily="34" charset="0"/>
              </a:rPr>
              <a:t>first</a:t>
            </a:r>
            <a:r>
              <a:rPr lang="en-US" sz="2400" baseline="0">
                <a:latin typeface="Trebuchet MS" pitchFamily="34" charset="0"/>
              </a:rPr>
              <a:t>, click in it and insert a photo from the menu.</a:t>
            </a:r>
          </a:p>
          <a:p>
            <a:pPr defTabSz="4701272">
              <a:lnSpc>
                <a:spcPct val="100000"/>
              </a:lnSpc>
            </a:pPr>
            <a:r>
              <a:rPr lang="en-US" sz="2400" b="1" u="sng" baseline="0">
                <a:latin typeface="Trebuchet MS" pitchFamily="34" charset="0"/>
              </a:rPr>
              <a:t>TABLES: </a:t>
            </a:r>
            <a:r>
              <a:rPr lang="en-US" sz="2400" baseline="0">
                <a:latin typeface="Trebuchet MS" pitchFamily="34" charset="0"/>
              </a:rPr>
              <a:t>You can copy and paste a table from an external document onto this poster template. To make the text fit better in the cells of an imported table, </a:t>
            </a:r>
            <a:r>
              <a:rPr lang="en-US" sz="2400" u="sng" baseline="0">
                <a:latin typeface="Trebuchet MS" pitchFamily="34" charset="0"/>
              </a:rPr>
              <a:t>right-click</a:t>
            </a:r>
            <a:r>
              <a:rPr lang="en-US" sz="2400" baseline="0">
                <a:latin typeface="Trebuchet MS" pitchFamily="34" charset="0"/>
              </a:rPr>
              <a:t> on the table, click FORMAT SHAPE  then click on TEXT BOX and change the INTERNAL MARGIN values to 0.25</a:t>
            </a:r>
          </a:p>
          <a:p>
            <a:pPr defTabSz="4701272">
              <a:lnSpc>
                <a:spcPct val="100000"/>
              </a:lnSpc>
            </a:pPr>
            <a:endParaRPr lang="en-US" sz="2400" baseline="0">
              <a:latin typeface="Trebuchet MS" pitchFamily="34" charset="0"/>
            </a:endParaRPr>
          </a:p>
          <a:p>
            <a:pPr defTabSz="3134182"/>
            <a:r>
              <a:rPr lang="en-US" sz="2400" b="1" baseline="0">
                <a:solidFill>
                  <a:srgbClr val="FFFF00"/>
                </a:solidFill>
                <a:latin typeface="Trebuchet MS" pitchFamily="34" charset="0"/>
              </a:rPr>
              <a:t>Modifying the color scheme</a:t>
            </a:r>
          </a:p>
          <a:p>
            <a:pPr defTabSz="3134182"/>
            <a:r>
              <a:rPr lang="en-US" sz="2400" baseline="0">
                <a:latin typeface="Trebuchet MS" pitchFamily="34" charset="0"/>
              </a:rPr>
              <a:t>To change the color scheme of this template go to the “Design” menu and click on “Colors”. You can choose from the provide color combinations or you can create your own.</a:t>
            </a:r>
          </a:p>
          <a:p>
            <a:pPr defTabSz="4701272">
              <a:lnSpc>
                <a:spcPct val="100000"/>
              </a:lnSpc>
            </a:pPr>
            <a:endParaRPr lang="en-US" sz="2400" baseline="0">
              <a:latin typeface="Trebuchet MS" pitchFamily="34" charset="0"/>
            </a:endParaRPr>
          </a:p>
          <a:p>
            <a:pPr defTabSz="3761469">
              <a:lnSpc>
                <a:spcPct val="100000"/>
              </a:lnSpc>
            </a:pPr>
            <a:endParaRPr lang="en-US" sz="1600" baseline="0">
              <a:latin typeface="Trebuchet MS" pitchFamily="34" charset="0"/>
            </a:endParaRPr>
          </a:p>
          <a:p>
            <a:pPr defTabSz="3761469">
              <a:lnSpc>
                <a:spcPct val="100000"/>
              </a:lnSpc>
            </a:pPr>
            <a:endParaRPr lang="en-US" sz="1600">
              <a:latin typeface="Trebuchet MS" pitchFamily="34" charset="0"/>
            </a:endParaRPr>
          </a:p>
          <a:p>
            <a:pPr algn="ctr">
              <a:lnSpc>
                <a:spcPct val="100000"/>
              </a:lnSpc>
            </a:pPr>
            <a:endParaRPr lang="en-US" sz="1600" b="1">
              <a:solidFill>
                <a:schemeClr val="bg1"/>
              </a:solidFill>
              <a:latin typeface="Trebuchet MS" pitchFamily="34" charset="0"/>
            </a:endParaRPr>
          </a:p>
          <a:p>
            <a:pPr defTabSz="3761469">
              <a:lnSpc>
                <a:spcPct val="100000"/>
              </a:lnSpc>
            </a:pPr>
            <a:endParaRPr lang="en-US" sz="1600" b="1">
              <a:solidFill>
                <a:srgbClr val="FFFF00"/>
              </a:solidFill>
              <a:latin typeface="Trebuchet MS" pitchFamily="34" charset="0"/>
            </a:endParaRPr>
          </a:p>
          <a:p>
            <a:pPr algn="ctr">
              <a:lnSpc>
                <a:spcPct val="100000"/>
              </a:lnSpc>
            </a:pPr>
            <a:endParaRPr lang="en-US" sz="2400" b="1">
              <a:latin typeface="Trebuchet MS" pitchFamily="34" charset="0"/>
            </a:endParaRPr>
          </a:p>
        </p:txBody>
      </p:sp>
      <p:sp>
        <p:nvSpPr>
          <p:cNvPr id="34" name="Rectangle 33"/>
          <p:cNvSpPr/>
          <p:nvPr/>
        </p:nvSpPr>
        <p:spPr>
          <a:xfrm>
            <a:off x="-9550398" y="15668173"/>
            <a:ext cx="8240766" cy="5242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359" tIns="39178" rIns="78359" bIns="39178" rtlCol="0" anchor="ctr"/>
          <a:lstStyle/>
          <a:p>
            <a:pPr algn="ctr"/>
            <a:endParaRPr lang="en-US"/>
          </a:p>
        </p:txBody>
      </p:sp>
      <p:pic>
        <p:nvPicPr>
          <p:cNvPr id="36" name="Picture 2"/>
          <p:cNvPicPr>
            <a:picLocks noChangeAspect="1" noChangeArrowheads="1"/>
          </p:cNvPicPr>
          <p:nvPr/>
        </p:nvPicPr>
        <p:blipFill>
          <a:blip r:embed="rId3" cstate="print"/>
          <a:srcRect/>
          <a:stretch>
            <a:fillRect/>
          </a:stretch>
        </p:blipFill>
        <p:spPr bwMode="auto">
          <a:xfrm>
            <a:off x="49945915" y="10803304"/>
            <a:ext cx="3990850" cy="2038788"/>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5550765" y="9243532"/>
            <a:ext cx="590550" cy="292100"/>
          </a:xfrm>
          <a:prstGeom prst="rect">
            <a:avLst/>
          </a:prstGeom>
          <a:noFill/>
          <a:ln w="9525">
            <a:solidFill>
              <a:schemeClr val="tx1"/>
            </a:solidFill>
            <a:miter lim="800000"/>
            <a:headEnd/>
            <a:tailEnd/>
          </a:ln>
          <a:effectLst/>
        </p:spPr>
      </p:pic>
      <p:sp>
        <p:nvSpPr>
          <p:cNvPr id="44" name="TextBox 43"/>
          <p:cNvSpPr txBox="1"/>
          <p:nvPr/>
        </p:nvSpPr>
        <p:spPr>
          <a:xfrm>
            <a:off x="44559665" y="20193998"/>
            <a:ext cx="9160286" cy="1475665"/>
          </a:xfrm>
          <a:prstGeom prst="rect">
            <a:avLst/>
          </a:prstGeom>
          <a:noFill/>
        </p:spPr>
        <p:txBody>
          <a:bodyPr wrap="square" lIns="78359" tIns="39178" rIns="78359" bIns="39178" rtlCol="0">
            <a:spAutoFit/>
          </a:bodyPr>
          <a:lstStyle/>
          <a:p>
            <a:pPr>
              <a:lnSpc>
                <a:spcPts val="2700"/>
              </a:lnSpc>
            </a:pPr>
            <a:r>
              <a:rPr lang="en-US" sz="3000">
                <a:solidFill>
                  <a:schemeClr val="bg1"/>
                </a:solidFill>
              </a:rPr>
              <a:t>© 2012 PosterPresentations.com</a:t>
            </a:r>
            <a:br>
              <a:rPr lang="en-US" sz="3000">
                <a:solidFill>
                  <a:schemeClr val="bg1"/>
                </a:solidFill>
              </a:rPr>
            </a:br>
            <a:r>
              <a:rPr lang="en-US" sz="3000">
                <a:solidFill>
                  <a:schemeClr val="bg1"/>
                </a:solidFill>
              </a:rPr>
              <a:t>    </a:t>
            </a:r>
            <a:r>
              <a:rPr lang="en-US" sz="2700">
                <a:solidFill>
                  <a:schemeClr val="bg1"/>
                </a:solidFill>
              </a:rPr>
              <a:t>2117 Fourth Street ,</a:t>
            </a:r>
            <a:r>
              <a:rPr lang="en-US" sz="2700" baseline="0">
                <a:solidFill>
                  <a:schemeClr val="bg1"/>
                </a:solidFill>
              </a:rPr>
              <a:t> Unit C</a:t>
            </a:r>
            <a:br>
              <a:rPr lang="en-US" sz="2700" baseline="0">
                <a:solidFill>
                  <a:schemeClr val="bg1"/>
                </a:solidFill>
              </a:rPr>
            </a:br>
            <a:r>
              <a:rPr lang="en-US" sz="2700" baseline="0">
                <a:solidFill>
                  <a:schemeClr val="bg1"/>
                </a:solidFill>
              </a:rPr>
              <a:t>    Berkeley  CA  94710</a:t>
            </a:r>
            <a:br>
              <a:rPr lang="en-US" sz="2700" baseline="0">
                <a:solidFill>
                  <a:schemeClr val="bg1"/>
                </a:solidFill>
              </a:rPr>
            </a:br>
            <a:r>
              <a:rPr lang="en-US" sz="2700" baseline="0">
                <a:solidFill>
                  <a:schemeClr val="bg1"/>
                </a:solidFill>
              </a:rPr>
              <a:t>    </a:t>
            </a:r>
            <a:r>
              <a:rPr lang="en-US" sz="2700" b="1" baseline="0">
                <a:solidFill>
                  <a:srgbClr val="FFFF00"/>
                </a:solidFill>
              </a:rPr>
              <a:t>posterpresenter@gmail.com</a:t>
            </a:r>
            <a:endParaRPr lang="en-US" sz="3000" b="1">
              <a:solidFill>
                <a:srgbClr val="FFFF00"/>
              </a:solidFill>
            </a:endParaRPr>
          </a:p>
        </p:txBody>
      </p:sp>
      <p:grpSp>
        <p:nvGrpSpPr>
          <p:cNvPr id="27" name="Group 26"/>
          <p:cNvGrpSpPr/>
          <p:nvPr/>
        </p:nvGrpSpPr>
        <p:grpSpPr>
          <a:xfrm>
            <a:off x="-9966958" y="20622145"/>
            <a:ext cx="9234440" cy="909776"/>
            <a:chOff x="44242388" y="28054064"/>
            <a:chExt cx="9771400" cy="1155212"/>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33" name="Picture 32"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8"/>
              <a:ext cx="914400" cy="914400"/>
            </a:xfrm>
            <a:prstGeom prst="rect">
              <a:avLst/>
            </a:prstGeom>
            <a:noFill/>
          </p:spPr>
        </p:pic>
        <p:sp>
          <p:nvSpPr>
            <p:cNvPr id="35" name="TextBox 32"/>
            <p:cNvSpPr txBox="1"/>
            <p:nvPr userDrawn="1"/>
          </p:nvSpPr>
          <p:spPr>
            <a:xfrm>
              <a:off x="45342599" y="28154096"/>
              <a:ext cx="8671189" cy="1055180"/>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a:t>
              </a:r>
              <a:endParaRPr lang="en-US" sz="2400" b="1">
                <a:solidFill>
                  <a:schemeClr val="tx2"/>
                </a:solidFill>
                <a:latin typeface="Trebuchet MS" pitchFamily="34" charset="0"/>
              </a:endParaRPr>
            </a:p>
          </p:txBody>
        </p:sp>
      </p:grpSp>
      <p:cxnSp>
        <p:nvCxnSpPr>
          <p:cNvPr id="41" name="Straight Connector 40"/>
          <p:cNvCxnSpPr/>
          <p:nvPr/>
        </p:nvCxnSpPr>
        <p:spPr>
          <a:xfrm>
            <a:off x="-10402386" y="8621486"/>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222127" y="3755571"/>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222127" y="19854949"/>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Rectangle 33"/>
          <p:cNvSpPr>
            <a:spLocks noChangeArrowheads="1"/>
          </p:cNvSpPr>
          <p:nvPr/>
        </p:nvSpPr>
        <p:spPr bwMode="auto">
          <a:xfrm>
            <a:off x="457994" y="3505200"/>
            <a:ext cx="8278812" cy="17830800"/>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23" name="Rectangle 33"/>
          <p:cNvSpPr>
            <a:spLocks noChangeArrowheads="1"/>
          </p:cNvSpPr>
          <p:nvPr/>
        </p:nvSpPr>
        <p:spPr bwMode="auto">
          <a:xfrm>
            <a:off x="35154394" y="3505200"/>
            <a:ext cx="8278812" cy="17830800"/>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24" name="Rectangle 33"/>
          <p:cNvSpPr>
            <a:spLocks noChangeArrowheads="1"/>
          </p:cNvSpPr>
          <p:nvPr/>
        </p:nvSpPr>
        <p:spPr bwMode="auto">
          <a:xfrm>
            <a:off x="9132094" y="3505200"/>
            <a:ext cx="8278812" cy="17830800"/>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30" name="Rectangle 33"/>
          <p:cNvSpPr>
            <a:spLocks noChangeArrowheads="1"/>
          </p:cNvSpPr>
          <p:nvPr/>
        </p:nvSpPr>
        <p:spPr bwMode="auto">
          <a:xfrm>
            <a:off x="17806194" y="3505200"/>
            <a:ext cx="8278812" cy="17830800"/>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31" name="Rectangle 33"/>
          <p:cNvSpPr>
            <a:spLocks noChangeArrowheads="1"/>
          </p:cNvSpPr>
          <p:nvPr/>
        </p:nvSpPr>
        <p:spPr bwMode="auto">
          <a:xfrm>
            <a:off x="26480294" y="3505200"/>
            <a:ext cx="8278812" cy="17830800"/>
          </a:xfrm>
          <a:prstGeom prst="roundRect">
            <a:avLst>
              <a:gd name="adj" fmla="val 385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26" name="Rectangle 25"/>
          <p:cNvSpPr/>
          <p:nvPr/>
        </p:nvSpPr>
        <p:spPr>
          <a:xfrm>
            <a:off x="-9470123" y="13160545"/>
            <a:ext cx="8240766" cy="5242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359" tIns="39178" rIns="78359" bIns="39178"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197"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450" indent="-1410450" algn="l" defTabSz="3761197"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973" indent="-1175374" algn="l" defTabSz="3761197"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1496" indent="-940300" algn="l" defTabSz="3761197"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2096"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2693"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197" rtl="0" eaLnBrk="1" latinLnBrk="0" hangingPunct="1">
        <a:defRPr sz="7400" kern="1200">
          <a:solidFill>
            <a:schemeClr val="tx1"/>
          </a:solidFill>
          <a:latin typeface="+mn-lt"/>
          <a:ea typeface="+mn-ea"/>
          <a:cs typeface="+mn-cs"/>
        </a:defRPr>
      </a:lvl1pPr>
      <a:lvl2pPr marL="1880598" algn="l" defTabSz="3761197" rtl="0" eaLnBrk="1" latinLnBrk="0" hangingPunct="1">
        <a:defRPr sz="7400" kern="1200">
          <a:solidFill>
            <a:schemeClr val="tx1"/>
          </a:solidFill>
          <a:latin typeface="+mn-lt"/>
          <a:ea typeface="+mn-ea"/>
          <a:cs typeface="+mn-cs"/>
        </a:defRPr>
      </a:lvl2pPr>
      <a:lvl3pPr marL="3761197" algn="l" defTabSz="3761197" rtl="0" eaLnBrk="1" latinLnBrk="0" hangingPunct="1">
        <a:defRPr sz="7400" kern="1200">
          <a:solidFill>
            <a:schemeClr val="tx1"/>
          </a:solidFill>
          <a:latin typeface="+mn-lt"/>
          <a:ea typeface="+mn-ea"/>
          <a:cs typeface="+mn-cs"/>
        </a:defRPr>
      </a:lvl3pPr>
      <a:lvl4pPr marL="5641796" algn="l" defTabSz="3761197" rtl="0" eaLnBrk="1" latinLnBrk="0" hangingPunct="1">
        <a:defRPr sz="7400" kern="1200">
          <a:solidFill>
            <a:schemeClr val="tx1"/>
          </a:solidFill>
          <a:latin typeface="+mn-lt"/>
          <a:ea typeface="+mn-ea"/>
          <a:cs typeface="+mn-cs"/>
        </a:defRPr>
      </a:lvl4pPr>
      <a:lvl5pPr marL="7522393" algn="l" defTabSz="3761197" rtl="0" eaLnBrk="1" latinLnBrk="0" hangingPunct="1">
        <a:defRPr sz="7400" kern="1200">
          <a:solidFill>
            <a:schemeClr val="tx1"/>
          </a:solidFill>
          <a:latin typeface="+mn-lt"/>
          <a:ea typeface="+mn-ea"/>
          <a:cs typeface="+mn-cs"/>
        </a:defRPr>
      </a:lvl5pPr>
      <a:lvl6pPr marL="9402991" algn="l" defTabSz="3761197" rtl="0" eaLnBrk="1" latinLnBrk="0" hangingPunct="1">
        <a:defRPr sz="7400" kern="1200">
          <a:solidFill>
            <a:schemeClr val="tx1"/>
          </a:solidFill>
          <a:latin typeface="+mn-lt"/>
          <a:ea typeface="+mn-ea"/>
          <a:cs typeface="+mn-cs"/>
        </a:defRPr>
      </a:lvl6pPr>
      <a:lvl7pPr marL="11283590" algn="l" defTabSz="3761197" rtl="0" eaLnBrk="1" latinLnBrk="0" hangingPunct="1">
        <a:defRPr sz="7400" kern="1200">
          <a:solidFill>
            <a:schemeClr val="tx1"/>
          </a:solidFill>
          <a:latin typeface="+mn-lt"/>
          <a:ea typeface="+mn-ea"/>
          <a:cs typeface="+mn-cs"/>
        </a:defRPr>
      </a:lvl7pPr>
      <a:lvl8pPr marL="13164189" algn="l" defTabSz="3761197" rtl="0" eaLnBrk="1" latinLnBrk="0" hangingPunct="1">
        <a:defRPr sz="7400" kern="1200">
          <a:solidFill>
            <a:schemeClr val="tx1"/>
          </a:solidFill>
          <a:latin typeface="+mn-lt"/>
          <a:ea typeface="+mn-ea"/>
          <a:cs typeface="+mn-cs"/>
        </a:defRPr>
      </a:lvl8pPr>
      <a:lvl9pPr marL="15044788" algn="l" defTabSz="3761197"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3200400"/>
          </a:xfrm>
          <a:prstGeom prst="rect">
            <a:avLst/>
          </a:prstGeom>
          <a:solidFill>
            <a:schemeClr val="accent5">
              <a:lumMod val="75000"/>
            </a:schemeClr>
          </a:solidFill>
          <a:ln w="9525">
            <a:solidFill>
              <a:schemeClr val="tx1"/>
            </a:solidFill>
            <a:miter lim="800000"/>
            <a:headEnd/>
            <a:tailEnd/>
          </a:ln>
          <a:effectLst/>
        </p:spPr>
        <p:txBody>
          <a:bodyPr wrap="none" lIns="78359" tIns="39178" rIns="78359" bIns="39178" anchor="ctr"/>
          <a:lstStyle/>
          <a:p>
            <a:pPr>
              <a:defRPr/>
            </a:pPr>
            <a:endParaRPr lang="en-US"/>
          </a:p>
        </p:txBody>
      </p:sp>
      <p:sp>
        <p:nvSpPr>
          <p:cNvPr id="9" name="Rectangle 9"/>
          <p:cNvSpPr>
            <a:spLocks noChangeArrowheads="1"/>
          </p:cNvSpPr>
          <p:nvPr/>
        </p:nvSpPr>
        <p:spPr bwMode="auto">
          <a:xfrm>
            <a:off x="0" y="3203575"/>
            <a:ext cx="43891200" cy="101600"/>
          </a:xfrm>
          <a:prstGeom prst="rect">
            <a:avLst/>
          </a:prstGeom>
          <a:solidFill>
            <a:schemeClr val="accent5">
              <a:lumMod val="50000"/>
            </a:schemeClr>
          </a:solidFill>
          <a:ln w="152400">
            <a:noFill/>
            <a:miter lim="800000"/>
            <a:headEnd/>
            <a:tailEnd/>
          </a:ln>
          <a:effectLst/>
        </p:spPr>
        <p:txBody>
          <a:bodyPr wrap="none" lIns="78359" tIns="39178" rIns="78359" bIns="39178" anchor="ctr"/>
          <a:lstStyle/>
          <a:p>
            <a:pPr>
              <a:defRPr/>
            </a:pPr>
            <a:endParaRPr lang="en-US"/>
          </a:p>
        </p:txBody>
      </p:sp>
      <p:sp>
        <p:nvSpPr>
          <p:cNvPr id="10" name="Text Box 14"/>
          <p:cNvSpPr txBox="1">
            <a:spLocks noChangeArrowheads="1"/>
          </p:cNvSpPr>
          <p:nvPr/>
        </p:nvSpPr>
        <p:spPr bwMode="auto">
          <a:xfrm>
            <a:off x="819154" y="21488403"/>
            <a:ext cx="2514600" cy="296333"/>
          </a:xfrm>
          <a:prstGeom prst="rect">
            <a:avLst/>
          </a:prstGeom>
          <a:noFill/>
          <a:ln w="9525">
            <a:noFill/>
            <a:miter lim="800000"/>
            <a:headEnd/>
            <a:tailEnd/>
          </a:ln>
          <a:effectLst/>
        </p:spPr>
        <p:txBody>
          <a:bodyPr lIns="78210" tIns="39097" rIns="78210" bIns="39097">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900" b="1">
                <a:solidFill>
                  <a:schemeClr val="bg1">
                    <a:lumMod val="75000"/>
                  </a:schemeClr>
                </a:solidFill>
                <a:latin typeface="Arial" charset="0"/>
              </a:rPr>
              <a:t>www.PosterPresentations.com</a:t>
            </a:r>
          </a:p>
        </p:txBody>
      </p:sp>
      <p:sp>
        <p:nvSpPr>
          <p:cNvPr id="61" name="Rectangle 60"/>
          <p:cNvSpPr/>
          <p:nvPr/>
        </p:nvSpPr>
        <p:spPr>
          <a:xfrm>
            <a:off x="-10402386" y="-13064"/>
            <a:ext cx="10050462" cy="21945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56716" tIns="313434" rIns="156716" bIns="156716" rtlCol="0" anchor="t" anchorCtr="0"/>
          <a:lstStyle/>
          <a:p>
            <a:pPr algn="ctr"/>
            <a:r>
              <a:rPr lang="en-US" sz="3600" b="1">
                <a:solidFill>
                  <a:schemeClr val="bg1"/>
                </a:solidFill>
                <a:latin typeface="Trebuchet MS" pitchFamily="34" charset="0"/>
              </a:rPr>
              <a:t>QUICK DESIGN</a:t>
            </a:r>
            <a:r>
              <a:rPr lang="en-US" sz="3600" b="1" baseline="0">
                <a:solidFill>
                  <a:schemeClr val="bg1"/>
                </a:solidFill>
                <a:latin typeface="Trebuchet MS" pitchFamily="34" charset="0"/>
              </a:rPr>
              <a:t> </a:t>
            </a:r>
            <a:r>
              <a:rPr lang="en-US" sz="3600" b="1">
                <a:solidFill>
                  <a:schemeClr val="bg1"/>
                </a:solidFill>
                <a:latin typeface="Trebuchet MS" pitchFamily="34" charset="0"/>
              </a:rPr>
              <a:t>GUIDE</a:t>
            </a:r>
          </a:p>
          <a:p>
            <a:pPr algn="ctr"/>
            <a:r>
              <a:rPr lang="en-US" sz="3200" b="1">
                <a:solidFill>
                  <a:srgbClr val="FFFF00"/>
                </a:solidFill>
                <a:latin typeface="Trebuchet MS" pitchFamily="34" charset="0"/>
              </a:rPr>
              <a:t>(--THIS SECTION DOES NOT PRINT--)</a:t>
            </a:r>
          </a:p>
          <a:p>
            <a:pPr algn="ctr"/>
            <a:endParaRPr lang="en-US" sz="2400" b="1">
              <a:latin typeface="Trebuchet MS" pitchFamily="34" charset="0"/>
            </a:endParaRPr>
          </a:p>
          <a:p>
            <a:pPr defTabSz="3761469"/>
            <a:r>
              <a:rPr lang="en-US" sz="2400">
                <a:latin typeface="Trebuchet MS" pitchFamily="34" charset="0"/>
              </a:rPr>
              <a:t>This PowerPoint</a:t>
            </a:r>
            <a:r>
              <a:rPr lang="en-US" sz="2400" baseline="0">
                <a:latin typeface="Trebuchet MS" pitchFamily="34" charset="0"/>
              </a:rPr>
              <a:t> </a:t>
            </a:r>
            <a:r>
              <a:rPr lang="en-US" sz="2400">
                <a:latin typeface="Trebuchet MS" pitchFamily="34" charset="0"/>
              </a:rPr>
              <a:t>2007 template produces</a:t>
            </a:r>
            <a:r>
              <a:rPr lang="en-US" sz="2400" baseline="0">
                <a:latin typeface="Trebuchet MS" pitchFamily="34" charset="0"/>
              </a:rPr>
              <a:t> </a:t>
            </a:r>
            <a:r>
              <a:rPr lang="en-US" sz="2400">
                <a:latin typeface="Trebuchet MS" pitchFamily="34" charset="0"/>
              </a:rPr>
              <a:t>a 48”x96” professional  poster. It</a:t>
            </a:r>
            <a:r>
              <a:rPr lang="en-US" sz="2400" baseline="0">
                <a:latin typeface="Trebuchet MS" pitchFamily="34" charset="0"/>
              </a:rPr>
              <a:t> </a:t>
            </a:r>
            <a:r>
              <a:rPr lang="en-US" sz="2400">
                <a:latin typeface="Trebuchet MS" pitchFamily="34" charset="0"/>
              </a:rPr>
              <a:t>will save you valuable time placing titles, subtitles,</a:t>
            </a:r>
            <a:r>
              <a:rPr lang="en-US" sz="2400" baseline="0">
                <a:latin typeface="Trebuchet MS" pitchFamily="34" charset="0"/>
              </a:rPr>
              <a:t> text, and graphics</a:t>
            </a:r>
            <a:r>
              <a:rPr lang="en-US" sz="2400">
                <a:latin typeface="Trebuchet MS" pitchFamily="34" charset="0"/>
              </a:rPr>
              <a:t>. </a:t>
            </a:r>
          </a:p>
          <a:p>
            <a:pPr defTabSz="3761469"/>
            <a:endParaRPr lang="en-US" sz="2400">
              <a:latin typeface="Trebuchet MS" pitchFamily="34" charset="0"/>
            </a:endParaRPr>
          </a:p>
          <a:p>
            <a:pPr defTabSz="3761469"/>
            <a:r>
              <a:rPr lang="en-US" sz="2400">
                <a:latin typeface="Trebuchet MS" pitchFamily="34" charset="0"/>
              </a:rPr>
              <a:t>Use it to create your presentation. Then send</a:t>
            </a:r>
            <a:r>
              <a:rPr lang="en-US" sz="2400" baseline="0">
                <a:latin typeface="Trebuchet MS" pitchFamily="34" charset="0"/>
              </a:rPr>
              <a:t> it </a:t>
            </a:r>
            <a:r>
              <a:rPr lang="en-US" sz="2400">
                <a:latin typeface="Trebuchet MS" pitchFamily="34" charset="0"/>
              </a:rPr>
              <a:t>to </a:t>
            </a:r>
            <a:r>
              <a:rPr lang="en-US" sz="2400" b="1">
                <a:latin typeface="Trebuchet MS" pitchFamily="34" charset="0"/>
              </a:rPr>
              <a:t>PosterPresentations.com</a:t>
            </a:r>
            <a:r>
              <a:rPr lang="en-US" sz="2400">
                <a:latin typeface="Trebuchet MS" pitchFamily="34" charset="0"/>
              </a:rPr>
              <a:t> for premium quality, same day affordable printing.</a:t>
            </a:r>
            <a:br>
              <a:rPr lang="en-US" sz="2400">
                <a:latin typeface="Trebuchet MS" pitchFamily="34" charset="0"/>
              </a:rPr>
            </a:br>
            <a:endParaRPr lang="en-US" sz="2400">
              <a:latin typeface="Trebuchet MS" pitchFamily="34" charset="0"/>
            </a:endParaRPr>
          </a:p>
          <a:p>
            <a:pPr defTabSz="3761469"/>
            <a:r>
              <a:rPr lang="en-US" sz="2400">
                <a:latin typeface="Trebuchet MS" pitchFamily="34" charset="0"/>
              </a:rPr>
              <a:t>We provide a series of </a:t>
            </a:r>
            <a:r>
              <a:rPr lang="en-US" sz="2400" b="1">
                <a:latin typeface="Trebuchet MS" pitchFamily="34" charset="0"/>
              </a:rPr>
              <a:t>online tutorials</a:t>
            </a:r>
            <a:r>
              <a:rPr lang="en-US" sz="2400">
                <a:latin typeface="Trebuchet MS" pitchFamily="34" charset="0"/>
              </a:rPr>
              <a:t> that will guide you through the poster design process and answer your poster production questions. </a:t>
            </a:r>
          </a:p>
          <a:p>
            <a:pPr defTabSz="3761469"/>
            <a:endParaRPr lang="en-US" sz="2400">
              <a:latin typeface="Trebuchet MS" pitchFamily="34" charset="0"/>
            </a:endParaRPr>
          </a:p>
          <a:p>
            <a:pPr defTabSz="3761469"/>
            <a:r>
              <a:rPr lang="en-US" sz="2400">
                <a:latin typeface="Trebuchet MS" pitchFamily="34" charset="0"/>
              </a:rPr>
              <a:t>View our online</a:t>
            </a:r>
            <a:r>
              <a:rPr lang="en-US" sz="2400" baseline="0">
                <a:latin typeface="Trebuchet MS" pitchFamily="34" charset="0"/>
              </a:rPr>
              <a:t> tutorials at:</a:t>
            </a:r>
            <a:br>
              <a:rPr lang="en-US" sz="2400">
                <a:latin typeface="Trebuchet MS" pitchFamily="34" charset="0"/>
              </a:rPr>
            </a:br>
            <a:r>
              <a:rPr lang="en-US" sz="2400">
                <a:solidFill>
                  <a:srgbClr val="FFFF00"/>
                </a:solidFill>
                <a:latin typeface="Trebuchet MS" pitchFamily="34" charset="0"/>
              </a:rPr>
              <a:t> http://bit.ly/Poster_creation_help </a:t>
            </a:r>
            <a:br>
              <a:rPr lang="en-US" sz="2400">
                <a:latin typeface="Trebuchet MS" pitchFamily="34" charset="0"/>
              </a:rPr>
            </a:br>
            <a:r>
              <a:rPr lang="en-US" sz="2400">
                <a:latin typeface="Trebuchet MS" pitchFamily="34" charset="0"/>
              </a:rPr>
              <a:t>(copy</a:t>
            </a:r>
            <a:r>
              <a:rPr lang="en-US" sz="2400" baseline="0">
                <a:latin typeface="Trebuchet MS" pitchFamily="34" charset="0"/>
              </a:rPr>
              <a:t> and paste the link into your web browser).</a:t>
            </a:r>
          </a:p>
          <a:p>
            <a:pPr defTabSz="3761469"/>
            <a:endParaRPr lang="en-US" sz="2400">
              <a:latin typeface="Trebuchet MS" pitchFamily="34" charset="0"/>
            </a:endParaRPr>
          </a:p>
          <a:p>
            <a:pPr defTabSz="3761469"/>
            <a:r>
              <a:rPr lang="en-US" sz="2400">
                <a:latin typeface="Trebuchet MS" pitchFamily="34" charset="0"/>
              </a:rPr>
              <a:t>For assistance and to order your printed poster</a:t>
            </a:r>
            <a:r>
              <a:rPr lang="en-US" sz="2400">
                <a:solidFill>
                  <a:schemeClr val="bg1"/>
                </a:solidFill>
                <a:latin typeface="Trebuchet MS" pitchFamily="34" charset="0"/>
              </a:rPr>
              <a:t> call </a:t>
            </a:r>
            <a:r>
              <a:rPr lang="en-US" sz="2400" b="1">
                <a:solidFill>
                  <a:srgbClr val="FFFF00"/>
                </a:solidFill>
                <a:latin typeface="Trebuchet MS" pitchFamily="34" charset="0"/>
              </a:rPr>
              <a:t>PosterPresentations.com</a:t>
            </a:r>
            <a:r>
              <a:rPr lang="en-US" sz="2400">
                <a:solidFill>
                  <a:srgbClr val="FFFF00"/>
                </a:solidFill>
                <a:latin typeface="Trebuchet MS" pitchFamily="34" charset="0"/>
              </a:rPr>
              <a:t> </a:t>
            </a:r>
            <a:r>
              <a:rPr lang="en-US" sz="2400">
                <a:latin typeface="Trebuchet MS" pitchFamily="34" charset="0"/>
              </a:rPr>
              <a:t>at </a:t>
            </a:r>
            <a:r>
              <a:rPr lang="en-US" sz="3200" b="1">
                <a:solidFill>
                  <a:srgbClr val="FFFF00"/>
                </a:solidFill>
                <a:latin typeface="Trebuchet MS" pitchFamily="34" charset="0"/>
              </a:rPr>
              <a:t>1.866.649.3004</a:t>
            </a:r>
          </a:p>
          <a:p>
            <a:pPr defTabSz="3761469"/>
            <a:endParaRPr lang="en-US" sz="3200" b="1">
              <a:solidFill>
                <a:srgbClr val="FFFF00"/>
              </a:solidFill>
              <a:latin typeface="Trebuchet MS" pitchFamily="34" charset="0"/>
            </a:endParaRPr>
          </a:p>
          <a:p>
            <a:pPr defTabSz="3761469"/>
            <a:endParaRPr lang="en-US" sz="3200" b="1">
              <a:solidFill>
                <a:srgbClr val="FFFF00"/>
              </a:solidFill>
              <a:latin typeface="Trebuchet MS" pitchFamily="34" charset="0"/>
            </a:endParaRPr>
          </a:p>
          <a:p>
            <a:pPr algn="ctr"/>
            <a:r>
              <a:rPr lang="en-US" sz="3600" b="1">
                <a:solidFill>
                  <a:schemeClr val="bg1"/>
                </a:solidFill>
                <a:latin typeface="Trebuchet MS" pitchFamily="34" charset="0"/>
              </a:rPr>
              <a:t>Object Placeholders</a:t>
            </a:r>
          </a:p>
          <a:p>
            <a:pPr algn="ctr"/>
            <a:endParaRPr lang="en-US" sz="3600" b="1">
              <a:solidFill>
                <a:schemeClr val="bg1"/>
              </a:solidFill>
              <a:latin typeface="Trebuchet MS" pitchFamily="34" charset="0"/>
            </a:endParaRPr>
          </a:p>
          <a:p>
            <a:pPr defTabSz="3761469"/>
            <a:r>
              <a:rPr lang="en-US" sz="2400">
                <a:latin typeface="Trebuchet MS" pitchFamily="34" charset="0"/>
              </a:rPr>
              <a:t>Use the placeholders provided below to add new elements to your poster:</a:t>
            </a:r>
            <a:r>
              <a:rPr lang="en-US" sz="2400" baseline="0">
                <a:latin typeface="Trebuchet MS" pitchFamily="34" charset="0"/>
              </a:rPr>
              <a:t> </a:t>
            </a:r>
            <a:r>
              <a:rPr lang="en-US" sz="2400">
                <a:latin typeface="Trebuchet MS" pitchFamily="34" charset="0"/>
              </a:rPr>
              <a:t>Drag a placeholder onto the</a:t>
            </a:r>
            <a:r>
              <a:rPr lang="en-US" sz="2400" baseline="0">
                <a:latin typeface="Trebuchet MS" pitchFamily="34" charset="0"/>
              </a:rPr>
              <a:t> poster area,</a:t>
            </a:r>
            <a:r>
              <a:rPr lang="en-US" sz="2400">
                <a:latin typeface="Trebuchet MS" pitchFamily="34" charset="0"/>
              </a:rPr>
              <a:t> size it, and click it to edit.</a:t>
            </a:r>
          </a:p>
          <a:p>
            <a:pPr defTabSz="3761469"/>
            <a:endParaRPr lang="en-US" sz="2400">
              <a:latin typeface="Trebuchet MS" pitchFamily="34" charset="0"/>
            </a:endParaRPr>
          </a:p>
          <a:p>
            <a:pPr defTabSz="3761469"/>
            <a:r>
              <a:rPr lang="en-US" sz="2400" b="1">
                <a:solidFill>
                  <a:srgbClr val="FFFF00"/>
                </a:solidFill>
                <a:latin typeface="Trebuchet MS" pitchFamily="34" charset="0"/>
              </a:rPr>
              <a:t>Section Header placeholder</a:t>
            </a:r>
          </a:p>
          <a:p>
            <a:pPr defTabSz="3761469"/>
            <a:r>
              <a:rPr lang="en-US" sz="2400">
                <a:latin typeface="Trebuchet MS" pitchFamily="34" charset="0"/>
              </a:rPr>
              <a:t>Use</a:t>
            </a:r>
            <a:r>
              <a:rPr lang="en-US" sz="2400" baseline="0">
                <a:latin typeface="Trebuchet MS" pitchFamily="34" charset="0"/>
              </a:rPr>
              <a:t> section headers to separate topics or concepts within your presentation. </a:t>
            </a:r>
          </a:p>
          <a:p>
            <a:pPr defTabSz="3761469"/>
            <a:endParaRPr lang="en-US" sz="2400" baseline="0">
              <a:latin typeface="Trebuchet MS" pitchFamily="34" charset="0"/>
            </a:endParaRPr>
          </a:p>
          <a:p>
            <a:pPr defTabSz="3761469"/>
            <a:endParaRPr lang="en-US" sz="2400">
              <a:latin typeface="Trebuchet MS" pitchFamily="34" charset="0"/>
            </a:endParaRPr>
          </a:p>
          <a:p>
            <a:pPr defTabSz="3761469"/>
            <a:endParaRPr lang="en-US" sz="2400">
              <a:latin typeface="Trebuchet MS" pitchFamily="34" charset="0"/>
            </a:endParaRPr>
          </a:p>
          <a:p>
            <a:pPr defTabSz="3761469"/>
            <a:endParaRPr lang="en-US" sz="2400" b="1">
              <a:solidFill>
                <a:srgbClr val="FFFF00"/>
              </a:solidFill>
              <a:latin typeface="Trebuchet MS" pitchFamily="34" charset="0"/>
            </a:endParaRPr>
          </a:p>
          <a:p>
            <a:pPr defTabSz="3761469"/>
            <a:r>
              <a:rPr lang="en-US" sz="2400" b="1">
                <a:solidFill>
                  <a:srgbClr val="FFFF00"/>
                </a:solidFill>
                <a:latin typeface="Trebuchet MS" pitchFamily="34" charset="0"/>
              </a:rPr>
              <a:t>Text placeholder</a:t>
            </a:r>
          </a:p>
          <a:p>
            <a:pPr defTabSz="3761469"/>
            <a:r>
              <a:rPr lang="en-US" sz="2400" baseline="0">
                <a:latin typeface="Trebuchet MS" pitchFamily="34" charset="0"/>
              </a:rPr>
              <a:t>Move this preformatted text placeholder to the poster to add a new body of text.</a:t>
            </a: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r>
              <a:rPr lang="en-US" sz="2400" b="1" baseline="0">
                <a:solidFill>
                  <a:srgbClr val="FFFF00"/>
                </a:solidFill>
                <a:latin typeface="Trebuchet MS" pitchFamily="34" charset="0"/>
              </a:rPr>
              <a:t>Picture placeholder</a:t>
            </a:r>
          </a:p>
          <a:p>
            <a:pPr defTabSz="3761469"/>
            <a:r>
              <a:rPr lang="en-US" sz="2400" baseline="0">
                <a:latin typeface="Trebuchet MS" pitchFamily="34" charset="0"/>
              </a:rPr>
              <a:t>Move this graphic placeholder onto your poster, size it first, and then click it to add a picture to the poster.</a:t>
            </a: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endParaRPr lang="en-US" sz="2400" baseline="0">
              <a:latin typeface="Trebuchet MS" pitchFamily="34" charset="0"/>
            </a:endParaRPr>
          </a:p>
          <a:p>
            <a:pPr algn="ctr"/>
            <a:endParaRPr lang="en-US" sz="3600" b="1">
              <a:solidFill>
                <a:schemeClr val="bg1"/>
              </a:solidFill>
              <a:latin typeface="Trebuchet MS" pitchFamily="34" charset="0"/>
            </a:endParaRPr>
          </a:p>
          <a:p>
            <a:pPr algn="ctr"/>
            <a:endParaRPr lang="en-US" sz="3600" b="1">
              <a:solidFill>
                <a:schemeClr val="bg1"/>
              </a:solidFill>
              <a:latin typeface="Trebuchet MS" pitchFamily="34" charset="0"/>
            </a:endParaRPr>
          </a:p>
          <a:p>
            <a:pPr algn="ctr"/>
            <a:endParaRPr lang="en-US" sz="3600" b="1">
              <a:solidFill>
                <a:schemeClr val="bg1"/>
              </a:solidFill>
              <a:latin typeface="Trebuchet MS" pitchFamily="34" charset="0"/>
            </a:endParaRPr>
          </a:p>
          <a:p>
            <a:pPr algn="ctr"/>
            <a:endParaRPr lang="en-US" sz="3600" b="1">
              <a:solidFill>
                <a:schemeClr val="bg1"/>
              </a:solidFill>
              <a:latin typeface="Trebuchet MS" pitchFamily="34" charset="0"/>
            </a:endParaRPr>
          </a:p>
          <a:p>
            <a:pPr defTabSz="3761469"/>
            <a:endParaRPr lang="en-US" sz="2400">
              <a:latin typeface="Trebuchet MS" pitchFamily="34" charset="0"/>
            </a:endParaRPr>
          </a:p>
          <a:p>
            <a:pPr algn="ctr"/>
            <a:endParaRPr lang="en-US" sz="2400" b="1">
              <a:solidFill>
                <a:schemeClr val="bg1"/>
              </a:solidFill>
              <a:latin typeface="Trebuchet MS" pitchFamily="34" charset="0"/>
            </a:endParaRPr>
          </a:p>
          <a:p>
            <a:pPr defTabSz="3761469"/>
            <a:endParaRPr lang="en-US" sz="2400" b="1">
              <a:solidFill>
                <a:srgbClr val="FFFF00"/>
              </a:solidFill>
              <a:latin typeface="Trebuchet MS" pitchFamily="34" charset="0"/>
            </a:endParaRPr>
          </a:p>
          <a:p>
            <a:pPr algn="ctr"/>
            <a:endParaRPr lang="en-US" sz="3600" b="1">
              <a:latin typeface="Trebuchet MS" pitchFamily="34" charset="0"/>
            </a:endParaRPr>
          </a:p>
        </p:txBody>
      </p:sp>
      <p:sp>
        <p:nvSpPr>
          <p:cNvPr id="62" name="Rectangle 61"/>
          <p:cNvSpPr/>
          <p:nvPr/>
        </p:nvSpPr>
        <p:spPr>
          <a:xfrm>
            <a:off x="44222127" y="0"/>
            <a:ext cx="10050462" cy="21945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56716" tIns="313434" rIns="156716" bIns="156716" rtlCol="0" anchor="t" anchorCtr="0"/>
          <a:lstStyle/>
          <a:p>
            <a:pPr algn="ctr">
              <a:lnSpc>
                <a:spcPct val="100000"/>
              </a:lnSpc>
            </a:pPr>
            <a:r>
              <a:rPr lang="en-US" sz="3200" b="1">
                <a:solidFill>
                  <a:schemeClr val="bg1"/>
                </a:solidFill>
                <a:latin typeface="Trebuchet MS" pitchFamily="34" charset="0"/>
              </a:rPr>
              <a:t>QUICK</a:t>
            </a:r>
            <a:r>
              <a:rPr lang="en-US" sz="3200" b="1" baseline="0">
                <a:solidFill>
                  <a:schemeClr val="bg1"/>
                </a:solidFill>
                <a:latin typeface="Trebuchet MS" pitchFamily="34" charset="0"/>
              </a:rPr>
              <a:t> TIPS</a:t>
            </a:r>
            <a:endParaRPr lang="en-US" sz="3200" b="1">
              <a:solidFill>
                <a:schemeClr val="bg1"/>
              </a:solidFill>
              <a:latin typeface="Trebuchet MS" pitchFamily="34" charset="0"/>
            </a:endParaRPr>
          </a:p>
          <a:p>
            <a:pPr algn="ctr">
              <a:lnSpc>
                <a:spcPct val="100000"/>
              </a:lnSpc>
            </a:pPr>
            <a:r>
              <a:rPr lang="en-US" sz="3200" b="1">
                <a:solidFill>
                  <a:srgbClr val="FFFF00"/>
                </a:solidFill>
                <a:latin typeface="Trebuchet MS" pitchFamily="34" charset="0"/>
              </a:rPr>
              <a:t>(--THIS SECTION DOES NOT PRINT--)</a:t>
            </a:r>
          </a:p>
          <a:p>
            <a:pPr algn="ctr">
              <a:lnSpc>
                <a:spcPct val="100000"/>
              </a:lnSpc>
            </a:pPr>
            <a:endParaRPr lang="en-US" sz="2400" b="1">
              <a:latin typeface="Trebuchet MS" pitchFamily="34" charset="0"/>
            </a:endParaRPr>
          </a:p>
          <a:p>
            <a:pPr defTabSz="4701272">
              <a:lnSpc>
                <a:spcPct val="100000"/>
              </a:lnSpc>
            </a:pPr>
            <a:r>
              <a:rPr lang="en-US" sz="2400">
                <a:latin typeface="Trebuchet MS" pitchFamily="34" charset="0"/>
              </a:rPr>
              <a:t>This PowerPoint</a:t>
            </a:r>
            <a:r>
              <a:rPr lang="en-US" sz="2400" baseline="0">
                <a:latin typeface="Trebuchet MS" pitchFamily="34" charset="0"/>
              </a:rPr>
              <a:t> template requires basic PowerPoint (version 2007 or newer) skills. Below is a list of commonly asked questions specific to this template. </a:t>
            </a:r>
            <a:br>
              <a:rPr lang="en-US" sz="2400" baseline="0">
                <a:latin typeface="Trebuchet MS" pitchFamily="34" charset="0"/>
              </a:rPr>
            </a:br>
            <a:r>
              <a:rPr lang="en-US" sz="2400" baseline="0">
                <a:latin typeface="Trebuchet MS" pitchFamily="34" charset="0"/>
              </a:rPr>
              <a:t>If you are using an older version of PowerPoint some template features may not work properly.</a:t>
            </a:r>
            <a:endParaRPr lang="en-US" sz="3200" b="1">
              <a:solidFill>
                <a:srgbClr val="FFFF00"/>
              </a:solidFill>
              <a:latin typeface="Trebuchet MS" pitchFamily="34" charset="0"/>
            </a:endParaRPr>
          </a:p>
          <a:p>
            <a:pPr defTabSz="4701272">
              <a:lnSpc>
                <a:spcPct val="100000"/>
              </a:lnSpc>
            </a:pPr>
            <a:endParaRPr lang="en-US" sz="3200" b="1">
              <a:solidFill>
                <a:srgbClr val="FFFF00"/>
              </a:solidFill>
              <a:latin typeface="Trebuchet MS" pitchFamily="34" charset="0"/>
            </a:endParaRPr>
          </a:p>
          <a:p>
            <a:pPr algn="ctr">
              <a:lnSpc>
                <a:spcPct val="100000"/>
              </a:lnSpc>
            </a:pPr>
            <a:r>
              <a:rPr lang="en-US" sz="3200" b="1">
                <a:solidFill>
                  <a:schemeClr val="bg1"/>
                </a:solidFill>
                <a:latin typeface="Trebuchet MS" pitchFamily="34" charset="0"/>
              </a:rPr>
              <a:t>Using the template</a:t>
            </a:r>
            <a:endParaRPr lang="en-US" sz="3200" b="1" baseline="0">
              <a:solidFill>
                <a:schemeClr val="bg1"/>
              </a:solidFill>
              <a:latin typeface="Trebuchet MS" pitchFamily="34" charset="0"/>
            </a:endParaRPr>
          </a:p>
          <a:p>
            <a:pPr algn="ctr">
              <a:lnSpc>
                <a:spcPct val="100000"/>
              </a:lnSpc>
            </a:pPr>
            <a:endParaRPr lang="en-US" sz="2400" b="1">
              <a:solidFill>
                <a:srgbClr val="FFFF00"/>
              </a:solidFill>
              <a:latin typeface="Trebuchet MS" pitchFamily="34" charset="0"/>
            </a:endParaRPr>
          </a:p>
          <a:p>
            <a:pPr marL="0" marR="0" indent="0" algn="l" defTabSz="4701272" rtl="0" eaLnBrk="1" fontAlgn="auto" latinLnBrk="0" hangingPunct="1">
              <a:lnSpc>
                <a:spcPct val="100000"/>
              </a:lnSpc>
              <a:spcBef>
                <a:spcPts val="0"/>
              </a:spcBef>
              <a:spcAft>
                <a:spcPts val="0"/>
              </a:spcAft>
              <a:buClrTx/>
              <a:buSzTx/>
              <a:buFontTx/>
              <a:buNone/>
              <a:tabLst/>
              <a:defRPr/>
            </a:pPr>
            <a:r>
              <a:rPr lang="en-US" sz="2400" b="1">
                <a:solidFill>
                  <a:srgbClr val="FFFF00"/>
                </a:solidFill>
                <a:latin typeface="Trebuchet MS" pitchFamily="34" charset="0"/>
              </a:rPr>
              <a:t>Verifying the quality of your graphics</a:t>
            </a:r>
          </a:p>
          <a:p>
            <a:pPr defTabSz="4701272">
              <a:lnSpc>
                <a:spcPct val="100000"/>
              </a:lnSpc>
            </a:pPr>
            <a:r>
              <a:rPr lang="en-US" sz="2400">
                <a:latin typeface="Trebuchet MS" pitchFamily="34" charset="0"/>
              </a:rPr>
              <a:t>Go to the </a:t>
            </a:r>
            <a:r>
              <a:rPr lang="en-US" sz="2400" baseline="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2400" baseline="0">
                <a:latin typeface="Trebuchet MS" pitchFamily="34" charset="0"/>
              </a:rPr>
            </a:br>
            <a:endParaRPr lang="en-US" sz="2400" baseline="0">
              <a:latin typeface="Trebuchet MS" pitchFamily="34" charset="0"/>
            </a:endParaRPr>
          </a:p>
          <a:p>
            <a:pPr defTabSz="4701272">
              <a:lnSpc>
                <a:spcPct val="100000"/>
              </a:lnSpc>
            </a:pPr>
            <a:r>
              <a:rPr lang="en-US" sz="2400" b="1">
                <a:solidFill>
                  <a:srgbClr val="FFFF00"/>
                </a:solidFill>
                <a:latin typeface="Trebuchet MS" pitchFamily="34" charset="0"/>
              </a:rPr>
              <a:t>Using the placeholders</a:t>
            </a:r>
          </a:p>
          <a:p>
            <a:pPr defTabSz="4701272">
              <a:lnSpc>
                <a:spcPct val="100000"/>
              </a:lnSpc>
            </a:pPr>
            <a:r>
              <a:rPr lang="en-US" sz="2400" baseline="0">
                <a:latin typeface="Trebuchet MS" pitchFamily="34" charset="0"/>
              </a:rPr>
              <a:t>To add text to this template click inside a placeholder and type in or paste your text. To move a placeholder, click on it </a:t>
            </a:r>
            <a:r>
              <a:rPr lang="en-US" sz="2400" u="sng" baseline="0">
                <a:latin typeface="Trebuchet MS" pitchFamily="34" charset="0"/>
              </a:rPr>
              <a:t>once</a:t>
            </a:r>
            <a:r>
              <a:rPr lang="en-US" sz="2400" baseline="0">
                <a:latin typeface="Trebuchet MS" pitchFamily="34" charset="0"/>
              </a:rPr>
              <a:t> (to select it), place your cursor on its frame and your cursor will change to this symbol:         Then, click </a:t>
            </a:r>
            <a:r>
              <a:rPr lang="en-US" sz="2400" u="sng" baseline="0">
                <a:latin typeface="Trebuchet MS" pitchFamily="34" charset="0"/>
              </a:rPr>
              <a:t>once</a:t>
            </a:r>
            <a:r>
              <a:rPr lang="en-US" sz="2400" baseline="0">
                <a:latin typeface="Trebuchet MS" pitchFamily="34" charset="0"/>
              </a:rPr>
              <a:t> and drag it to its new location where you can resize it as needed. Additional placeholders can be found on the left side of this template.</a:t>
            </a:r>
          </a:p>
          <a:p>
            <a:pPr defTabSz="4701272">
              <a:lnSpc>
                <a:spcPct val="100000"/>
              </a:lnSpc>
            </a:pPr>
            <a:endParaRPr lang="en-US" sz="2400" b="1" baseline="0">
              <a:solidFill>
                <a:srgbClr val="FFFF00"/>
              </a:solidFill>
              <a:latin typeface="Trebuchet MS" pitchFamily="34" charset="0"/>
            </a:endParaRPr>
          </a:p>
          <a:p>
            <a:pPr defTabSz="4701272">
              <a:lnSpc>
                <a:spcPct val="100000"/>
              </a:lnSpc>
            </a:pPr>
            <a:r>
              <a:rPr lang="en-US" sz="2400" b="1" baseline="0">
                <a:solidFill>
                  <a:srgbClr val="FFFF00"/>
                </a:solidFill>
                <a:latin typeface="Trebuchet MS" pitchFamily="34" charset="0"/>
              </a:rPr>
              <a:t>Modifying the layout</a:t>
            </a:r>
          </a:p>
          <a:p>
            <a:pPr defTabSz="4701272">
              <a:lnSpc>
                <a:spcPct val="100000"/>
              </a:lnSpc>
            </a:pPr>
            <a:r>
              <a:rPr lang="en-US" sz="2400">
                <a:latin typeface="Trebuchet MS" pitchFamily="34" charset="0"/>
              </a:rPr>
              <a:t>This template has four </a:t>
            </a:r>
            <a:r>
              <a:rPr lang="en-US" sz="2400" baseline="0">
                <a:latin typeface="Trebuchet MS" pitchFamily="34" charset="0"/>
              </a:rPr>
              <a:t>different </a:t>
            </a:r>
          </a:p>
          <a:p>
            <a:pPr defTabSz="4701272">
              <a:lnSpc>
                <a:spcPct val="100000"/>
              </a:lnSpc>
            </a:pPr>
            <a:r>
              <a:rPr lang="en-US" sz="2400" baseline="0">
                <a:latin typeface="Trebuchet MS" pitchFamily="34" charset="0"/>
              </a:rPr>
              <a:t>column layouts. </a:t>
            </a:r>
            <a:r>
              <a:rPr lang="en-US" sz="2400" u="sng" baseline="0">
                <a:latin typeface="Trebuchet MS" pitchFamily="34" charset="0"/>
              </a:rPr>
              <a:t>Right-click</a:t>
            </a:r>
            <a:r>
              <a:rPr lang="en-US" sz="2400" baseline="0">
                <a:latin typeface="Trebuchet MS" pitchFamily="34" charset="0"/>
              </a:rPr>
              <a:t> your</a:t>
            </a:r>
          </a:p>
          <a:p>
            <a:pPr defTabSz="4701272">
              <a:lnSpc>
                <a:spcPct val="100000"/>
              </a:lnSpc>
            </a:pPr>
            <a:r>
              <a:rPr lang="en-US" sz="2400" baseline="0">
                <a:latin typeface="Trebuchet MS" pitchFamily="34" charset="0"/>
              </a:rPr>
              <a:t>Mouse on the background and </a:t>
            </a:r>
          </a:p>
          <a:p>
            <a:pPr defTabSz="4701272">
              <a:lnSpc>
                <a:spcPct val="100000"/>
              </a:lnSpc>
            </a:pPr>
            <a:r>
              <a:rPr lang="en-US" sz="2400" baseline="0">
                <a:latin typeface="Trebuchet MS" pitchFamily="34" charset="0"/>
              </a:rPr>
              <a:t>click on “Layout” to see the layout </a:t>
            </a:r>
          </a:p>
          <a:p>
            <a:pPr defTabSz="4701272">
              <a:lnSpc>
                <a:spcPct val="100000"/>
              </a:lnSpc>
            </a:pPr>
            <a:r>
              <a:rPr lang="en-US" sz="2400" baseline="0">
                <a:latin typeface="Trebuchet MS" pitchFamily="34" charset="0"/>
              </a:rPr>
              <a:t>options.  The columns in the provided </a:t>
            </a:r>
          </a:p>
          <a:p>
            <a:pPr defTabSz="4701272">
              <a:lnSpc>
                <a:spcPct val="100000"/>
              </a:lnSpc>
            </a:pPr>
            <a:r>
              <a:rPr lang="en-US" sz="2400" baseline="0">
                <a:latin typeface="Trebuchet MS" pitchFamily="34" charset="0"/>
              </a:rPr>
              <a:t>layouts are fixed and cannot be moved but advanced users can modify any layout by going to VIEW and then SLIDE MASTER.</a:t>
            </a:r>
          </a:p>
          <a:p>
            <a:pPr marL="0" marR="0" indent="0" algn="l" defTabSz="4701272" rtl="0" eaLnBrk="1" fontAlgn="auto" latinLnBrk="0" hangingPunct="1">
              <a:lnSpc>
                <a:spcPct val="100000"/>
              </a:lnSpc>
              <a:spcBef>
                <a:spcPts val="0"/>
              </a:spcBef>
              <a:spcAft>
                <a:spcPts val="0"/>
              </a:spcAft>
              <a:buClrTx/>
              <a:buSzTx/>
              <a:buFontTx/>
              <a:buNone/>
              <a:tabLst/>
              <a:defRPr/>
            </a:pPr>
            <a:endParaRPr lang="en-US" sz="2400" baseline="0">
              <a:latin typeface="Trebuchet MS" pitchFamily="34" charset="0"/>
            </a:endParaRPr>
          </a:p>
          <a:p>
            <a:pPr defTabSz="4701272">
              <a:lnSpc>
                <a:spcPct val="100000"/>
              </a:lnSpc>
            </a:pPr>
            <a:r>
              <a:rPr lang="en-US" sz="2400" b="1" baseline="0">
                <a:solidFill>
                  <a:srgbClr val="FFFF00"/>
                </a:solidFill>
                <a:latin typeface="Trebuchet MS" pitchFamily="34" charset="0"/>
              </a:rPr>
              <a:t>Importing text and graphics from external sources</a:t>
            </a:r>
          </a:p>
          <a:p>
            <a:pPr defTabSz="4701272">
              <a:lnSpc>
                <a:spcPct val="100000"/>
              </a:lnSpc>
            </a:pPr>
            <a:r>
              <a:rPr lang="en-US" sz="2400" b="1" u="sng" baseline="0">
                <a:latin typeface="Trebuchet MS" pitchFamily="34" charset="0"/>
              </a:rPr>
              <a:t>TEXT: </a:t>
            </a:r>
            <a:r>
              <a:rPr lang="en-US" sz="2400" baseline="0">
                <a:latin typeface="Trebuchet MS" pitchFamily="34" charset="0"/>
              </a:rPr>
              <a:t>Paste or type your text into a pre-existing placeholder or drag in a new placeholder from the left side of the template. Move it anywhere as needed.</a:t>
            </a:r>
          </a:p>
          <a:p>
            <a:pPr defTabSz="4701272">
              <a:lnSpc>
                <a:spcPct val="100000"/>
              </a:lnSpc>
            </a:pPr>
            <a:r>
              <a:rPr lang="en-US" sz="2400" b="1" u="sng" baseline="0">
                <a:latin typeface="Trebuchet MS" pitchFamily="34" charset="0"/>
              </a:rPr>
              <a:t>PHOTOS: </a:t>
            </a:r>
            <a:r>
              <a:rPr lang="en-US" sz="2400" baseline="0">
                <a:latin typeface="Trebuchet MS" pitchFamily="34" charset="0"/>
              </a:rPr>
              <a:t>Drag in a picture placeholder, size it </a:t>
            </a:r>
            <a:r>
              <a:rPr lang="en-US" sz="2400" u="sng" baseline="0">
                <a:latin typeface="Trebuchet MS" pitchFamily="34" charset="0"/>
              </a:rPr>
              <a:t>first</a:t>
            </a:r>
            <a:r>
              <a:rPr lang="en-US" sz="2400" baseline="0">
                <a:latin typeface="Trebuchet MS" pitchFamily="34" charset="0"/>
              </a:rPr>
              <a:t>, click in it and insert a photo from the menu.</a:t>
            </a:r>
          </a:p>
          <a:p>
            <a:pPr defTabSz="4701272">
              <a:lnSpc>
                <a:spcPct val="100000"/>
              </a:lnSpc>
            </a:pPr>
            <a:r>
              <a:rPr lang="en-US" sz="2400" b="1" u="sng" baseline="0">
                <a:latin typeface="Trebuchet MS" pitchFamily="34" charset="0"/>
              </a:rPr>
              <a:t>TABLES: </a:t>
            </a:r>
            <a:r>
              <a:rPr lang="en-US" sz="2400" baseline="0">
                <a:latin typeface="Trebuchet MS" pitchFamily="34" charset="0"/>
              </a:rPr>
              <a:t>You can copy and paste a table from an external document onto this poster template. To make the text fit better in the cells of an imported table, </a:t>
            </a:r>
            <a:r>
              <a:rPr lang="en-US" sz="2400" u="sng" baseline="0">
                <a:latin typeface="Trebuchet MS" pitchFamily="34" charset="0"/>
              </a:rPr>
              <a:t>right-click</a:t>
            </a:r>
            <a:r>
              <a:rPr lang="en-US" sz="2400" baseline="0">
                <a:latin typeface="Trebuchet MS" pitchFamily="34" charset="0"/>
              </a:rPr>
              <a:t> on the table, click FORMAT SHAPE  then click on TEXT BOX and change the INTERNAL MARGIN values to 0.25</a:t>
            </a:r>
          </a:p>
          <a:p>
            <a:pPr defTabSz="4701272">
              <a:lnSpc>
                <a:spcPct val="100000"/>
              </a:lnSpc>
            </a:pPr>
            <a:endParaRPr lang="en-US" sz="2400" baseline="0">
              <a:latin typeface="Trebuchet MS" pitchFamily="34" charset="0"/>
            </a:endParaRPr>
          </a:p>
          <a:p>
            <a:pPr defTabSz="3134182"/>
            <a:r>
              <a:rPr lang="en-US" sz="2400" b="1" baseline="0">
                <a:solidFill>
                  <a:srgbClr val="FFFF00"/>
                </a:solidFill>
                <a:latin typeface="Trebuchet MS" pitchFamily="34" charset="0"/>
              </a:rPr>
              <a:t>Modifying the color scheme</a:t>
            </a:r>
          </a:p>
          <a:p>
            <a:pPr defTabSz="3134182"/>
            <a:r>
              <a:rPr lang="en-US" sz="2400" baseline="0">
                <a:latin typeface="Trebuchet MS" pitchFamily="34" charset="0"/>
              </a:rPr>
              <a:t>To change the color scheme of this template go to the “Design” menu and click on “Colors”. You can choose from the provide color combinations or you can create your own.</a:t>
            </a:r>
          </a:p>
          <a:p>
            <a:pPr defTabSz="4701272">
              <a:lnSpc>
                <a:spcPct val="100000"/>
              </a:lnSpc>
            </a:pPr>
            <a:endParaRPr lang="en-US" sz="2400" baseline="0">
              <a:latin typeface="Trebuchet MS" pitchFamily="34" charset="0"/>
            </a:endParaRPr>
          </a:p>
          <a:p>
            <a:pPr defTabSz="3761469">
              <a:lnSpc>
                <a:spcPct val="100000"/>
              </a:lnSpc>
            </a:pPr>
            <a:endParaRPr lang="en-US" sz="1600" baseline="0">
              <a:latin typeface="Trebuchet MS" pitchFamily="34" charset="0"/>
            </a:endParaRPr>
          </a:p>
          <a:p>
            <a:pPr defTabSz="3761469">
              <a:lnSpc>
                <a:spcPct val="100000"/>
              </a:lnSpc>
            </a:pPr>
            <a:endParaRPr lang="en-US" sz="1600">
              <a:latin typeface="Trebuchet MS" pitchFamily="34" charset="0"/>
            </a:endParaRPr>
          </a:p>
          <a:p>
            <a:pPr algn="ctr">
              <a:lnSpc>
                <a:spcPct val="100000"/>
              </a:lnSpc>
            </a:pPr>
            <a:endParaRPr lang="en-US" sz="1600" b="1">
              <a:solidFill>
                <a:schemeClr val="bg1"/>
              </a:solidFill>
              <a:latin typeface="Trebuchet MS" pitchFamily="34" charset="0"/>
            </a:endParaRPr>
          </a:p>
          <a:p>
            <a:pPr defTabSz="3761469">
              <a:lnSpc>
                <a:spcPct val="100000"/>
              </a:lnSpc>
            </a:pPr>
            <a:endParaRPr lang="en-US" sz="1600" b="1">
              <a:solidFill>
                <a:srgbClr val="FFFF00"/>
              </a:solidFill>
              <a:latin typeface="Trebuchet MS" pitchFamily="34" charset="0"/>
            </a:endParaRPr>
          </a:p>
          <a:p>
            <a:pPr algn="ctr">
              <a:lnSpc>
                <a:spcPct val="100000"/>
              </a:lnSpc>
            </a:pPr>
            <a:endParaRPr lang="en-US" sz="2400" b="1">
              <a:latin typeface="Trebuchet MS" pitchFamily="34" charset="0"/>
            </a:endParaRPr>
          </a:p>
        </p:txBody>
      </p:sp>
      <p:sp>
        <p:nvSpPr>
          <p:cNvPr id="63" name="Rectangle 62"/>
          <p:cNvSpPr/>
          <p:nvPr/>
        </p:nvSpPr>
        <p:spPr>
          <a:xfrm>
            <a:off x="-9550398" y="15668173"/>
            <a:ext cx="8240766" cy="5242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359" tIns="39178" rIns="78359" bIns="39178" rtlCol="0" anchor="ctr"/>
          <a:lstStyle/>
          <a:p>
            <a:pPr algn="ctr"/>
            <a:endParaRPr lang="en-US"/>
          </a:p>
        </p:txBody>
      </p:sp>
      <p:pic>
        <p:nvPicPr>
          <p:cNvPr id="64" name="Picture 2"/>
          <p:cNvPicPr>
            <a:picLocks noChangeAspect="1" noChangeArrowheads="1"/>
          </p:cNvPicPr>
          <p:nvPr/>
        </p:nvPicPr>
        <p:blipFill>
          <a:blip r:embed="rId3" cstate="print"/>
          <a:srcRect/>
          <a:stretch>
            <a:fillRect/>
          </a:stretch>
        </p:blipFill>
        <p:spPr bwMode="auto">
          <a:xfrm>
            <a:off x="49945915" y="10803304"/>
            <a:ext cx="3990850" cy="2038788"/>
          </a:xfrm>
          <a:prstGeom prst="rect">
            <a:avLst/>
          </a:prstGeom>
          <a:noFill/>
          <a:ln w="9525">
            <a:noFill/>
            <a:miter lim="800000"/>
            <a:headEnd/>
            <a:tailEnd/>
          </a:ln>
          <a:effectLst/>
        </p:spPr>
      </p:pic>
      <p:pic>
        <p:nvPicPr>
          <p:cNvPr id="65" name="Picture 2"/>
          <p:cNvPicPr>
            <a:picLocks noChangeAspect="1" noChangeArrowheads="1"/>
          </p:cNvPicPr>
          <p:nvPr/>
        </p:nvPicPr>
        <p:blipFill>
          <a:blip r:embed="rId4" cstate="print"/>
          <a:srcRect/>
          <a:stretch>
            <a:fillRect/>
          </a:stretch>
        </p:blipFill>
        <p:spPr bwMode="auto">
          <a:xfrm>
            <a:off x="45550765" y="9243532"/>
            <a:ext cx="590550" cy="292100"/>
          </a:xfrm>
          <a:prstGeom prst="rect">
            <a:avLst/>
          </a:prstGeom>
          <a:noFill/>
          <a:ln w="9525">
            <a:solidFill>
              <a:schemeClr val="tx1"/>
            </a:solidFill>
            <a:miter lim="800000"/>
            <a:headEnd/>
            <a:tailEnd/>
          </a:ln>
          <a:effectLst/>
        </p:spPr>
      </p:pic>
      <p:sp>
        <p:nvSpPr>
          <p:cNvPr id="66" name="TextBox 65"/>
          <p:cNvSpPr txBox="1"/>
          <p:nvPr/>
        </p:nvSpPr>
        <p:spPr>
          <a:xfrm>
            <a:off x="44559665" y="20193998"/>
            <a:ext cx="9160286" cy="1475665"/>
          </a:xfrm>
          <a:prstGeom prst="rect">
            <a:avLst/>
          </a:prstGeom>
          <a:noFill/>
        </p:spPr>
        <p:txBody>
          <a:bodyPr wrap="square" lIns="78359" tIns="39178" rIns="78359" bIns="39178" rtlCol="0">
            <a:spAutoFit/>
          </a:bodyPr>
          <a:lstStyle/>
          <a:p>
            <a:pPr>
              <a:lnSpc>
                <a:spcPts val="2700"/>
              </a:lnSpc>
            </a:pPr>
            <a:r>
              <a:rPr lang="en-US" sz="3000">
                <a:solidFill>
                  <a:schemeClr val="bg1"/>
                </a:solidFill>
              </a:rPr>
              <a:t>© 2012 PosterPresentations.com</a:t>
            </a:r>
            <a:br>
              <a:rPr lang="en-US" sz="3000">
                <a:solidFill>
                  <a:schemeClr val="bg1"/>
                </a:solidFill>
              </a:rPr>
            </a:br>
            <a:r>
              <a:rPr lang="en-US" sz="3000">
                <a:solidFill>
                  <a:schemeClr val="bg1"/>
                </a:solidFill>
              </a:rPr>
              <a:t>    </a:t>
            </a:r>
            <a:r>
              <a:rPr lang="en-US" sz="2700">
                <a:solidFill>
                  <a:schemeClr val="bg1"/>
                </a:solidFill>
              </a:rPr>
              <a:t>2117 Fourth Street ,</a:t>
            </a:r>
            <a:r>
              <a:rPr lang="en-US" sz="2700" baseline="0">
                <a:solidFill>
                  <a:schemeClr val="bg1"/>
                </a:solidFill>
              </a:rPr>
              <a:t> Unit C</a:t>
            </a:r>
            <a:br>
              <a:rPr lang="en-US" sz="2700" baseline="0">
                <a:solidFill>
                  <a:schemeClr val="bg1"/>
                </a:solidFill>
              </a:rPr>
            </a:br>
            <a:r>
              <a:rPr lang="en-US" sz="2700" baseline="0">
                <a:solidFill>
                  <a:schemeClr val="bg1"/>
                </a:solidFill>
              </a:rPr>
              <a:t>    Berkeley  CA  94710</a:t>
            </a:r>
            <a:br>
              <a:rPr lang="en-US" sz="2700" baseline="0">
                <a:solidFill>
                  <a:schemeClr val="bg1"/>
                </a:solidFill>
              </a:rPr>
            </a:br>
            <a:r>
              <a:rPr lang="en-US" sz="2700" baseline="0">
                <a:solidFill>
                  <a:schemeClr val="bg1"/>
                </a:solidFill>
              </a:rPr>
              <a:t>    </a:t>
            </a:r>
            <a:r>
              <a:rPr lang="en-US" sz="2700" b="1" baseline="0">
                <a:solidFill>
                  <a:srgbClr val="FFFF00"/>
                </a:solidFill>
              </a:rPr>
              <a:t>posterpresenter@gmail.com</a:t>
            </a:r>
            <a:endParaRPr lang="en-US" sz="3000" b="1">
              <a:solidFill>
                <a:srgbClr val="FFFF00"/>
              </a:solidFill>
            </a:endParaRPr>
          </a:p>
        </p:txBody>
      </p:sp>
      <p:grpSp>
        <p:nvGrpSpPr>
          <p:cNvPr id="67" name="Group 66"/>
          <p:cNvGrpSpPr/>
          <p:nvPr/>
        </p:nvGrpSpPr>
        <p:grpSpPr>
          <a:xfrm>
            <a:off x="-9966958" y="20622145"/>
            <a:ext cx="9234440" cy="909776"/>
            <a:chOff x="44242388" y="28054064"/>
            <a:chExt cx="9771400" cy="1155212"/>
          </a:xfrm>
        </p:grpSpPr>
        <p:sp>
          <p:nvSpPr>
            <p:cNvPr id="68" name="Rounded Rectangle 6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69" name="Picture 68"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8"/>
              <a:ext cx="914400" cy="914400"/>
            </a:xfrm>
            <a:prstGeom prst="rect">
              <a:avLst/>
            </a:prstGeom>
            <a:noFill/>
          </p:spPr>
        </p:pic>
        <p:sp>
          <p:nvSpPr>
            <p:cNvPr id="70" name="TextBox 32"/>
            <p:cNvSpPr txBox="1"/>
            <p:nvPr userDrawn="1"/>
          </p:nvSpPr>
          <p:spPr>
            <a:xfrm>
              <a:off x="45342599" y="28154096"/>
              <a:ext cx="8671189" cy="1055180"/>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a:t>
              </a:r>
              <a:endParaRPr lang="en-US" sz="2400" b="1">
                <a:solidFill>
                  <a:schemeClr val="tx2"/>
                </a:solidFill>
                <a:latin typeface="Trebuchet MS" pitchFamily="34" charset="0"/>
              </a:endParaRPr>
            </a:p>
          </p:txBody>
        </p:sp>
      </p:grpSp>
      <p:cxnSp>
        <p:nvCxnSpPr>
          <p:cNvPr id="103" name="Straight Connector 102"/>
          <p:cNvCxnSpPr/>
          <p:nvPr/>
        </p:nvCxnSpPr>
        <p:spPr>
          <a:xfrm>
            <a:off x="-10402386" y="8621486"/>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44222127" y="3755571"/>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44222127" y="19854949"/>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57997" y="3505200"/>
            <a:ext cx="42975212" cy="17830800"/>
            <a:chOff x="474663" y="3505200"/>
            <a:chExt cx="42975212" cy="17830800"/>
          </a:xfrm>
          <a:gradFill>
            <a:gsLst>
              <a:gs pos="0">
                <a:schemeClr val="accent1">
                  <a:tint val="66000"/>
                  <a:satMod val="160000"/>
                </a:schemeClr>
              </a:gs>
              <a:gs pos="0">
                <a:srgbClr val="CDD2DE"/>
              </a:gs>
              <a:gs pos="100000">
                <a:srgbClr val="F3F5FA"/>
              </a:gs>
            </a:gsLst>
            <a:lin ang="16200000" scaled="1"/>
          </a:gradFill>
        </p:grpSpPr>
        <p:sp>
          <p:nvSpPr>
            <p:cNvPr id="27" name="Rectangle 33"/>
            <p:cNvSpPr>
              <a:spLocks noChangeArrowheads="1"/>
            </p:cNvSpPr>
            <p:nvPr/>
          </p:nvSpPr>
          <p:spPr bwMode="auto">
            <a:xfrm>
              <a:off x="474663" y="3505200"/>
              <a:ext cx="8278812" cy="17830800"/>
            </a:xfrm>
            <a:prstGeom prst="roundRect">
              <a:avLst>
                <a:gd name="adj" fmla="val 3855"/>
              </a:avLst>
            </a:prstGeom>
            <a:grpFill/>
            <a:ln w="9525">
              <a:solidFill>
                <a:schemeClr val="tx2"/>
              </a:solidFill>
              <a:miter lim="800000"/>
              <a:headEnd/>
              <a:tailEnd/>
            </a:ln>
            <a:effectLst/>
          </p:spPr>
          <p:txBody>
            <a:bodyPr wrap="none" lIns="78374" tIns="39186" rIns="78374" bIns="39186" anchor="ctr"/>
            <a:lstStyle/>
            <a:p>
              <a:pPr>
                <a:defRPr/>
              </a:pPr>
              <a:endParaRPr lang="en-US"/>
            </a:p>
          </p:txBody>
        </p:sp>
        <p:sp>
          <p:nvSpPr>
            <p:cNvPr id="21" name="Rectangle 33"/>
            <p:cNvSpPr>
              <a:spLocks noChangeArrowheads="1"/>
            </p:cNvSpPr>
            <p:nvPr userDrawn="1"/>
          </p:nvSpPr>
          <p:spPr bwMode="auto">
            <a:xfrm>
              <a:off x="9156304" y="3505200"/>
              <a:ext cx="25611931" cy="17830800"/>
            </a:xfrm>
            <a:prstGeom prst="roundRect">
              <a:avLst>
                <a:gd name="adj" fmla="val 1804"/>
              </a:avLst>
            </a:prstGeom>
            <a:grpFill/>
            <a:ln w="9525">
              <a:solidFill>
                <a:schemeClr val="tx2"/>
              </a:solidFill>
              <a:miter lim="800000"/>
              <a:headEnd/>
              <a:tailEnd/>
            </a:ln>
            <a:effectLst/>
          </p:spPr>
          <p:txBody>
            <a:bodyPr wrap="none" lIns="78374" tIns="39186" rIns="78374" bIns="39186" anchor="ctr"/>
            <a:lstStyle/>
            <a:p>
              <a:pPr>
                <a:defRPr/>
              </a:pPr>
              <a:endParaRPr lang="en-US"/>
            </a:p>
          </p:txBody>
        </p:sp>
        <p:sp>
          <p:nvSpPr>
            <p:cNvPr id="22" name="Rectangle 33"/>
            <p:cNvSpPr>
              <a:spLocks noChangeArrowheads="1"/>
            </p:cNvSpPr>
            <p:nvPr userDrawn="1"/>
          </p:nvSpPr>
          <p:spPr bwMode="auto">
            <a:xfrm>
              <a:off x="35171063" y="3505200"/>
              <a:ext cx="8278812" cy="17830800"/>
            </a:xfrm>
            <a:prstGeom prst="roundRect">
              <a:avLst>
                <a:gd name="adj" fmla="val 3855"/>
              </a:avLst>
            </a:prstGeom>
            <a:grpFill/>
            <a:ln w="9525">
              <a:solidFill>
                <a:schemeClr val="tx2"/>
              </a:solidFill>
              <a:miter lim="800000"/>
              <a:headEnd/>
              <a:tailEnd/>
            </a:ln>
            <a:effectLst/>
          </p:spPr>
          <p:txBody>
            <a:bodyPr wrap="none" lIns="78374" tIns="39186" rIns="78374" bIns="39186" anchor="ctr"/>
            <a:lstStyle/>
            <a:p>
              <a:pPr>
                <a:defRPr/>
              </a:pPr>
              <a:endParaRPr lang="en-US"/>
            </a:p>
          </p:txBody>
        </p:sp>
      </p:grpSp>
      <p:sp>
        <p:nvSpPr>
          <p:cNvPr id="23" name="Rectangle 22"/>
          <p:cNvSpPr/>
          <p:nvPr/>
        </p:nvSpPr>
        <p:spPr>
          <a:xfrm>
            <a:off x="-9550398" y="13150525"/>
            <a:ext cx="8240766" cy="5242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359" tIns="39178" rIns="78359" bIns="39178"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761197"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450" indent="-1410450" algn="l" defTabSz="3761197"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973" indent="-1175374" algn="l" defTabSz="3761197"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1496" indent="-940300" algn="l" defTabSz="3761197"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2096"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2693"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197" rtl="0" eaLnBrk="1" latinLnBrk="0" hangingPunct="1">
        <a:defRPr sz="7400" kern="1200">
          <a:solidFill>
            <a:schemeClr val="tx1"/>
          </a:solidFill>
          <a:latin typeface="+mn-lt"/>
          <a:ea typeface="+mn-ea"/>
          <a:cs typeface="+mn-cs"/>
        </a:defRPr>
      </a:lvl1pPr>
      <a:lvl2pPr marL="1880598" algn="l" defTabSz="3761197" rtl="0" eaLnBrk="1" latinLnBrk="0" hangingPunct="1">
        <a:defRPr sz="7400" kern="1200">
          <a:solidFill>
            <a:schemeClr val="tx1"/>
          </a:solidFill>
          <a:latin typeface="+mn-lt"/>
          <a:ea typeface="+mn-ea"/>
          <a:cs typeface="+mn-cs"/>
        </a:defRPr>
      </a:lvl2pPr>
      <a:lvl3pPr marL="3761197" algn="l" defTabSz="3761197" rtl="0" eaLnBrk="1" latinLnBrk="0" hangingPunct="1">
        <a:defRPr sz="7400" kern="1200">
          <a:solidFill>
            <a:schemeClr val="tx1"/>
          </a:solidFill>
          <a:latin typeface="+mn-lt"/>
          <a:ea typeface="+mn-ea"/>
          <a:cs typeface="+mn-cs"/>
        </a:defRPr>
      </a:lvl3pPr>
      <a:lvl4pPr marL="5641796" algn="l" defTabSz="3761197" rtl="0" eaLnBrk="1" latinLnBrk="0" hangingPunct="1">
        <a:defRPr sz="7400" kern="1200">
          <a:solidFill>
            <a:schemeClr val="tx1"/>
          </a:solidFill>
          <a:latin typeface="+mn-lt"/>
          <a:ea typeface="+mn-ea"/>
          <a:cs typeface="+mn-cs"/>
        </a:defRPr>
      </a:lvl4pPr>
      <a:lvl5pPr marL="7522393" algn="l" defTabSz="3761197" rtl="0" eaLnBrk="1" latinLnBrk="0" hangingPunct="1">
        <a:defRPr sz="7400" kern="1200">
          <a:solidFill>
            <a:schemeClr val="tx1"/>
          </a:solidFill>
          <a:latin typeface="+mn-lt"/>
          <a:ea typeface="+mn-ea"/>
          <a:cs typeface="+mn-cs"/>
        </a:defRPr>
      </a:lvl5pPr>
      <a:lvl6pPr marL="9402991" algn="l" defTabSz="3761197" rtl="0" eaLnBrk="1" latinLnBrk="0" hangingPunct="1">
        <a:defRPr sz="7400" kern="1200">
          <a:solidFill>
            <a:schemeClr val="tx1"/>
          </a:solidFill>
          <a:latin typeface="+mn-lt"/>
          <a:ea typeface="+mn-ea"/>
          <a:cs typeface="+mn-cs"/>
        </a:defRPr>
      </a:lvl6pPr>
      <a:lvl7pPr marL="11283590" algn="l" defTabSz="3761197" rtl="0" eaLnBrk="1" latinLnBrk="0" hangingPunct="1">
        <a:defRPr sz="7400" kern="1200">
          <a:solidFill>
            <a:schemeClr val="tx1"/>
          </a:solidFill>
          <a:latin typeface="+mn-lt"/>
          <a:ea typeface="+mn-ea"/>
          <a:cs typeface="+mn-cs"/>
        </a:defRPr>
      </a:lvl7pPr>
      <a:lvl8pPr marL="13164189" algn="l" defTabSz="3761197" rtl="0" eaLnBrk="1" latinLnBrk="0" hangingPunct="1">
        <a:defRPr sz="7400" kern="1200">
          <a:solidFill>
            <a:schemeClr val="tx1"/>
          </a:solidFill>
          <a:latin typeface="+mn-lt"/>
          <a:ea typeface="+mn-ea"/>
          <a:cs typeface="+mn-cs"/>
        </a:defRPr>
      </a:lvl8pPr>
      <a:lvl9pPr marL="15044788" algn="l" defTabSz="3761197" rtl="0" eaLnBrk="1" latinLnBrk="0" hangingPunct="1">
        <a:defRPr sz="7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3200400"/>
          </a:xfrm>
          <a:prstGeom prst="rect">
            <a:avLst/>
          </a:prstGeom>
          <a:solidFill>
            <a:schemeClr val="accent5">
              <a:lumMod val="75000"/>
            </a:schemeClr>
          </a:solidFill>
          <a:ln w="9525">
            <a:solidFill>
              <a:schemeClr val="tx1"/>
            </a:solidFill>
            <a:miter lim="800000"/>
            <a:headEnd/>
            <a:tailEnd/>
          </a:ln>
          <a:effectLst/>
        </p:spPr>
        <p:txBody>
          <a:bodyPr wrap="none" lIns="78359" tIns="39178" rIns="78359" bIns="39178" anchor="ctr"/>
          <a:lstStyle/>
          <a:p>
            <a:pPr>
              <a:defRPr/>
            </a:pPr>
            <a:endParaRPr lang="en-US"/>
          </a:p>
        </p:txBody>
      </p:sp>
      <p:sp>
        <p:nvSpPr>
          <p:cNvPr id="9" name="Rectangle 9"/>
          <p:cNvSpPr>
            <a:spLocks noChangeArrowheads="1"/>
          </p:cNvSpPr>
          <p:nvPr/>
        </p:nvSpPr>
        <p:spPr bwMode="auto">
          <a:xfrm>
            <a:off x="0" y="3203575"/>
            <a:ext cx="43891200" cy="101600"/>
          </a:xfrm>
          <a:prstGeom prst="rect">
            <a:avLst/>
          </a:prstGeom>
          <a:solidFill>
            <a:schemeClr val="accent5">
              <a:lumMod val="50000"/>
            </a:schemeClr>
          </a:solidFill>
          <a:ln w="152400">
            <a:noFill/>
            <a:miter lim="800000"/>
            <a:headEnd/>
            <a:tailEnd/>
          </a:ln>
          <a:effectLst/>
        </p:spPr>
        <p:txBody>
          <a:bodyPr wrap="none" lIns="78359" tIns="39178" rIns="78359" bIns="39178" anchor="ctr"/>
          <a:lstStyle/>
          <a:p>
            <a:pPr>
              <a:defRPr/>
            </a:pPr>
            <a:endParaRPr lang="en-US"/>
          </a:p>
        </p:txBody>
      </p:sp>
      <p:sp>
        <p:nvSpPr>
          <p:cNvPr id="10" name="Text Box 14"/>
          <p:cNvSpPr txBox="1">
            <a:spLocks noChangeArrowheads="1"/>
          </p:cNvSpPr>
          <p:nvPr/>
        </p:nvSpPr>
        <p:spPr bwMode="auto">
          <a:xfrm>
            <a:off x="819154" y="21488403"/>
            <a:ext cx="2514600" cy="296333"/>
          </a:xfrm>
          <a:prstGeom prst="rect">
            <a:avLst/>
          </a:prstGeom>
          <a:noFill/>
          <a:ln w="9525">
            <a:noFill/>
            <a:miter lim="800000"/>
            <a:headEnd/>
            <a:tailEnd/>
          </a:ln>
          <a:effectLst/>
        </p:spPr>
        <p:txBody>
          <a:bodyPr lIns="78210" tIns="39097" rIns="78210" bIns="39097">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900" b="1">
                <a:solidFill>
                  <a:schemeClr val="bg1">
                    <a:lumMod val="75000"/>
                  </a:schemeClr>
                </a:solidFill>
                <a:latin typeface="Arial" charset="0"/>
              </a:rPr>
              <a:t>www.PosterPresentations.com</a:t>
            </a:r>
          </a:p>
        </p:txBody>
      </p:sp>
      <p:sp>
        <p:nvSpPr>
          <p:cNvPr id="27" name="Rectangle 33"/>
          <p:cNvSpPr>
            <a:spLocks noChangeArrowheads="1"/>
          </p:cNvSpPr>
          <p:nvPr/>
        </p:nvSpPr>
        <p:spPr bwMode="auto">
          <a:xfrm>
            <a:off x="474664" y="3458537"/>
            <a:ext cx="8278812" cy="17830800"/>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35" name="Rectangle 33"/>
          <p:cNvSpPr>
            <a:spLocks noChangeArrowheads="1"/>
          </p:cNvSpPr>
          <p:nvPr/>
        </p:nvSpPr>
        <p:spPr bwMode="auto">
          <a:xfrm>
            <a:off x="9148764" y="3458538"/>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66" name="Rectangle 65"/>
          <p:cNvSpPr/>
          <p:nvPr/>
        </p:nvSpPr>
        <p:spPr>
          <a:xfrm>
            <a:off x="-10402386" y="-13064"/>
            <a:ext cx="10050462" cy="21945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56716" tIns="313434" rIns="156716" bIns="156716" rtlCol="0" anchor="t" anchorCtr="0"/>
          <a:lstStyle/>
          <a:p>
            <a:pPr algn="ctr"/>
            <a:r>
              <a:rPr lang="en-US" sz="3600" b="1">
                <a:solidFill>
                  <a:schemeClr val="bg1"/>
                </a:solidFill>
                <a:latin typeface="Trebuchet MS" pitchFamily="34" charset="0"/>
              </a:rPr>
              <a:t>QUICK DESIGN</a:t>
            </a:r>
            <a:r>
              <a:rPr lang="en-US" sz="3600" b="1" baseline="0">
                <a:solidFill>
                  <a:schemeClr val="bg1"/>
                </a:solidFill>
                <a:latin typeface="Trebuchet MS" pitchFamily="34" charset="0"/>
              </a:rPr>
              <a:t> </a:t>
            </a:r>
            <a:r>
              <a:rPr lang="en-US" sz="3600" b="1">
                <a:solidFill>
                  <a:schemeClr val="bg1"/>
                </a:solidFill>
                <a:latin typeface="Trebuchet MS" pitchFamily="34" charset="0"/>
              </a:rPr>
              <a:t>GUIDE</a:t>
            </a:r>
          </a:p>
          <a:p>
            <a:pPr algn="ctr"/>
            <a:r>
              <a:rPr lang="en-US" sz="3200" b="1">
                <a:solidFill>
                  <a:srgbClr val="FFFF00"/>
                </a:solidFill>
                <a:latin typeface="Trebuchet MS" pitchFamily="34" charset="0"/>
              </a:rPr>
              <a:t>(--THIS SECTION DOES NOT PRINT--)</a:t>
            </a:r>
          </a:p>
          <a:p>
            <a:pPr algn="ctr"/>
            <a:endParaRPr lang="en-US" sz="2400" b="1">
              <a:latin typeface="Trebuchet MS" pitchFamily="34" charset="0"/>
            </a:endParaRPr>
          </a:p>
          <a:p>
            <a:pPr defTabSz="3761469"/>
            <a:r>
              <a:rPr lang="en-US" sz="2400">
                <a:latin typeface="Trebuchet MS" pitchFamily="34" charset="0"/>
              </a:rPr>
              <a:t>This PowerPoint</a:t>
            </a:r>
            <a:r>
              <a:rPr lang="en-US" sz="2400" baseline="0">
                <a:latin typeface="Trebuchet MS" pitchFamily="34" charset="0"/>
              </a:rPr>
              <a:t> </a:t>
            </a:r>
            <a:r>
              <a:rPr lang="en-US" sz="2400">
                <a:latin typeface="Trebuchet MS" pitchFamily="34" charset="0"/>
              </a:rPr>
              <a:t>2007 template produces</a:t>
            </a:r>
            <a:r>
              <a:rPr lang="en-US" sz="2400" baseline="0">
                <a:latin typeface="Trebuchet MS" pitchFamily="34" charset="0"/>
              </a:rPr>
              <a:t> </a:t>
            </a:r>
            <a:r>
              <a:rPr lang="en-US" sz="2400">
                <a:latin typeface="Trebuchet MS" pitchFamily="34" charset="0"/>
              </a:rPr>
              <a:t>a 48”x96” professional  poster. It</a:t>
            </a:r>
            <a:r>
              <a:rPr lang="en-US" sz="2400" baseline="0">
                <a:latin typeface="Trebuchet MS" pitchFamily="34" charset="0"/>
              </a:rPr>
              <a:t> </a:t>
            </a:r>
            <a:r>
              <a:rPr lang="en-US" sz="2400">
                <a:latin typeface="Trebuchet MS" pitchFamily="34" charset="0"/>
              </a:rPr>
              <a:t>will save you valuable time placing titles, subtitles,</a:t>
            </a:r>
            <a:r>
              <a:rPr lang="en-US" sz="2400" baseline="0">
                <a:latin typeface="Trebuchet MS" pitchFamily="34" charset="0"/>
              </a:rPr>
              <a:t> text, and graphics</a:t>
            </a:r>
            <a:r>
              <a:rPr lang="en-US" sz="2400">
                <a:latin typeface="Trebuchet MS" pitchFamily="34" charset="0"/>
              </a:rPr>
              <a:t>. </a:t>
            </a:r>
          </a:p>
          <a:p>
            <a:pPr defTabSz="3761469"/>
            <a:endParaRPr lang="en-US" sz="2400">
              <a:latin typeface="Trebuchet MS" pitchFamily="34" charset="0"/>
            </a:endParaRPr>
          </a:p>
          <a:p>
            <a:pPr defTabSz="3761469"/>
            <a:r>
              <a:rPr lang="en-US" sz="2400">
                <a:latin typeface="Trebuchet MS" pitchFamily="34" charset="0"/>
              </a:rPr>
              <a:t>Use it to create your presentation. Then send</a:t>
            </a:r>
            <a:r>
              <a:rPr lang="en-US" sz="2400" baseline="0">
                <a:latin typeface="Trebuchet MS" pitchFamily="34" charset="0"/>
              </a:rPr>
              <a:t> it </a:t>
            </a:r>
            <a:r>
              <a:rPr lang="en-US" sz="2400">
                <a:latin typeface="Trebuchet MS" pitchFamily="34" charset="0"/>
              </a:rPr>
              <a:t>to </a:t>
            </a:r>
            <a:r>
              <a:rPr lang="en-US" sz="2400" b="1">
                <a:latin typeface="Trebuchet MS" pitchFamily="34" charset="0"/>
              </a:rPr>
              <a:t>PosterPresentations.com</a:t>
            </a:r>
            <a:r>
              <a:rPr lang="en-US" sz="2400">
                <a:latin typeface="Trebuchet MS" pitchFamily="34" charset="0"/>
              </a:rPr>
              <a:t> for premium quality, same day affordable printing.</a:t>
            </a:r>
            <a:br>
              <a:rPr lang="en-US" sz="2400">
                <a:latin typeface="Trebuchet MS" pitchFamily="34" charset="0"/>
              </a:rPr>
            </a:br>
            <a:endParaRPr lang="en-US" sz="2400">
              <a:latin typeface="Trebuchet MS" pitchFamily="34" charset="0"/>
            </a:endParaRPr>
          </a:p>
          <a:p>
            <a:pPr defTabSz="3761469"/>
            <a:r>
              <a:rPr lang="en-US" sz="2400">
                <a:latin typeface="Trebuchet MS" pitchFamily="34" charset="0"/>
              </a:rPr>
              <a:t>We provide a series of </a:t>
            </a:r>
            <a:r>
              <a:rPr lang="en-US" sz="2400" b="1">
                <a:latin typeface="Trebuchet MS" pitchFamily="34" charset="0"/>
              </a:rPr>
              <a:t>online tutorials</a:t>
            </a:r>
            <a:r>
              <a:rPr lang="en-US" sz="2400">
                <a:latin typeface="Trebuchet MS" pitchFamily="34" charset="0"/>
              </a:rPr>
              <a:t> that will guide you through the poster design process and answer your poster production questions. </a:t>
            </a:r>
          </a:p>
          <a:p>
            <a:pPr defTabSz="3761469"/>
            <a:endParaRPr lang="en-US" sz="2400">
              <a:latin typeface="Trebuchet MS" pitchFamily="34" charset="0"/>
            </a:endParaRPr>
          </a:p>
          <a:p>
            <a:pPr defTabSz="3761469"/>
            <a:r>
              <a:rPr lang="en-US" sz="2400">
                <a:latin typeface="Trebuchet MS" pitchFamily="34" charset="0"/>
              </a:rPr>
              <a:t>View our online</a:t>
            </a:r>
            <a:r>
              <a:rPr lang="en-US" sz="2400" baseline="0">
                <a:latin typeface="Trebuchet MS" pitchFamily="34" charset="0"/>
              </a:rPr>
              <a:t> tutorials at:</a:t>
            </a:r>
            <a:br>
              <a:rPr lang="en-US" sz="2400">
                <a:latin typeface="Trebuchet MS" pitchFamily="34" charset="0"/>
              </a:rPr>
            </a:br>
            <a:r>
              <a:rPr lang="en-US" sz="2400">
                <a:solidFill>
                  <a:srgbClr val="FFFF00"/>
                </a:solidFill>
                <a:latin typeface="Trebuchet MS" pitchFamily="34" charset="0"/>
              </a:rPr>
              <a:t> http://bit.ly/Poster_creation_help </a:t>
            </a:r>
            <a:br>
              <a:rPr lang="en-US" sz="2400">
                <a:latin typeface="Trebuchet MS" pitchFamily="34" charset="0"/>
              </a:rPr>
            </a:br>
            <a:r>
              <a:rPr lang="en-US" sz="2400">
                <a:latin typeface="Trebuchet MS" pitchFamily="34" charset="0"/>
              </a:rPr>
              <a:t>(copy</a:t>
            </a:r>
            <a:r>
              <a:rPr lang="en-US" sz="2400" baseline="0">
                <a:latin typeface="Trebuchet MS" pitchFamily="34" charset="0"/>
              </a:rPr>
              <a:t> and paste the link into your web browser).</a:t>
            </a:r>
          </a:p>
          <a:p>
            <a:pPr defTabSz="3761469"/>
            <a:endParaRPr lang="en-US" sz="2400">
              <a:latin typeface="Trebuchet MS" pitchFamily="34" charset="0"/>
            </a:endParaRPr>
          </a:p>
          <a:p>
            <a:pPr defTabSz="3761469"/>
            <a:r>
              <a:rPr lang="en-US" sz="2400">
                <a:latin typeface="Trebuchet MS" pitchFamily="34" charset="0"/>
              </a:rPr>
              <a:t>For assistance and to order your printed poster</a:t>
            </a:r>
            <a:r>
              <a:rPr lang="en-US" sz="2400">
                <a:solidFill>
                  <a:schemeClr val="bg1"/>
                </a:solidFill>
                <a:latin typeface="Trebuchet MS" pitchFamily="34" charset="0"/>
              </a:rPr>
              <a:t> call </a:t>
            </a:r>
            <a:r>
              <a:rPr lang="en-US" sz="2400" b="1">
                <a:solidFill>
                  <a:srgbClr val="FFFF00"/>
                </a:solidFill>
                <a:latin typeface="Trebuchet MS" pitchFamily="34" charset="0"/>
              </a:rPr>
              <a:t>PosterPresentations.com</a:t>
            </a:r>
            <a:r>
              <a:rPr lang="en-US" sz="2400">
                <a:solidFill>
                  <a:srgbClr val="FFFF00"/>
                </a:solidFill>
                <a:latin typeface="Trebuchet MS" pitchFamily="34" charset="0"/>
              </a:rPr>
              <a:t> </a:t>
            </a:r>
            <a:r>
              <a:rPr lang="en-US" sz="2400">
                <a:latin typeface="Trebuchet MS" pitchFamily="34" charset="0"/>
              </a:rPr>
              <a:t>at </a:t>
            </a:r>
            <a:r>
              <a:rPr lang="en-US" sz="3200" b="1">
                <a:solidFill>
                  <a:srgbClr val="FFFF00"/>
                </a:solidFill>
                <a:latin typeface="Trebuchet MS" pitchFamily="34" charset="0"/>
              </a:rPr>
              <a:t>1.866.649.3004</a:t>
            </a:r>
          </a:p>
          <a:p>
            <a:pPr defTabSz="3761469"/>
            <a:endParaRPr lang="en-US" sz="3200" b="1">
              <a:solidFill>
                <a:srgbClr val="FFFF00"/>
              </a:solidFill>
              <a:latin typeface="Trebuchet MS" pitchFamily="34" charset="0"/>
            </a:endParaRPr>
          </a:p>
          <a:p>
            <a:pPr defTabSz="3761469"/>
            <a:endParaRPr lang="en-US" sz="3200" b="1">
              <a:solidFill>
                <a:srgbClr val="FFFF00"/>
              </a:solidFill>
              <a:latin typeface="Trebuchet MS" pitchFamily="34" charset="0"/>
            </a:endParaRPr>
          </a:p>
          <a:p>
            <a:pPr algn="ctr"/>
            <a:r>
              <a:rPr lang="en-US" sz="3600" b="1">
                <a:solidFill>
                  <a:schemeClr val="bg1"/>
                </a:solidFill>
                <a:latin typeface="Trebuchet MS" pitchFamily="34" charset="0"/>
              </a:rPr>
              <a:t>Object Placeholders</a:t>
            </a:r>
          </a:p>
          <a:p>
            <a:pPr algn="ctr"/>
            <a:endParaRPr lang="en-US" sz="3600" b="1">
              <a:solidFill>
                <a:schemeClr val="bg1"/>
              </a:solidFill>
              <a:latin typeface="Trebuchet MS" pitchFamily="34" charset="0"/>
            </a:endParaRPr>
          </a:p>
          <a:p>
            <a:pPr defTabSz="3761469"/>
            <a:r>
              <a:rPr lang="en-US" sz="2400">
                <a:latin typeface="Trebuchet MS" pitchFamily="34" charset="0"/>
              </a:rPr>
              <a:t>Use the placeholders provided below to add new elements to your poster:</a:t>
            </a:r>
            <a:r>
              <a:rPr lang="en-US" sz="2400" baseline="0">
                <a:latin typeface="Trebuchet MS" pitchFamily="34" charset="0"/>
              </a:rPr>
              <a:t> </a:t>
            </a:r>
            <a:r>
              <a:rPr lang="en-US" sz="2400">
                <a:latin typeface="Trebuchet MS" pitchFamily="34" charset="0"/>
              </a:rPr>
              <a:t>Drag a placeholder onto the</a:t>
            </a:r>
            <a:r>
              <a:rPr lang="en-US" sz="2400" baseline="0">
                <a:latin typeface="Trebuchet MS" pitchFamily="34" charset="0"/>
              </a:rPr>
              <a:t> poster area,</a:t>
            </a:r>
            <a:r>
              <a:rPr lang="en-US" sz="2400">
                <a:latin typeface="Trebuchet MS" pitchFamily="34" charset="0"/>
              </a:rPr>
              <a:t> size it, and click it to edit.</a:t>
            </a:r>
          </a:p>
          <a:p>
            <a:pPr defTabSz="3761469"/>
            <a:endParaRPr lang="en-US" sz="2400">
              <a:latin typeface="Trebuchet MS" pitchFamily="34" charset="0"/>
            </a:endParaRPr>
          </a:p>
          <a:p>
            <a:pPr defTabSz="3761469"/>
            <a:r>
              <a:rPr lang="en-US" sz="2400" b="1">
                <a:solidFill>
                  <a:srgbClr val="FFFF00"/>
                </a:solidFill>
                <a:latin typeface="Trebuchet MS" pitchFamily="34" charset="0"/>
              </a:rPr>
              <a:t>Section Header placeholder</a:t>
            </a:r>
          </a:p>
          <a:p>
            <a:pPr defTabSz="3761469"/>
            <a:r>
              <a:rPr lang="en-US" sz="2400">
                <a:latin typeface="Trebuchet MS" pitchFamily="34" charset="0"/>
              </a:rPr>
              <a:t>Use</a:t>
            </a:r>
            <a:r>
              <a:rPr lang="en-US" sz="2400" baseline="0">
                <a:latin typeface="Trebuchet MS" pitchFamily="34" charset="0"/>
              </a:rPr>
              <a:t> section headers to separate topics or concepts within your presentation. </a:t>
            </a:r>
          </a:p>
          <a:p>
            <a:pPr defTabSz="3761469"/>
            <a:endParaRPr lang="en-US" sz="2400" baseline="0">
              <a:latin typeface="Trebuchet MS" pitchFamily="34" charset="0"/>
            </a:endParaRPr>
          </a:p>
          <a:p>
            <a:pPr defTabSz="3761469"/>
            <a:endParaRPr lang="en-US" sz="2400">
              <a:latin typeface="Trebuchet MS" pitchFamily="34" charset="0"/>
            </a:endParaRPr>
          </a:p>
          <a:p>
            <a:pPr defTabSz="3761469"/>
            <a:endParaRPr lang="en-US" sz="2400">
              <a:latin typeface="Trebuchet MS" pitchFamily="34" charset="0"/>
            </a:endParaRPr>
          </a:p>
          <a:p>
            <a:pPr defTabSz="3761469"/>
            <a:endParaRPr lang="en-US" sz="2400" b="1">
              <a:solidFill>
                <a:srgbClr val="FFFF00"/>
              </a:solidFill>
              <a:latin typeface="Trebuchet MS" pitchFamily="34" charset="0"/>
            </a:endParaRPr>
          </a:p>
          <a:p>
            <a:pPr defTabSz="3761469"/>
            <a:r>
              <a:rPr lang="en-US" sz="2400" b="1">
                <a:solidFill>
                  <a:srgbClr val="FFFF00"/>
                </a:solidFill>
                <a:latin typeface="Trebuchet MS" pitchFamily="34" charset="0"/>
              </a:rPr>
              <a:t>Text placeholder</a:t>
            </a:r>
          </a:p>
          <a:p>
            <a:pPr defTabSz="3761469"/>
            <a:r>
              <a:rPr lang="en-US" sz="2400" baseline="0">
                <a:latin typeface="Trebuchet MS" pitchFamily="34" charset="0"/>
              </a:rPr>
              <a:t>Move this preformatted text placeholder to the poster to add a new body of text.</a:t>
            </a: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r>
              <a:rPr lang="en-US" sz="2400" b="1" baseline="0">
                <a:solidFill>
                  <a:srgbClr val="FFFF00"/>
                </a:solidFill>
                <a:latin typeface="Trebuchet MS" pitchFamily="34" charset="0"/>
              </a:rPr>
              <a:t>Picture placeholder</a:t>
            </a:r>
          </a:p>
          <a:p>
            <a:pPr defTabSz="3761469"/>
            <a:r>
              <a:rPr lang="en-US" sz="2400" baseline="0">
                <a:latin typeface="Trebuchet MS" pitchFamily="34" charset="0"/>
              </a:rPr>
              <a:t>Move this graphic placeholder onto your poster, size it first, and then click it to add a picture to the poster.</a:t>
            </a:r>
          </a:p>
          <a:p>
            <a:pPr defTabSz="3761469"/>
            <a:endParaRPr lang="en-US" sz="2400" baseline="0">
              <a:latin typeface="Trebuchet MS" pitchFamily="34" charset="0"/>
            </a:endParaRPr>
          </a:p>
          <a:p>
            <a:pPr defTabSz="3761469"/>
            <a:endParaRPr lang="en-US" sz="2400" baseline="0">
              <a:latin typeface="Trebuchet MS" pitchFamily="34" charset="0"/>
            </a:endParaRPr>
          </a:p>
          <a:p>
            <a:pPr defTabSz="3761469"/>
            <a:endParaRPr lang="en-US" sz="2400" baseline="0">
              <a:latin typeface="Trebuchet MS" pitchFamily="34" charset="0"/>
            </a:endParaRPr>
          </a:p>
          <a:p>
            <a:pPr algn="ctr"/>
            <a:endParaRPr lang="en-US" sz="3600" b="1">
              <a:solidFill>
                <a:schemeClr val="bg1"/>
              </a:solidFill>
              <a:latin typeface="Trebuchet MS" pitchFamily="34" charset="0"/>
            </a:endParaRPr>
          </a:p>
          <a:p>
            <a:pPr algn="ctr"/>
            <a:endParaRPr lang="en-US" sz="3600" b="1">
              <a:solidFill>
                <a:schemeClr val="bg1"/>
              </a:solidFill>
              <a:latin typeface="Trebuchet MS" pitchFamily="34" charset="0"/>
            </a:endParaRPr>
          </a:p>
          <a:p>
            <a:pPr algn="ctr"/>
            <a:endParaRPr lang="en-US" sz="3600" b="1">
              <a:solidFill>
                <a:schemeClr val="bg1"/>
              </a:solidFill>
              <a:latin typeface="Trebuchet MS" pitchFamily="34" charset="0"/>
            </a:endParaRPr>
          </a:p>
          <a:p>
            <a:pPr algn="ctr"/>
            <a:endParaRPr lang="en-US" sz="3600" b="1">
              <a:solidFill>
                <a:schemeClr val="bg1"/>
              </a:solidFill>
              <a:latin typeface="Trebuchet MS" pitchFamily="34" charset="0"/>
            </a:endParaRPr>
          </a:p>
          <a:p>
            <a:pPr defTabSz="3761469"/>
            <a:endParaRPr lang="en-US" sz="2400">
              <a:latin typeface="Trebuchet MS" pitchFamily="34" charset="0"/>
            </a:endParaRPr>
          </a:p>
          <a:p>
            <a:pPr algn="ctr"/>
            <a:endParaRPr lang="en-US" sz="2400" b="1">
              <a:solidFill>
                <a:schemeClr val="bg1"/>
              </a:solidFill>
              <a:latin typeface="Trebuchet MS" pitchFamily="34" charset="0"/>
            </a:endParaRPr>
          </a:p>
          <a:p>
            <a:pPr defTabSz="3761469"/>
            <a:endParaRPr lang="en-US" sz="2400" b="1">
              <a:solidFill>
                <a:srgbClr val="FFFF00"/>
              </a:solidFill>
              <a:latin typeface="Trebuchet MS" pitchFamily="34" charset="0"/>
            </a:endParaRPr>
          </a:p>
          <a:p>
            <a:pPr algn="ctr"/>
            <a:endParaRPr lang="en-US" sz="3600" b="1">
              <a:latin typeface="Trebuchet MS" pitchFamily="34" charset="0"/>
            </a:endParaRPr>
          </a:p>
        </p:txBody>
      </p:sp>
      <p:sp>
        <p:nvSpPr>
          <p:cNvPr id="67" name="Rectangle 66"/>
          <p:cNvSpPr/>
          <p:nvPr/>
        </p:nvSpPr>
        <p:spPr>
          <a:xfrm>
            <a:off x="44222127" y="0"/>
            <a:ext cx="10050462" cy="21945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156716" tIns="313434" rIns="156716" bIns="156716" rtlCol="0" anchor="t" anchorCtr="0"/>
          <a:lstStyle/>
          <a:p>
            <a:pPr algn="ctr">
              <a:lnSpc>
                <a:spcPct val="100000"/>
              </a:lnSpc>
            </a:pPr>
            <a:r>
              <a:rPr lang="en-US" sz="3200" b="1">
                <a:solidFill>
                  <a:schemeClr val="bg1"/>
                </a:solidFill>
                <a:latin typeface="Trebuchet MS" pitchFamily="34" charset="0"/>
              </a:rPr>
              <a:t>QUICK</a:t>
            </a:r>
            <a:r>
              <a:rPr lang="en-US" sz="3200" b="1" baseline="0">
                <a:solidFill>
                  <a:schemeClr val="bg1"/>
                </a:solidFill>
                <a:latin typeface="Trebuchet MS" pitchFamily="34" charset="0"/>
              </a:rPr>
              <a:t> TIPS</a:t>
            </a:r>
            <a:endParaRPr lang="en-US" sz="3200" b="1">
              <a:solidFill>
                <a:schemeClr val="bg1"/>
              </a:solidFill>
              <a:latin typeface="Trebuchet MS" pitchFamily="34" charset="0"/>
            </a:endParaRPr>
          </a:p>
          <a:p>
            <a:pPr algn="ctr">
              <a:lnSpc>
                <a:spcPct val="100000"/>
              </a:lnSpc>
            </a:pPr>
            <a:r>
              <a:rPr lang="en-US" sz="3200" b="1">
                <a:solidFill>
                  <a:srgbClr val="FFFF00"/>
                </a:solidFill>
                <a:latin typeface="Trebuchet MS" pitchFamily="34" charset="0"/>
              </a:rPr>
              <a:t>(--THIS SECTION DOES NOT PRINT--)</a:t>
            </a:r>
          </a:p>
          <a:p>
            <a:pPr algn="ctr">
              <a:lnSpc>
                <a:spcPct val="100000"/>
              </a:lnSpc>
            </a:pPr>
            <a:endParaRPr lang="en-US" sz="2400" b="1">
              <a:latin typeface="Trebuchet MS" pitchFamily="34" charset="0"/>
            </a:endParaRPr>
          </a:p>
          <a:p>
            <a:pPr defTabSz="4701272">
              <a:lnSpc>
                <a:spcPct val="100000"/>
              </a:lnSpc>
            </a:pPr>
            <a:r>
              <a:rPr lang="en-US" sz="2400">
                <a:latin typeface="Trebuchet MS" pitchFamily="34" charset="0"/>
              </a:rPr>
              <a:t>This PowerPoint</a:t>
            </a:r>
            <a:r>
              <a:rPr lang="en-US" sz="2400" baseline="0">
                <a:latin typeface="Trebuchet MS" pitchFamily="34" charset="0"/>
              </a:rPr>
              <a:t> template requires basic PowerPoint (version 2007 or newer) skills. Below is a list of commonly asked questions specific to this template. </a:t>
            </a:r>
            <a:br>
              <a:rPr lang="en-US" sz="2400" baseline="0">
                <a:latin typeface="Trebuchet MS" pitchFamily="34" charset="0"/>
              </a:rPr>
            </a:br>
            <a:r>
              <a:rPr lang="en-US" sz="2400" baseline="0">
                <a:latin typeface="Trebuchet MS" pitchFamily="34" charset="0"/>
              </a:rPr>
              <a:t>If you are using an older version of PowerPoint some template features may not work properly.</a:t>
            </a:r>
            <a:endParaRPr lang="en-US" sz="3200" b="1">
              <a:solidFill>
                <a:srgbClr val="FFFF00"/>
              </a:solidFill>
              <a:latin typeface="Trebuchet MS" pitchFamily="34" charset="0"/>
            </a:endParaRPr>
          </a:p>
          <a:p>
            <a:pPr defTabSz="4701272">
              <a:lnSpc>
                <a:spcPct val="100000"/>
              </a:lnSpc>
            </a:pPr>
            <a:endParaRPr lang="en-US" sz="3200" b="1">
              <a:solidFill>
                <a:srgbClr val="FFFF00"/>
              </a:solidFill>
              <a:latin typeface="Trebuchet MS" pitchFamily="34" charset="0"/>
            </a:endParaRPr>
          </a:p>
          <a:p>
            <a:pPr algn="ctr">
              <a:lnSpc>
                <a:spcPct val="100000"/>
              </a:lnSpc>
            </a:pPr>
            <a:r>
              <a:rPr lang="en-US" sz="3200" b="1">
                <a:solidFill>
                  <a:schemeClr val="bg1"/>
                </a:solidFill>
                <a:latin typeface="Trebuchet MS" pitchFamily="34" charset="0"/>
              </a:rPr>
              <a:t>Using the template</a:t>
            </a:r>
            <a:endParaRPr lang="en-US" sz="3200" b="1" baseline="0">
              <a:solidFill>
                <a:schemeClr val="bg1"/>
              </a:solidFill>
              <a:latin typeface="Trebuchet MS" pitchFamily="34" charset="0"/>
            </a:endParaRPr>
          </a:p>
          <a:p>
            <a:pPr algn="ctr">
              <a:lnSpc>
                <a:spcPct val="100000"/>
              </a:lnSpc>
            </a:pPr>
            <a:endParaRPr lang="en-US" sz="2400" b="1">
              <a:solidFill>
                <a:srgbClr val="FFFF00"/>
              </a:solidFill>
              <a:latin typeface="Trebuchet MS" pitchFamily="34" charset="0"/>
            </a:endParaRPr>
          </a:p>
          <a:p>
            <a:pPr marL="0" marR="0" indent="0" algn="l" defTabSz="4701272" rtl="0" eaLnBrk="1" fontAlgn="auto" latinLnBrk="0" hangingPunct="1">
              <a:lnSpc>
                <a:spcPct val="100000"/>
              </a:lnSpc>
              <a:spcBef>
                <a:spcPts val="0"/>
              </a:spcBef>
              <a:spcAft>
                <a:spcPts val="0"/>
              </a:spcAft>
              <a:buClrTx/>
              <a:buSzTx/>
              <a:buFontTx/>
              <a:buNone/>
              <a:tabLst/>
              <a:defRPr/>
            </a:pPr>
            <a:r>
              <a:rPr lang="en-US" sz="2400" b="1">
                <a:solidFill>
                  <a:srgbClr val="FFFF00"/>
                </a:solidFill>
                <a:latin typeface="Trebuchet MS" pitchFamily="34" charset="0"/>
              </a:rPr>
              <a:t>Verifying the quality of your graphics</a:t>
            </a:r>
          </a:p>
          <a:p>
            <a:pPr defTabSz="4701272">
              <a:lnSpc>
                <a:spcPct val="100000"/>
              </a:lnSpc>
            </a:pPr>
            <a:r>
              <a:rPr lang="en-US" sz="2400">
                <a:latin typeface="Trebuchet MS" pitchFamily="34" charset="0"/>
              </a:rPr>
              <a:t>Go to the </a:t>
            </a:r>
            <a:r>
              <a:rPr lang="en-US" sz="2400" baseline="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before you submit your poster for printing.</a:t>
            </a:r>
            <a:br>
              <a:rPr lang="en-US" sz="2400" baseline="0">
                <a:latin typeface="Trebuchet MS" pitchFamily="34" charset="0"/>
              </a:rPr>
            </a:br>
            <a:endParaRPr lang="en-US" sz="2400" baseline="0">
              <a:latin typeface="Trebuchet MS" pitchFamily="34" charset="0"/>
            </a:endParaRPr>
          </a:p>
          <a:p>
            <a:pPr defTabSz="4701272">
              <a:lnSpc>
                <a:spcPct val="100000"/>
              </a:lnSpc>
            </a:pPr>
            <a:r>
              <a:rPr lang="en-US" sz="2400" b="1">
                <a:solidFill>
                  <a:srgbClr val="FFFF00"/>
                </a:solidFill>
                <a:latin typeface="Trebuchet MS" pitchFamily="34" charset="0"/>
              </a:rPr>
              <a:t>Using the placeholders</a:t>
            </a:r>
          </a:p>
          <a:p>
            <a:pPr defTabSz="4701272">
              <a:lnSpc>
                <a:spcPct val="100000"/>
              </a:lnSpc>
            </a:pPr>
            <a:r>
              <a:rPr lang="en-US" sz="2400" baseline="0">
                <a:latin typeface="Trebuchet MS" pitchFamily="34" charset="0"/>
              </a:rPr>
              <a:t>To add text to this template click inside a placeholder and type in or paste your text. To move a placeholder, click on it </a:t>
            </a:r>
            <a:r>
              <a:rPr lang="en-US" sz="2400" u="sng" baseline="0">
                <a:latin typeface="Trebuchet MS" pitchFamily="34" charset="0"/>
              </a:rPr>
              <a:t>once</a:t>
            </a:r>
            <a:r>
              <a:rPr lang="en-US" sz="2400" baseline="0">
                <a:latin typeface="Trebuchet MS" pitchFamily="34" charset="0"/>
              </a:rPr>
              <a:t> (to select it), place your cursor on its frame and your cursor will change to this symbol:         Then, click </a:t>
            </a:r>
            <a:r>
              <a:rPr lang="en-US" sz="2400" u="sng" baseline="0">
                <a:latin typeface="Trebuchet MS" pitchFamily="34" charset="0"/>
              </a:rPr>
              <a:t>once</a:t>
            </a:r>
            <a:r>
              <a:rPr lang="en-US" sz="2400" baseline="0">
                <a:latin typeface="Trebuchet MS" pitchFamily="34" charset="0"/>
              </a:rPr>
              <a:t> and drag it to its new location where you can resize it as needed. Additional placeholders can be found on the left side of this template.</a:t>
            </a:r>
          </a:p>
          <a:p>
            <a:pPr defTabSz="4701272">
              <a:lnSpc>
                <a:spcPct val="100000"/>
              </a:lnSpc>
            </a:pPr>
            <a:endParaRPr lang="en-US" sz="2400" b="1" baseline="0">
              <a:solidFill>
                <a:srgbClr val="FFFF00"/>
              </a:solidFill>
              <a:latin typeface="Trebuchet MS" pitchFamily="34" charset="0"/>
            </a:endParaRPr>
          </a:p>
          <a:p>
            <a:pPr defTabSz="4701272">
              <a:lnSpc>
                <a:spcPct val="100000"/>
              </a:lnSpc>
            </a:pPr>
            <a:r>
              <a:rPr lang="en-US" sz="2400" b="1" baseline="0">
                <a:solidFill>
                  <a:srgbClr val="FFFF00"/>
                </a:solidFill>
                <a:latin typeface="Trebuchet MS" pitchFamily="34" charset="0"/>
              </a:rPr>
              <a:t>Modifying the layout</a:t>
            </a:r>
          </a:p>
          <a:p>
            <a:pPr defTabSz="4701272">
              <a:lnSpc>
                <a:spcPct val="100000"/>
              </a:lnSpc>
            </a:pPr>
            <a:r>
              <a:rPr lang="en-US" sz="2400">
                <a:latin typeface="Trebuchet MS" pitchFamily="34" charset="0"/>
              </a:rPr>
              <a:t>This template has four </a:t>
            </a:r>
            <a:r>
              <a:rPr lang="en-US" sz="2400" baseline="0">
                <a:latin typeface="Trebuchet MS" pitchFamily="34" charset="0"/>
              </a:rPr>
              <a:t>different </a:t>
            </a:r>
          </a:p>
          <a:p>
            <a:pPr defTabSz="4701272">
              <a:lnSpc>
                <a:spcPct val="100000"/>
              </a:lnSpc>
            </a:pPr>
            <a:r>
              <a:rPr lang="en-US" sz="2400" baseline="0">
                <a:latin typeface="Trebuchet MS" pitchFamily="34" charset="0"/>
              </a:rPr>
              <a:t>column layouts. </a:t>
            </a:r>
            <a:r>
              <a:rPr lang="en-US" sz="2400" u="sng" baseline="0">
                <a:latin typeface="Trebuchet MS" pitchFamily="34" charset="0"/>
              </a:rPr>
              <a:t>Right-click</a:t>
            </a:r>
            <a:r>
              <a:rPr lang="en-US" sz="2400" baseline="0">
                <a:latin typeface="Trebuchet MS" pitchFamily="34" charset="0"/>
              </a:rPr>
              <a:t> your</a:t>
            </a:r>
          </a:p>
          <a:p>
            <a:pPr defTabSz="4701272">
              <a:lnSpc>
                <a:spcPct val="100000"/>
              </a:lnSpc>
            </a:pPr>
            <a:r>
              <a:rPr lang="en-US" sz="2400" baseline="0">
                <a:latin typeface="Trebuchet MS" pitchFamily="34" charset="0"/>
              </a:rPr>
              <a:t>Mouse on the background and </a:t>
            </a:r>
          </a:p>
          <a:p>
            <a:pPr defTabSz="4701272">
              <a:lnSpc>
                <a:spcPct val="100000"/>
              </a:lnSpc>
            </a:pPr>
            <a:r>
              <a:rPr lang="en-US" sz="2400" baseline="0">
                <a:latin typeface="Trebuchet MS" pitchFamily="34" charset="0"/>
              </a:rPr>
              <a:t>click on “Layout” to see the layout </a:t>
            </a:r>
          </a:p>
          <a:p>
            <a:pPr defTabSz="4701272">
              <a:lnSpc>
                <a:spcPct val="100000"/>
              </a:lnSpc>
            </a:pPr>
            <a:r>
              <a:rPr lang="en-US" sz="2400" baseline="0">
                <a:latin typeface="Trebuchet MS" pitchFamily="34" charset="0"/>
              </a:rPr>
              <a:t>options.  The columns in the provided </a:t>
            </a:r>
          </a:p>
          <a:p>
            <a:pPr defTabSz="4701272">
              <a:lnSpc>
                <a:spcPct val="100000"/>
              </a:lnSpc>
            </a:pPr>
            <a:r>
              <a:rPr lang="en-US" sz="2400" baseline="0">
                <a:latin typeface="Trebuchet MS" pitchFamily="34" charset="0"/>
              </a:rPr>
              <a:t>layouts are fixed and cannot be moved but advanced users can modify any layout by going to VIEW and then SLIDE MASTER.</a:t>
            </a:r>
          </a:p>
          <a:p>
            <a:pPr marL="0" marR="0" indent="0" algn="l" defTabSz="4701272" rtl="0" eaLnBrk="1" fontAlgn="auto" latinLnBrk="0" hangingPunct="1">
              <a:lnSpc>
                <a:spcPct val="100000"/>
              </a:lnSpc>
              <a:spcBef>
                <a:spcPts val="0"/>
              </a:spcBef>
              <a:spcAft>
                <a:spcPts val="0"/>
              </a:spcAft>
              <a:buClrTx/>
              <a:buSzTx/>
              <a:buFontTx/>
              <a:buNone/>
              <a:tabLst/>
              <a:defRPr/>
            </a:pPr>
            <a:endParaRPr lang="en-US" sz="2400" baseline="0">
              <a:latin typeface="Trebuchet MS" pitchFamily="34" charset="0"/>
            </a:endParaRPr>
          </a:p>
          <a:p>
            <a:pPr defTabSz="4701272">
              <a:lnSpc>
                <a:spcPct val="100000"/>
              </a:lnSpc>
            </a:pPr>
            <a:r>
              <a:rPr lang="en-US" sz="2400" b="1" baseline="0">
                <a:solidFill>
                  <a:srgbClr val="FFFF00"/>
                </a:solidFill>
                <a:latin typeface="Trebuchet MS" pitchFamily="34" charset="0"/>
              </a:rPr>
              <a:t>Importing text and graphics from external sources</a:t>
            </a:r>
          </a:p>
          <a:p>
            <a:pPr defTabSz="4701272">
              <a:lnSpc>
                <a:spcPct val="100000"/>
              </a:lnSpc>
            </a:pPr>
            <a:r>
              <a:rPr lang="en-US" sz="2400" b="1" u="sng" baseline="0">
                <a:latin typeface="Trebuchet MS" pitchFamily="34" charset="0"/>
              </a:rPr>
              <a:t>TEXT: </a:t>
            </a:r>
            <a:r>
              <a:rPr lang="en-US" sz="2400" baseline="0">
                <a:latin typeface="Trebuchet MS" pitchFamily="34" charset="0"/>
              </a:rPr>
              <a:t>Paste or type your text into a pre-existing placeholder or drag in a new placeholder from the left side of the template. Move it anywhere as needed.</a:t>
            </a:r>
          </a:p>
          <a:p>
            <a:pPr defTabSz="4701272">
              <a:lnSpc>
                <a:spcPct val="100000"/>
              </a:lnSpc>
            </a:pPr>
            <a:r>
              <a:rPr lang="en-US" sz="2400" b="1" u="sng" baseline="0">
                <a:latin typeface="Trebuchet MS" pitchFamily="34" charset="0"/>
              </a:rPr>
              <a:t>PHOTOS: </a:t>
            </a:r>
            <a:r>
              <a:rPr lang="en-US" sz="2400" baseline="0">
                <a:latin typeface="Trebuchet MS" pitchFamily="34" charset="0"/>
              </a:rPr>
              <a:t>Drag in a picture placeholder, size it </a:t>
            </a:r>
            <a:r>
              <a:rPr lang="en-US" sz="2400" u="sng" baseline="0">
                <a:latin typeface="Trebuchet MS" pitchFamily="34" charset="0"/>
              </a:rPr>
              <a:t>first</a:t>
            </a:r>
            <a:r>
              <a:rPr lang="en-US" sz="2400" baseline="0">
                <a:latin typeface="Trebuchet MS" pitchFamily="34" charset="0"/>
              </a:rPr>
              <a:t>, click in it and insert a photo from the menu.</a:t>
            </a:r>
          </a:p>
          <a:p>
            <a:pPr defTabSz="4701272">
              <a:lnSpc>
                <a:spcPct val="100000"/>
              </a:lnSpc>
            </a:pPr>
            <a:r>
              <a:rPr lang="en-US" sz="2400" b="1" u="sng" baseline="0">
                <a:latin typeface="Trebuchet MS" pitchFamily="34" charset="0"/>
              </a:rPr>
              <a:t>TABLES: </a:t>
            </a:r>
            <a:r>
              <a:rPr lang="en-US" sz="2400" baseline="0">
                <a:latin typeface="Trebuchet MS" pitchFamily="34" charset="0"/>
              </a:rPr>
              <a:t>You can copy and paste a table from an external document onto this poster template. To make the text fit better in the cells of an imported table, </a:t>
            </a:r>
            <a:r>
              <a:rPr lang="en-US" sz="2400" u="sng" baseline="0">
                <a:latin typeface="Trebuchet MS" pitchFamily="34" charset="0"/>
              </a:rPr>
              <a:t>right-click</a:t>
            </a:r>
            <a:r>
              <a:rPr lang="en-US" sz="2400" baseline="0">
                <a:latin typeface="Trebuchet MS" pitchFamily="34" charset="0"/>
              </a:rPr>
              <a:t> on the table, click FORMAT SHAPE  then click on TEXT BOX and change the INTERNAL MARGIN values to 0.25</a:t>
            </a:r>
          </a:p>
          <a:p>
            <a:pPr defTabSz="4701272">
              <a:lnSpc>
                <a:spcPct val="100000"/>
              </a:lnSpc>
            </a:pPr>
            <a:endParaRPr lang="en-US" sz="2400" baseline="0">
              <a:latin typeface="Trebuchet MS" pitchFamily="34" charset="0"/>
            </a:endParaRPr>
          </a:p>
          <a:p>
            <a:pPr defTabSz="3134182"/>
            <a:r>
              <a:rPr lang="en-US" sz="2400" b="1" baseline="0">
                <a:solidFill>
                  <a:srgbClr val="FFFF00"/>
                </a:solidFill>
                <a:latin typeface="Trebuchet MS" pitchFamily="34" charset="0"/>
              </a:rPr>
              <a:t>Modifying the color scheme</a:t>
            </a:r>
          </a:p>
          <a:p>
            <a:pPr defTabSz="3134182"/>
            <a:r>
              <a:rPr lang="en-US" sz="2400" baseline="0">
                <a:latin typeface="Trebuchet MS" pitchFamily="34" charset="0"/>
              </a:rPr>
              <a:t>To change the color scheme of this template go to the “Design” menu and click on “Colors”. You can choose from the provide color combinations or you can create your own.</a:t>
            </a:r>
          </a:p>
          <a:p>
            <a:pPr defTabSz="4701272">
              <a:lnSpc>
                <a:spcPct val="100000"/>
              </a:lnSpc>
            </a:pPr>
            <a:endParaRPr lang="en-US" sz="2400" baseline="0">
              <a:latin typeface="Trebuchet MS" pitchFamily="34" charset="0"/>
            </a:endParaRPr>
          </a:p>
          <a:p>
            <a:pPr defTabSz="3761469">
              <a:lnSpc>
                <a:spcPct val="100000"/>
              </a:lnSpc>
            </a:pPr>
            <a:endParaRPr lang="en-US" sz="1600" baseline="0">
              <a:latin typeface="Trebuchet MS" pitchFamily="34" charset="0"/>
            </a:endParaRPr>
          </a:p>
          <a:p>
            <a:pPr defTabSz="3761469">
              <a:lnSpc>
                <a:spcPct val="100000"/>
              </a:lnSpc>
            </a:pPr>
            <a:endParaRPr lang="en-US" sz="1600">
              <a:latin typeface="Trebuchet MS" pitchFamily="34" charset="0"/>
            </a:endParaRPr>
          </a:p>
          <a:p>
            <a:pPr algn="ctr">
              <a:lnSpc>
                <a:spcPct val="100000"/>
              </a:lnSpc>
            </a:pPr>
            <a:endParaRPr lang="en-US" sz="1600" b="1">
              <a:solidFill>
                <a:schemeClr val="bg1"/>
              </a:solidFill>
              <a:latin typeface="Trebuchet MS" pitchFamily="34" charset="0"/>
            </a:endParaRPr>
          </a:p>
          <a:p>
            <a:pPr defTabSz="3761469">
              <a:lnSpc>
                <a:spcPct val="100000"/>
              </a:lnSpc>
            </a:pPr>
            <a:endParaRPr lang="en-US" sz="1600" b="1">
              <a:solidFill>
                <a:srgbClr val="FFFF00"/>
              </a:solidFill>
              <a:latin typeface="Trebuchet MS" pitchFamily="34" charset="0"/>
            </a:endParaRPr>
          </a:p>
          <a:p>
            <a:pPr algn="ctr">
              <a:lnSpc>
                <a:spcPct val="100000"/>
              </a:lnSpc>
            </a:pPr>
            <a:endParaRPr lang="en-US" sz="2400" b="1">
              <a:latin typeface="Trebuchet MS" pitchFamily="34" charset="0"/>
            </a:endParaRPr>
          </a:p>
        </p:txBody>
      </p:sp>
      <p:sp>
        <p:nvSpPr>
          <p:cNvPr id="68" name="Rectangle 67"/>
          <p:cNvSpPr/>
          <p:nvPr/>
        </p:nvSpPr>
        <p:spPr>
          <a:xfrm>
            <a:off x="-9550398" y="15668173"/>
            <a:ext cx="8240766" cy="5242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359" tIns="39178" rIns="78359" bIns="39178" rtlCol="0" anchor="ctr"/>
          <a:lstStyle/>
          <a:p>
            <a:pPr algn="ctr"/>
            <a:endParaRPr lang="en-US"/>
          </a:p>
        </p:txBody>
      </p:sp>
      <p:pic>
        <p:nvPicPr>
          <p:cNvPr id="69" name="Picture 2"/>
          <p:cNvPicPr>
            <a:picLocks noChangeAspect="1" noChangeArrowheads="1"/>
          </p:cNvPicPr>
          <p:nvPr/>
        </p:nvPicPr>
        <p:blipFill>
          <a:blip r:embed="rId3" cstate="print"/>
          <a:srcRect/>
          <a:stretch>
            <a:fillRect/>
          </a:stretch>
        </p:blipFill>
        <p:spPr bwMode="auto">
          <a:xfrm>
            <a:off x="49945915" y="10803304"/>
            <a:ext cx="3990850" cy="2038788"/>
          </a:xfrm>
          <a:prstGeom prst="rect">
            <a:avLst/>
          </a:prstGeom>
          <a:noFill/>
          <a:ln w="9525">
            <a:noFill/>
            <a:miter lim="800000"/>
            <a:headEnd/>
            <a:tailEnd/>
          </a:ln>
          <a:effectLst/>
        </p:spPr>
      </p:pic>
      <p:pic>
        <p:nvPicPr>
          <p:cNvPr id="70" name="Picture 2"/>
          <p:cNvPicPr>
            <a:picLocks noChangeAspect="1" noChangeArrowheads="1"/>
          </p:cNvPicPr>
          <p:nvPr/>
        </p:nvPicPr>
        <p:blipFill>
          <a:blip r:embed="rId4" cstate="print"/>
          <a:srcRect/>
          <a:stretch>
            <a:fillRect/>
          </a:stretch>
        </p:blipFill>
        <p:spPr bwMode="auto">
          <a:xfrm>
            <a:off x="45550765" y="9243532"/>
            <a:ext cx="590550" cy="292100"/>
          </a:xfrm>
          <a:prstGeom prst="rect">
            <a:avLst/>
          </a:prstGeom>
          <a:noFill/>
          <a:ln w="9525">
            <a:solidFill>
              <a:schemeClr val="tx1"/>
            </a:solidFill>
            <a:miter lim="800000"/>
            <a:headEnd/>
            <a:tailEnd/>
          </a:ln>
          <a:effectLst/>
        </p:spPr>
      </p:pic>
      <p:sp>
        <p:nvSpPr>
          <p:cNvPr id="71" name="TextBox 70"/>
          <p:cNvSpPr txBox="1"/>
          <p:nvPr/>
        </p:nvSpPr>
        <p:spPr>
          <a:xfrm>
            <a:off x="44559665" y="20193998"/>
            <a:ext cx="9160286" cy="1475665"/>
          </a:xfrm>
          <a:prstGeom prst="rect">
            <a:avLst/>
          </a:prstGeom>
          <a:noFill/>
        </p:spPr>
        <p:txBody>
          <a:bodyPr wrap="square" lIns="78359" tIns="39178" rIns="78359" bIns="39178" rtlCol="0">
            <a:spAutoFit/>
          </a:bodyPr>
          <a:lstStyle/>
          <a:p>
            <a:pPr>
              <a:lnSpc>
                <a:spcPts val="2700"/>
              </a:lnSpc>
            </a:pPr>
            <a:r>
              <a:rPr lang="en-US" sz="3000">
                <a:solidFill>
                  <a:schemeClr val="bg1"/>
                </a:solidFill>
              </a:rPr>
              <a:t>© 2012 PosterPresentations.com</a:t>
            </a:r>
            <a:br>
              <a:rPr lang="en-US" sz="3000">
                <a:solidFill>
                  <a:schemeClr val="bg1"/>
                </a:solidFill>
              </a:rPr>
            </a:br>
            <a:r>
              <a:rPr lang="en-US" sz="3000">
                <a:solidFill>
                  <a:schemeClr val="bg1"/>
                </a:solidFill>
              </a:rPr>
              <a:t>    </a:t>
            </a:r>
            <a:r>
              <a:rPr lang="en-US" sz="2700">
                <a:solidFill>
                  <a:schemeClr val="bg1"/>
                </a:solidFill>
              </a:rPr>
              <a:t>2117 Fourth Street ,</a:t>
            </a:r>
            <a:r>
              <a:rPr lang="en-US" sz="2700" baseline="0">
                <a:solidFill>
                  <a:schemeClr val="bg1"/>
                </a:solidFill>
              </a:rPr>
              <a:t> Unit C</a:t>
            </a:r>
            <a:br>
              <a:rPr lang="en-US" sz="2700" baseline="0">
                <a:solidFill>
                  <a:schemeClr val="bg1"/>
                </a:solidFill>
              </a:rPr>
            </a:br>
            <a:r>
              <a:rPr lang="en-US" sz="2700" baseline="0">
                <a:solidFill>
                  <a:schemeClr val="bg1"/>
                </a:solidFill>
              </a:rPr>
              <a:t>    Berkeley  CA  94710</a:t>
            </a:r>
            <a:br>
              <a:rPr lang="en-US" sz="2700" baseline="0">
                <a:solidFill>
                  <a:schemeClr val="bg1"/>
                </a:solidFill>
              </a:rPr>
            </a:br>
            <a:r>
              <a:rPr lang="en-US" sz="2700" baseline="0">
                <a:solidFill>
                  <a:schemeClr val="bg1"/>
                </a:solidFill>
              </a:rPr>
              <a:t>    </a:t>
            </a:r>
            <a:r>
              <a:rPr lang="en-US" sz="2700" b="1" baseline="0">
                <a:solidFill>
                  <a:srgbClr val="FFFF00"/>
                </a:solidFill>
              </a:rPr>
              <a:t>posterpresenter@gmail.com</a:t>
            </a:r>
            <a:endParaRPr lang="en-US" sz="3000" b="1">
              <a:solidFill>
                <a:srgbClr val="FFFF00"/>
              </a:solidFill>
            </a:endParaRPr>
          </a:p>
        </p:txBody>
      </p:sp>
      <p:grpSp>
        <p:nvGrpSpPr>
          <p:cNvPr id="72" name="Group 71"/>
          <p:cNvGrpSpPr/>
          <p:nvPr/>
        </p:nvGrpSpPr>
        <p:grpSpPr>
          <a:xfrm>
            <a:off x="-9966958" y="20622145"/>
            <a:ext cx="9234440" cy="909776"/>
            <a:chOff x="44242388" y="28054064"/>
            <a:chExt cx="9771400" cy="1155212"/>
          </a:xfrm>
        </p:grpSpPr>
        <p:sp>
          <p:nvSpPr>
            <p:cNvPr id="106" name="Rounded Rectangle 105"/>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388900" rtl="0" eaLnBrk="1" latinLnBrk="0" hangingPunct="1">
                <a:defRPr sz="8600" kern="1200">
                  <a:solidFill>
                    <a:schemeClr val="lt1"/>
                  </a:solidFill>
                  <a:latin typeface="+mn-lt"/>
                  <a:ea typeface="+mn-ea"/>
                  <a:cs typeface="+mn-cs"/>
                </a:defRPr>
              </a:lvl1pPr>
              <a:lvl2pPr marL="2194451" algn="l" defTabSz="4388900" rtl="0" eaLnBrk="1" latinLnBrk="0" hangingPunct="1">
                <a:defRPr sz="8600" kern="1200">
                  <a:solidFill>
                    <a:schemeClr val="lt1"/>
                  </a:solidFill>
                  <a:latin typeface="+mn-lt"/>
                  <a:ea typeface="+mn-ea"/>
                  <a:cs typeface="+mn-cs"/>
                </a:defRPr>
              </a:lvl2pPr>
              <a:lvl3pPr marL="4388900" algn="l" defTabSz="4388900" rtl="0" eaLnBrk="1" latinLnBrk="0" hangingPunct="1">
                <a:defRPr sz="8600" kern="1200">
                  <a:solidFill>
                    <a:schemeClr val="lt1"/>
                  </a:solidFill>
                  <a:latin typeface="+mn-lt"/>
                  <a:ea typeface="+mn-ea"/>
                  <a:cs typeface="+mn-cs"/>
                </a:defRPr>
              </a:lvl3pPr>
              <a:lvl4pPr marL="6583351" algn="l" defTabSz="4388900" rtl="0" eaLnBrk="1" latinLnBrk="0" hangingPunct="1">
                <a:defRPr sz="8600" kern="1200">
                  <a:solidFill>
                    <a:schemeClr val="lt1"/>
                  </a:solidFill>
                  <a:latin typeface="+mn-lt"/>
                  <a:ea typeface="+mn-ea"/>
                  <a:cs typeface="+mn-cs"/>
                </a:defRPr>
              </a:lvl4pPr>
              <a:lvl5pPr marL="8777801" algn="l" defTabSz="4388900" rtl="0" eaLnBrk="1" latinLnBrk="0" hangingPunct="1">
                <a:defRPr sz="8600" kern="1200">
                  <a:solidFill>
                    <a:schemeClr val="lt1"/>
                  </a:solidFill>
                  <a:latin typeface="+mn-lt"/>
                  <a:ea typeface="+mn-ea"/>
                  <a:cs typeface="+mn-cs"/>
                </a:defRPr>
              </a:lvl5pPr>
              <a:lvl6pPr marL="10972252" algn="l" defTabSz="4388900" rtl="0" eaLnBrk="1" latinLnBrk="0" hangingPunct="1">
                <a:defRPr sz="8600" kern="1200">
                  <a:solidFill>
                    <a:schemeClr val="lt1"/>
                  </a:solidFill>
                  <a:latin typeface="+mn-lt"/>
                  <a:ea typeface="+mn-ea"/>
                  <a:cs typeface="+mn-cs"/>
                </a:defRPr>
              </a:lvl6pPr>
              <a:lvl7pPr marL="13166703" algn="l" defTabSz="4388900" rtl="0" eaLnBrk="1" latinLnBrk="0" hangingPunct="1">
                <a:defRPr sz="8600" kern="1200">
                  <a:solidFill>
                    <a:schemeClr val="lt1"/>
                  </a:solidFill>
                  <a:latin typeface="+mn-lt"/>
                  <a:ea typeface="+mn-ea"/>
                  <a:cs typeface="+mn-cs"/>
                </a:defRPr>
              </a:lvl7pPr>
              <a:lvl8pPr marL="15361152" algn="l" defTabSz="4388900" rtl="0" eaLnBrk="1" latinLnBrk="0" hangingPunct="1">
                <a:defRPr sz="8600" kern="1200">
                  <a:solidFill>
                    <a:schemeClr val="lt1"/>
                  </a:solidFill>
                  <a:latin typeface="+mn-lt"/>
                  <a:ea typeface="+mn-ea"/>
                  <a:cs typeface="+mn-cs"/>
                </a:defRPr>
              </a:lvl8pPr>
              <a:lvl9pPr marL="17555603" algn="l" defTabSz="4388900" rtl="0" eaLnBrk="1" latinLnBrk="0" hangingPunct="1">
                <a:defRPr sz="8600" kern="1200">
                  <a:solidFill>
                    <a:schemeClr val="lt1"/>
                  </a:solidFill>
                  <a:latin typeface="+mn-lt"/>
                  <a:ea typeface="+mn-ea"/>
                  <a:cs typeface="+mn-cs"/>
                </a:defRPr>
              </a:lvl9pPr>
            </a:lstStyle>
            <a:p>
              <a:pPr algn="ctr"/>
              <a:endParaRPr lang="en-US"/>
            </a:p>
          </p:txBody>
        </p:sp>
        <p:pic>
          <p:nvPicPr>
            <p:cNvPr id="107" name="Picture 106"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41112" y="28126638"/>
              <a:ext cx="914400" cy="914400"/>
            </a:xfrm>
            <a:prstGeom prst="rect">
              <a:avLst/>
            </a:prstGeom>
            <a:noFill/>
          </p:spPr>
        </p:pic>
        <p:sp>
          <p:nvSpPr>
            <p:cNvPr id="108" name="TextBox 32"/>
            <p:cNvSpPr txBox="1"/>
            <p:nvPr userDrawn="1"/>
          </p:nvSpPr>
          <p:spPr>
            <a:xfrm>
              <a:off x="45342599" y="28154096"/>
              <a:ext cx="8671189" cy="1055180"/>
            </a:xfrm>
            <a:prstGeom prst="rect">
              <a:avLst/>
            </a:prstGeom>
            <a:noFill/>
          </p:spPr>
          <p:txBody>
            <a:bodyPr wrap="square" rtlCol="0">
              <a:spAutoFit/>
            </a:bodyPr>
            <a:ls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a:t>
              </a:r>
              <a:endParaRPr lang="en-US" sz="2400" b="1">
                <a:solidFill>
                  <a:schemeClr val="tx2"/>
                </a:solidFill>
                <a:latin typeface="Trebuchet MS" pitchFamily="34" charset="0"/>
              </a:endParaRPr>
            </a:p>
          </p:txBody>
        </p:sp>
      </p:grpSp>
      <p:cxnSp>
        <p:nvCxnSpPr>
          <p:cNvPr id="109" name="Straight Connector 108"/>
          <p:cNvCxnSpPr/>
          <p:nvPr/>
        </p:nvCxnSpPr>
        <p:spPr>
          <a:xfrm>
            <a:off x="-10402386" y="8621486"/>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44222127" y="3755571"/>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4222127" y="19854949"/>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le 33"/>
          <p:cNvSpPr>
            <a:spLocks noChangeArrowheads="1"/>
          </p:cNvSpPr>
          <p:nvPr/>
        </p:nvSpPr>
        <p:spPr bwMode="auto">
          <a:xfrm>
            <a:off x="35171064" y="3458537"/>
            <a:ext cx="8278812" cy="17830800"/>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29" name="Rectangle 33"/>
          <p:cNvSpPr>
            <a:spLocks noChangeArrowheads="1"/>
          </p:cNvSpPr>
          <p:nvPr/>
        </p:nvSpPr>
        <p:spPr bwMode="auto">
          <a:xfrm>
            <a:off x="17822862" y="3458538"/>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31" name="Rectangle 33"/>
          <p:cNvSpPr>
            <a:spLocks noChangeArrowheads="1"/>
          </p:cNvSpPr>
          <p:nvPr/>
        </p:nvSpPr>
        <p:spPr bwMode="auto">
          <a:xfrm>
            <a:off x="26496964" y="3458538"/>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32" name="Rectangle 33"/>
          <p:cNvSpPr>
            <a:spLocks noChangeArrowheads="1"/>
          </p:cNvSpPr>
          <p:nvPr/>
        </p:nvSpPr>
        <p:spPr bwMode="auto">
          <a:xfrm>
            <a:off x="9148764" y="12686624"/>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33" name="Rectangle 33"/>
          <p:cNvSpPr>
            <a:spLocks noChangeArrowheads="1"/>
          </p:cNvSpPr>
          <p:nvPr/>
        </p:nvSpPr>
        <p:spPr bwMode="auto">
          <a:xfrm>
            <a:off x="17822862" y="12686624"/>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39" name="Rectangle 33"/>
          <p:cNvSpPr>
            <a:spLocks noChangeArrowheads="1"/>
          </p:cNvSpPr>
          <p:nvPr/>
        </p:nvSpPr>
        <p:spPr bwMode="auto">
          <a:xfrm>
            <a:off x="26496964" y="12686624"/>
            <a:ext cx="8278812" cy="8602717"/>
          </a:xfrm>
          <a:prstGeom prst="roundRect">
            <a:avLst>
              <a:gd name="adj" fmla="val 4738"/>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78359" tIns="39178" rIns="78359" bIns="39178" anchor="ctr"/>
          <a:lstStyle/>
          <a:p>
            <a:pPr>
              <a:defRPr/>
            </a:pPr>
            <a:endParaRPr lang="en-US"/>
          </a:p>
        </p:txBody>
      </p:sp>
      <p:sp>
        <p:nvSpPr>
          <p:cNvPr id="28" name="Rectangle 27"/>
          <p:cNvSpPr/>
          <p:nvPr/>
        </p:nvSpPr>
        <p:spPr>
          <a:xfrm>
            <a:off x="-9550398" y="13087393"/>
            <a:ext cx="8240766" cy="5242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8359" tIns="39178" rIns="78359" bIns="39178"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761197"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450" indent="-1410450" algn="l" defTabSz="3761197"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5973" indent="-1175374" algn="l" defTabSz="3761197"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1496" indent="-940300" algn="l" defTabSz="3761197"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2096"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2693"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197" rtl="0" eaLnBrk="1" latinLnBrk="0" hangingPunct="1">
        <a:defRPr sz="7400" kern="1200">
          <a:solidFill>
            <a:schemeClr val="tx1"/>
          </a:solidFill>
          <a:latin typeface="+mn-lt"/>
          <a:ea typeface="+mn-ea"/>
          <a:cs typeface="+mn-cs"/>
        </a:defRPr>
      </a:lvl1pPr>
      <a:lvl2pPr marL="1880598" algn="l" defTabSz="3761197" rtl="0" eaLnBrk="1" latinLnBrk="0" hangingPunct="1">
        <a:defRPr sz="7400" kern="1200">
          <a:solidFill>
            <a:schemeClr val="tx1"/>
          </a:solidFill>
          <a:latin typeface="+mn-lt"/>
          <a:ea typeface="+mn-ea"/>
          <a:cs typeface="+mn-cs"/>
        </a:defRPr>
      </a:lvl2pPr>
      <a:lvl3pPr marL="3761197" algn="l" defTabSz="3761197" rtl="0" eaLnBrk="1" latinLnBrk="0" hangingPunct="1">
        <a:defRPr sz="7400" kern="1200">
          <a:solidFill>
            <a:schemeClr val="tx1"/>
          </a:solidFill>
          <a:latin typeface="+mn-lt"/>
          <a:ea typeface="+mn-ea"/>
          <a:cs typeface="+mn-cs"/>
        </a:defRPr>
      </a:lvl3pPr>
      <a:lvl4pPr marL="5641796" algn="l" defTabSz="3761197" rtl="0" eaLnBrk="1" latinLnBrk="0" hangingPunct="1">
        <a:defRPr sz="7400" kern="1200">
          <a:solidFill>
            <a:schemeClr val="tx1"/>
          </a:solidFill>
          <a:latin typeface="+mn-lt"/>
          <a:ea typeface="+mn-ea"/>
          <a:cs typeface="+mn-cs"/>
        </a:defRPr>
      </a:lvl4pPr>
      <a:lvl5pPr marL="7522393" algn="l" defTabSz="3761197" rtl="0" eaLnBrk="1" latinLnBrk="0" hangingPunct="1">
        <a:defRPr sz="7400" kern="1200">
          <a:solidFill>
            <a:schemeClr val="tx1"/>
          </a:solidFill>
          <a:latin typeface="+mn-lt"/>
          <a:ea typeface="+mn-ea"/>
          <a:cs typeface="+mn-cs"/>
        </a:defRPr>
      </a:lvl5pPr>
      <a:lvl6pPr marL="9402991" algn="l" defTabSz="3761197" rtl="0" eaLnBrk="1" latinLnBrk="0" hangingPunct="1">
        <a:defRPr sz="7400" kern="1200">
          <a:solidFill>
            <a:schemeClr val="tx1"/>
          </a:solidFill>
          <a:latin typeface="+mn-lt"/>
          <a:ea typeface="+mn-ea"/>
          <a:cs typeface="+mn-cs"/>
        </a:defRPr>
      </a:lvl6pPr>
      <a:lvl7pPr marL="11283590" algn="l" defTabSz="3761197" rtl="0" eaLnBrk="1" latinLnBrk="0" hangingPunct="1">
        <a:defRPr sz="7400" kern="1200">
          <a:solidFill>
            <a:schemeClr val="tx1"/>
          </a:solidFill>
          <a:latin typeface="+mn-lt"/>
          <a:ea typeface="+mn-ea"/>
          <a:cs typeface="+mn-cs"/>
        </a:defRPr>
      </a:lvl7pPr>
      <a:lvl8pPr marL="13164189" algn="l" defTabSz="3761197" rtl="0" eaLnBrk="1" latinLnBrk="0" hangingPunct="1">
        <a:defRPr sz="7400" kern="1200">
          <a:solidFill>
            <a:schemeClr val="tx1"/>
          </a:solidFill>
          <a:latin typeface="+mn-lt"/>
          <a:ea typeface="+mn-ea"/>
          <a:cs typeface="+mn-cs"/>
        </a:defRPr>
      </a:lvl8pPr>
      <a:lvl9pPr marL="15044788" algn="l" defTabSz="3761197"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9150" y="11651348"/>
            <a:ext cx="8290966" cy="553963"/>
          </a:xfrm>
        </p:spPr>
        <p:txBody>
          <a:bodyPr/>
          <a:lstStyle/>
          <a:p>
            <a:pPr algn="ctr"/>
            <a:r>
              <a:rPr lang="en-US" sz="2400" b="1" dirty="0"/>
              <a:t>Fig. 1</a:t>
            </a:r>
            <a:r>
              <a:rPr lang="en-US" sz="2400" dirty="0"/>
              <a:t>   NVIDIA BlueField-2 DPU</a:t>
            </a:r>
          </a:p>
        </p:txBody>
      </p:sp>
      <p:sp>
        <p:nvSpPr>
          <p:cNvPr id="3" name="Text Placeholder 2"/>
          <p:cNvSpPr>
            <a:spLocks noGrp="1"/>
          </p:cNvSpPr>
          <p:nvPr>
            <p:ph type="body" sz="quarter" idx="11"/>
          </p:nvPr>
        </p:nvSpPr>
        <p:spPr>
          <a:xfrm>
            <a:off x="438089" y="3486498"/>
            <a:ext cx="8290966" cy="589152"/>
          </a:xfrm>
        </p:spPr>
        <p:txBody>
          <a:bodyPr/>
          <a:lstStyle/>
          <a:p>
            <a:pPr marL="0" indent="0"/>
            <a:r>
              <a:rPr lang="en-US" u="none" dirty="0"/>
              <a:t>I. Introduction</a:t>
            </a:r>
          </a:p>
        </p:txBody>
      </p:sp>
      <p:sp>
        <p:nvSpPr>
          <p:cNvPr id="6" name="Text Placeholder 5"/>
          <p:cNvSpPr>
            <a:spLocks noGrp="1"/>
          </p:cNvSpPr>
          <p:nvPr>
            <p:ph type="body" sz="quarter" idx="20"/>
          </p:nvPr>
        </p:nvSpPr>
        <p:spPr>
          <a:xfrm>
            <a:off x="9128821" y="3486500"/>
            <a:ext cx="8269288" cy="589152"/>
          </a:xfrm>
        </p:spPr>
        <p:txBody>
          <a:bodyPr/>
          <a:lstStyle/>
          <a:p>
            <a:pPr marL="0" indent="0"/>
            <a:r>
              <a:rPr lang="en-US" u="none" dirty="0"/>
              <a:t>III. Experimental Setup</a:t>
            </a:r>
          </a:p>
        </p:txBody>
      </p:sp>
      <p:sp>
        <p:nvSpPr>
          <p:cNvPr id="7" name="Text Placeholder 6"/>
          <p:cNvSpPr>
            <a:spLocks noGrp="1"/>
          </p:cNvSpPr>
          <p:nvPr>
            <p:ph type="body" sz="quarter" idx="21"/>
          </p:nvPr>
        </p:nvSpPr>
        <p:spPr>
          <a:xfrm>
            <a:off x="438089" y="4100719"/>
            <a:ext cx="8290966" cy="4985946"/>
          </a:xfrm>
        </p:spPr>
        <p:txBody>
          <a:bodyPr/>
          <a:lstStyle/>
          <a:p>
            <a:pPr algn="just"/>
            <a:r>
              <a:rPr lang="en-US" sz="2400" dirty="0"/>
              <a:t>Data in the world, and our work with data is increasing day by day. One of the areas where we use data a lot is geospatial operations. Therefore, it will be beneficial to be able to perform these heavy operations more effectively. In addition, new hardware is being developed to handle this accumulated data, one of which is data processing units (DPUs), shown in Fig. 1. In this study, the optimizations that can be achieved by performing these operations on data processing units and using high performance computing are discussed. For this, we have prepared a benchmarking tool that measures the performance of geospatial operations on different hardware and compared the results.</a:t>
            </a:r>
            <a:endParaRPr lang="en-US" dirty="0"/>
          </a:p>
        </p:txBody>
      </p:sp>
      <p:sp>
        <p:nvSpPr>
          <p:cNvPr id="11" name="Text Placeholder 10"/>
          <p:cNvSpPr>
            <a:spLocks noGrp="1"/>
          </p:cNvSpPr>
          <p:nvPr>
            <p:ph type="body" sz="quarter" idx="25"/>
          </p:nvPr>
        </p:nvSpPr>
        <p:spPr>
          <a:xfrm>
            <a:off x="35144747" y="16116502"/>
            <a:ext cx="8272464" cy="589152"/>
          </a:xfrm>
        </p:spPr>
        <p:txBody>
          <a:bodyPr/>
          <a:lstStyle/>
          <a:p>
            <a:r>
              <a:rPr lang="en-US" u="none" dirty="0"/>
              <a:t>V.  Conclusion</a:t>
            </a:r>
          </a:p>
        </p:txBody>
      </p:sp>
      <p:sp>
        <p:nvSpPr>
          <p:cNvPr id="17" name="Text Placeholder 16"/>
          <p:cNvSpPr>
            <a:spLocks noGrp="1"/>
          </p:cNvSpPr>
          <p:nvPr>
            <p:ph type="body" sz="quarter" idx="96"/>
          </p:nvPr>
        </p:nvSpPr>
        <p:spPr>
          <a:xfrm>
            <a:off x="9126761" y="4075659"/>
            <a:ext cx="8271346" cy="3877950"/>
          </a:xfrm>
        </p:spPr>
        <p:txBody>
          <a:bodyPr/>
          <a:lstStyle/>
          <a:p>
            <a:pPr algn="just"/>
            <a:r>
              <a:rPr lang="en-US" sz="2400" dirty="0"/>
              <a:t>In this benchmarking tool, generally two files containing geospatial data are taken as input, various geospatial operations are performed on these data and the elapsed time is calculated. The time measured for this process includes creating the R-tree with the Base Layer, making a query for each geometry in the Query Layer using the MBRs in the R-tree and performing the specified operation such as intersection, overlap, touch, equality, covering etc. with the candidate geometries obtained as a result of the filtering (Fig. 3). </a:t>
            </a:r>
          </a:p>
        </p:txBody>
      </p:sp>
      <p:sp>
        <p:nvSpPr>
          <p:cNvPr id="31" name="Text Placeholder 30"/>
          <p:cNvSpPr>
            <a:spLocks noGrp="1"/>
          </p:cNvSpPr>
          <p:nvPr>
            <p:ph type="body" sz="quarter" idx="138"/>
          </p:nvPr>
        </p:nvSpPr>
        <p:spPr>
          <a:xfrm>
            <a:off x="-9661633" y="13085387"/>
            <a:ext cx="8290966" cy="589152"/>
          </a:xfrm>
        </p:spPr>
        <p:txBody>
          <a:bodyPr/>
          <a:lstStyle/>
          <a:p>
            <a:endParaRPr lang="en-US" dirty="0"/>
          </a:p>
        </p:txBody>
      </p:sp>
      <p:sp>
        <p:nvSpPr>
          <p:cNvPr id="32" name="Text Placeholder 31"/>
          <p:cNvSpPr>
            <a:spLocks noGrp="1"/>
          </p:cNvSpPr>
          <p:nvPr>
            <p:ph type="body" sz="quarter" idx="139"/>
          </p:nvPr>
        </p:nvSpPr>
        <p:spPr>
          <a:xfrm>
            <a:off x="-9661633" y="13085387"/>
            <a:ext cx="8290966" cy="589152"/>
          </a:xfrm>
        </p:spPr>
        <p:txBody>
          <a:bodyPr/>
          <a:lstStyle/>
          <a:p>
            <a:endParaRPr lang="en-US" dirty="0"/>
          </a:p>
        </p:txBody>
      </p:sp>
      <p:sp>
        <p:nvSpPr>
          <p:cNvPr id="33" name="Text Placeholder 32"/>
          <p:cNvSpPr>
            <a:spLocks noGrp="1"/>
          </p:cNvSpPr>
          <p:nvPr>
            <p:ph type="body" sz="quarter" idx="140"/>
          </p:nvPr>
        </p:nvSpPr>
        <p:spPr>
          <a:xfrm>
            <a:off x="-9661633" y="13085387"/>
            <a:ext cx="8290966" cy="589152"/>
          </a:xfrm>
        </p:spPr>
        <p:txBody>
          <a:bodyPr/>
          <a:lstStyle/>
          <a:p>
            <a:endParaRPr lang="en-US" dirty="0"/>
          </a:p>
        </p:txBody>
      </p:sp>
      <p:sp>
        <p:nvSpPr>
          <p:cNvPr id="34" name="Text Placeholder 33"/>
          <p:cNvSpPr>
            <a:spLocks noGrp="1"/>
          </p:cNvSpPr>
          <p:nvPr>
            <p:ph type="body" sz="quarter" idx="141"/>
          </p:nvPr>
        </p:nvSpPr>
        <p:spPr>
          <a:xfrm>
            <a:off x="-9661633" y="13085387"/>
            <a:ext cx="8290966" cy="589152"/>
          </a:xfrm>
        </p:spPr>
        <p:txBody>
          <a:bodyPr/>
          <a:lstStyle/>
          <a:p>
            <a:endParaRPr lang="en-US" dirty="0"/>
          </a:p>
        </p:txBody>
      </p:sp>
      <p:sp>
        <p:nvSpPr>
          <p:cNvPr id="35" name="Text Placeholder 34"/>
          <p:cNvSpPr>
            <a:spLocks noGrp="1"/>
          </p:cNvSpPr>
          <p:nvPr>
            <p:ph type="body" sz="quarter" idx="142"/>
          </p:nvPr>
        </p:nvSpPr>
        <p:spPr>
          <a:xfrm>
            <a:off x="-9661633" y="13085387"/>
            <a:ext cx="8290966" cy="589152"/>
          </a:xfrm>
        </p:spPr>
        <p:txBody>
          <a:bodyPr/>
          <a:lstStyle/>
          <a:p>
            <a:endParaRPr lang="en-US" dirty="0"/>
          </a:p>
        </p:txBody>
      </p:sp>
      <p:sp>
        <p:nvSpPr>
          <p:cNvPr id="36" name="Text Placeholder 35"/>
          <p:cNvSpPr>
            <a:spLocks noGrp="1"/>
          </p:cNvSpPr>
          <p:nvPr>
            <p:ph type="body" sz="quarter" idx="143"/>
          </p:nvPr>
        </p:nvSpPr>
        <p:spPr>
          <a:xfrm>
            <a:off x="-9661633" y="13085387"/>
            <a:ext cx="8290966" cy="589152"/>
          </a:xfrm>
        </p:spPr>
        <p:txBody>
          <a:bodyPr/>
          <a:lstStyle/>
          <a:p>
            <a:endParaRPr lang="en-US" dirty="0"/>
          </a:p>
        </p:txBody>
      </p:sp>
      <p:sp>
        <p:nvSpPr>
          <p:cNvPr id="37" name="Text Placeholder 36"/>
          <p:cNvSpPr>
            <a:spLocks noGrp="1"/>
          </p:cNvSpPr>
          <p:nvPr>
            <p:ph type="body" sz="quarter" idx="144"/>
          </p:nvPr>
        </p:nvSpPr>
        <p:spPr>
          <a:xfrm>
            <a:off x="-9661633" y="13085387"/>
            <a:ext cx="8290966" cy="589152"/>
          </a:xfrm>
        </p:spPr>
        <p:txBody>
          <a:bodyPr/>
          <a:lstStyle/>
          <a:p>
            <a:endParaRPr lang="en-US" dirty="0"/>
          </a:p>
        </p:txBody>
      </p:sp>
      <p:sp>
        <p:nvSpPr>
          <p:cNvPr id="38" name="Text Placeholder 37"/>
          <p:cNvSpPr>
            <a:spLocks noGrp="1"/>
          </p:cNvSpPr>
          <p:nvPr>
            <p:ph type="body" sz="quarter" idx="145"/>
          </p:nvPr>
        </p:nvSpPr>
        <p:spPr>
          <a:xfrm>
            <a:off x="-9661633" y="13085387"/>
            <a:ext cx="8290966" cy="589152"/>
          </a:xfrm>
        </p:spPr>
        <p:txBody>
          <a:bodyPr/>
          <a:lstStyle/>
          <a:p>
            <a:endParaRPr lang="en-US" dirty="0"/>
          </a:p>
        </p:txBody>
      </p:sp>
      <p:sp>
        <p:nvSpPr>
          <p:cNvPr id="39" name="Text Placeholder 38"/>
          <p:cNvSpPr>
            <a:spLocks noGrp="1"/>
          </p:cNvSpPr>
          <p:nvPr>
            <p:ph type="body" sz="quarter" idx="146"/>
          </p:nvPr>
        </p:nvSpPr>
        <p:spPr>
          <a:xfrm>
            <a:off x="-9661633" y="13085387"/>
            <a:ext cx="8290966" cy="589152"/>
          </a:xfrm>
        </p:spPr>
        <p:txBody>
          <a:bodyPr/>
          <a:lstStyle/>
          <a:p>
            <a:endParaRPr lang="en-US" dirty="0"/>
          </a:p>
        </p:txBody>
      </p:sp>
      <p:sp>
        <p:nvSpPr>
          <p:cNvPr id="40" name="Text Placeholder 39"/>
          <p:cNvSpPr>
            <a:spLocks noGrp="1"/>
          </p:cNvSpPr>
          <p:nvPr>
            <p:ph type="body" sz="quarter" idx="147"/>
          </p:nvPr>
        </p:nvSpPr>
        <p:spPr>
          <a:xfrm>
            <a:off x="-9661633" y="13085387"/>
            <a:ext cx="8290966" cy="589152"/>
          </a:xfrm>
        </p:spPr>
        <p:txBody>
          <a:bodyPr/>
          <a:lstStyle/>
          <a:p>
            <a:endParaRPr lang="en-US" dirty="0"/>
          </a:p>
        </p:txBody>
      </p:sp>
      <p:sp>
        <p:nvSpPr>
          <p:cNvPr id="41" name="Text Placeholder 40"/>
          <p:cNvSpPr>
            <a:spLocks noGrp="1"/>
          </p:cNvSpPr>
          <p:nvPr>
            <p:ph type="body" sz="quarter" idx="148"/>
          </p:nvPr>
        </p:nvSpPr>
        <p:spPr>
          <a:xfrm>
            <a:off x="-9661633" y="13085387"/>
            <a:ext cx="8290966" cy="589152"/>
          </a:xfrm>
        </p:spPr>
        <p:txBody>
          <a:bodyPr/>
          <a:lstStyle/>
          <a:p>
            <a:endParaRPr lang="en-US" dirty="0"/>
          </a:p>
        </p:txBody>
      </p:sp>
      <p:sp>
        <p:nvSpPr>
          <p:cNvPr id="44" name="Text Placeholder 43"/>
          <p:cNvSpPr>
            <a:spLocks noGrp="1"/>
          </p:cNvSpPr>
          <p:nvPr>
            <p:ph type="body" sz="quarter" idx="151"/>
          </p:nvPr>
        </p:nvSpPr>
        <p:spPr/>
        <p:txBody>
          <a:bodyPr/>
          <a:lstStyle/>
          <a:p>
            <a:endParaRPr lang="en-US" dirty="0"/>
          </a:p>
        </p:txBody>
      </p:sp>
      <p:sp>
        <p:nvSpPr>
          <p:cNvPr id="45" name="Text Placeholder 44"/>
          <p:cNvSpPr>
            <a:spLocks noGrp="1"/>
          </p:cNvSpPr>
          <p:nvPr>
            <p:ph type="body" sz="quarter" idx="152"/>
          </p:nvPr>
        </p:nvSpPr>
        <p:spPr/>
        <p:txBody>
          <a:bodyPr/>
          <a:lstStyle/>
          <a:p>
            <a:endParaRPr lang="en-US" dirty="0"/>
          </a:p>
        </p:txBody>
      </p:sp>
      <p:sp>
        <p:nvSpPr>
          <p:cNvPr id="46" name="Text Placeholder 45"/>
          <p:cNvSpPr>
            <a:spLocks noGrp="1"/>
          </p:cNvSpPr>
          <p:nvPr>
            <p:ph type="body" sz="quarter" idx="153"/>
          </p:nvPr>
        </p:nvSpPr>
        <p:spPr/>
        <p:txBody>
          <a:bodyPr/>
          <a:lstStyle/>
          <a:p>
            <a:endParaRPr lang="en-US" dirty="0"/>
          </a:p>
        </p:txBody>
      </p:sp>
      <p:sp>
        <p:nvSpPr>
          <p:cNvPr id="47" name="Text Placeholder 46"/>
          <p:cNvSpPr>
            <a:spLocks noGrp="1"/>
          </p:cNvSpPr>
          <p:nvPr>
            <p:ph type="body" sz="quarter" idx="154"/>
          </p:nvPr>
        </p:nvSpPr>
        <p:spPr/>
        <p:txBody>
          <a:bodyPr/>
          <a:lstStyle/>
          <a:p>
            <a:endParaRPr lang="en-US" dirty="0"/>
          </a:p>
        </p:txBody>
      </p:sp>
      <p:sp>
        <p:nvSpPr>
          <p:cNvPr id="48" name="Text Placeholder 47"/>
          <p:cNvSpPr>
            <a:spLocks noGrp="1"/>
          </p:cNvSpPr>
          <p:nvPr>
            <p:ph type="body" sz="quarter" idx="155"/>
          </p:nvPr>
        </p:nvSpPr>
        <p:spPr/>
        <p:txBody>
          <a:bodyPr/>
          <a:lstStyle/>
          <a:p>
            <a:endParaRPr lang="en-US" dirty="0"/>
          </a:p>
        </p:txBody>
      </p:sp>
      <p:sp>
        <p:nvSpPr>
          <p:cNvPr id="49" name="Text Placeholder 48"/>
          <p:cNvSpPr>
            <a:spLocks noGrp="1"/>
          </p:cNvSpPr>
          <p:nvPr>
            <p:ph type="body" sz="quarter" idx="156"/>
          </p:nvPr>
        </p:nvSpPr>
        <p:spPr/>
        <p:txBody>
          <a:bodyPr/>
          <a:lstStyle/>
          <a:p>
            <a:endParaRPr lang="en-US" dirty="0"/>
          </a:p>
        </p:txBody>
      </p:sp>
      <p:sp>
        <p:nvSpPr>
          <p:cNvPr id="50" name="Text Placeholder 49"/>
          <p:cNvSpPr>
            <a:spLocks noGrp="1"/>
          </p:cNvSpPr>
          <p:nvPr>
            <p:ph type="body" sz="quarter" idx="157"/>
          </p:nvPr>
        </p:nvSpPr>
        <p:spPr/>
        <p:txBody>
          <a:bodyPr/>
          <a:lstStyle/>
          <a:p>
            <a:endParaRPr lang="en-US" dirty="0"/>
          </a:p>
        </p:txBody>
      </p:sp>
      <p:sp>
        <p:nvSpPr>
          <p:cNvPr id="54" name="Text Placeholder 53"/>
          <p:cNvSpPr>
            <a:spLocks noGrp="1"/>
          </p:cNvSpPr>
          <p:nvPr>
            <p:ph type="body" sz="quarter" idx="161"/>
          </p:nvPr>
        </p:nvSpPr>
        <p:spPr>
          <a:xfrm>
            <a:off x="5225145" y="1143000"/>
            <a:ext cx="33440914" cy="1285821"/>
          </a:xfrm>
        </p:spPr>
        <p:txBody>
          <a:bodyPr>
            <a:normAutofit/>
          </a:bodyPr>
          <a:lstStyle/>
          <a:p>
            <a:r>
              <a:rPr lang="en-US" dirty="0" err="1"/>
              <a:t>Derda</a:t>
            </a:r>
            <a:r>
              <a:rPr lang="en-US"/>
              <a:t> </a:t>
            </a:r>
            <a:r>
              <a:rPr lang="en-US" err="1"/>
              <a:t>Kaymak</a:t>
            </a:r>
            <a:r>
              <a:rPr lang="en-US"/>
              <a:t> and Satish Puri, Marquette University</a:t>
            </a:r>
          </a:p>
          <a:p>
            <a:endParaRPr lang="en-US"/>
          </a:p>
        </p:txBody>
      </p:sp>
      <p:sp>
        <p:nvSpPr>
          <p:cNvPr id="55" name="Text Placeholder 54"/>
          <p:cNvSpPr>
            <a:spLocks noGrp="1"/>
          </p:cNvSpPr>
          <p:nvPr>
            <p:ph type="body" sz="quarter" idx="195"/>
          </p:nvPr>
        </p:nvSpPr>
        <p:spPr/>
        <p:txBody>
          <a:bodyPr>
            <a:normAutofit lnSpcReduction="10000"/>
          </a:bodyPr>
          <a:lstStyle/>
          <a:p>
            <a:endParaRPr lang="en-US"/>
          </a:p>
        </p:txBody>
      </p:sp>
      <p:sp>
        <p:nvSpPr>
          <p:cNvPr id="56" name="Text Placeholder 55"/>
          <p:cNvSpPr>
            <a:spLocks noGrp="1"/>
          </p:cNvSpPr>
          <p:nvPr>
            <p:ph type="body" sz="quarter" idx="196"/>
          </p:nvPr>
        </p:nvSpPr>
        <p:spPr/>
        <p:txBody>
          <a:bodyPr>
            <a:normAutofit/>
          </a:bodyPr>
          <a:lstStyle/>
          <a:p>
            <a:r>
              <a:rPr lang="en-US"/>
              <a:t>Geospatial Operations Performance of Data Processing Units</a:t>
            </a:r>
          </a:p>
        </p:txBody>
      </p:sp>
      <p:sp>
        <p:nvSpPr>
          <p:cNvPr id="132" name="TextBox 131"/>
          <p:cNvSpPr txBox="1"/>
          <p:nvPr/>
        </p:nvSpPr>
        <p:spPr>
          <a:xfrm>
            <a:off x="39754153" y="7081088"/>
            <a:ext cx="184650" cy="1231098"/>
          </a:xfrm>
          <a:prstGeom prst="rect">
            <a:avLst/>
          </a:prstGeom>
          <a:noFill/>
        </p:spPr>
        <p:txBody>
          <a:bodyPr wrap="none" lIns="91423" tIns="45711" rIns="91423" bIns="45711" rtlCol="0">
            <a:spAutoFit/>
          </a:bodyPr>
          <a:lstStyle/>
          <a:p>
            <a:endParaRPr lang="en-US"/>
          </a:p>
        </p:txBody>
      </p:sp>
      <p:sp>
        <p:nvSpPr>
          <p:cNvPr id="9" name="Picture Placeholder 8"/>
          <p:cNvSpPr>
            <a:spLocks noGrp="1"/>
          </p:cNvSpPr>
          <p:nvPr>
            <p:ph type="pic" sz="quarter" idx="130"/>
          </p:nvPr>
        </p:nvSpPr>
        <p:spPr/>
      </p:sp>
      <p:pic>
        <p:nvPicPr>
          <p:cNvPr id="115"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23961" y="15192004"/>
            <a:ext cx="4519221" cy="2359090"/>
          </a:xfrm>
          <a:prstGeom prst="rect">
            <a:avLst/>
          </a:prstGeom>
          <a:noFill/>
          <a:extLst>
            <a:ext uri="{909E8E84-426E-40dd-AFC4-6F175D3DCCD1}">
              <a14:hiddenFill xmlns:a14="http://schemas.microsoft.com/office/drawing/2010/main" xmlns="">
                <a:solidFill>
                  <a:srgbClr val="FFFFFF"/>
                </a:solidFill>
              </a14:hiddenFill>
            </a:ext>
          </a:extLst>
        </p:spPr>
      </p:pic>
      <p:sp>
        <p:nvSpPr>
          <p:cNvPr id="118" name="Text Placeholder 11"/>
          <p:cNvSpPr>
            <a:spLocks noGrp="1"/>
          </p:cNvSpPr>
          <p:nvPr>
            <p:ph type="body" sz="quarter" idx="26"/>
          </p:nvPr>
        </p:nvSpPr>
        <p:spPr>
          <a:xfrm>
            <a:off x="678223" y="17596644"/>
            <a:ext cx="8001609" cy="553963"/>
          </a:xfrm>
        </p:spPr>
        <p:txBody>
          <a:bodyPr/>
          <a:lstStyle/>
          <a:p>
            <a:pPr algn="ctr"/>
            <a:r>
              <a:rPr lang="en-US" sz="2400" b="1"/>
              <a:t>Fig. 2</a:t>
            </a:r>
            <a:r>
              <a:rPr lang="en-US" sz="2400"/>
              <a:t>   UCR-STAR Geospatial Datasets</a:t>
            </a:r>
          </a:p>
        </p:txBody>
      </p:sp>
      <p:sp>
        <p:nvSpPr>
          <p:cNvPr id="24" name="Picture Placeholder 23"/>
          <p:cNvSpPr>
            <a:spLocks noGrp="1"/>
          </p:cNvSpPr>
          <p:nvPr>
            <p:ph type="pic" sz="quarter" idx="128"/>
          </p:nvPr>
        </p:nvSpPr>
        <p:spPr/>
      </p:sp>
      <p:sp>
        <p:nvSpPr>
          <p:cNvPr id="25" name="Picture Placeholder 24"/>
          <p:cNvSpPr>
            <a:spLocks noGrp="1"/>
          </p:cNvSpPr>
          <p:nvPr>
            <p:ph type="pic" sz="quarter" idx="129"/>
          </p:nvPr>
        </p:nvSpPr>
        <p:spPr/>
      </p:sp>
      <p:sp>
        <p:nvSpPr>
          <p:cNvPr id="28" name="Picture Placeholder 27"/>
          <p:cNvSpPr>
            <a:spLocks noGrp="1"/>
          </p:cNvSpPr>
          <p:nvPr>
            <p:ph type="pic" sz="quarter" idx="135"/>
          </p:nvPr>
        </p:nvSpPr>
        <p:spPr/>
      </p:sp>
      <p:sp>
        <p:nvSpPr>
          <p:cNvPr id="29" name="Picture Placeholder 28"/>
          <p:cNvSpPr>
            <a:spLocks noGrp="1"/>
          </p:cNvSpPr>
          <p:nvPr>
            <p:ph type="pic" sz="quarter" idx="134"/>
          </p:nvPr>
        </p:nvSpPr>
        <p:spPr/>
      </p:sp>
      <p:sp>
        <p:nvSpPr>
          <p:cNvPr id="57" name="Picture Placeholder 56"/>
          <p:cNvSpPr>
            <a:spLocks noGrp="1"/>
          </p:cNvSpPr>
          <p:nvPr>
            <p:ph type="pic" sz="quarter" idx="131"/>
          </p:nvPr>
        </p:nvSpPr>
        <p:spPr/>
      </p:sp>
      <p:sp>
        <p:nvSpPr>
          <p:cNvPr id="58" name="Picture Placeholder 57"/>
          <p:cNvSpPr>
            <a:spLocks noGrp="1"/>
          </p:cNvSpPr>
          <p:nvPr>
            <p:ph type="pic" sz="quarter" idx="133"/>
          </p:nvPr>
        </p:nvSpPr>
        <p:spPr/>
      </p:sp>
      <p:sp>
        <p:nvSpPr>
          <p:cNvPr id="59" name="Picture Placeholder 58"/>
          <p:cNvSpPr>
            <a:spLocks noGrp="1"/>
          </p:cNvSpPr>
          <p:nvPr>
            <p:ph type="pic" sz="quarter" idx="132"/>
          </p:nvPr>
        </p:nvSpPr>
        <p:spPr/>
      </p:sp>
      <p:pic>
        <p:nvPicPr>
          <p:cNvPr id="77" name="Picture Placeholder 76"/>
          <p:cNvPicPr>
            <a:picLocks noGrp="1" noChangeAspect="1"/>
          </p:cNvPicPr>
          <p:nvPr>
            <p:ph type="pic" sz="quarter" idx="126"/>
          </p:nvPr>
        </p:nvPicPr>
        <p:blipFill rotWithShape="1">
          <a:blip r:embed="rId3">
            <a:extLst>
              <a:ext uri="{28A0092B-C50C-407E-A947-70E740481C1C}">
                <a14:useLocalDpi xmlns:a14="http://schemas.microsoft.com/office/drawing/2010/main" val="0"/>
              </a:ext>
            </a:extLst>
          </a:blip>
          <a:srcRect t="1080" b="122"/>
          <a:stretch/>
        </p:blipFill>
        <p:spPr>
          <a:xfrm>
            <a:off x="2549736" y="9067800"/>
            <a:ext cx="4067672" cy="2525446"/>
          </a:xfrm>
        </p:spPr>
      </p:pic>
      <p:sp>
        <p:nvSpPr>
          <p:cNvPr id="68" name="Text Placeholder 67"/>
          <p:cNvSpPr>
            <a:spLocks noGrp="1"/>
          </p:cNvSpPr>
          <p:nvPr>
            <p:ph type="body" sz="quarter" idx="28"/>
          </p:nvPr>
        </p:nvSpPr>
        <p:spPr>
          <a:xfrm>
            <a:off x="35353489" y="19943282"/>
            <a:ext cx="8001609" cy="1107961"/>
          </a:xfrm>
        </p:spPr>
        <p:txBody>
          <a:bodyPr/>
          <a:lstStyle/>
          <a:p>
            <a:pPr marL="457200" indent="-457200">
              <a:buFont typeface="+mj-lt"/>
              <a:buAutoNum type="arabicPeriod"/>
            </a:pP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Ghosh</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Saheli</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and</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Vu</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Tin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and</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Eskandari</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Mehrad</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Amin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and</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Eldawy</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Ahmed</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"UCR-STAR: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The</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UCR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Spatio-Temporal</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Active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Repository</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2019, </a:t>
            </a:r>
            <a:r>
              <a:rPr lang="tr-TR" sz="2000" i="1" dirty="0" err="1">
                <a:effectLst/>
                <a:latin typeface="Helvetica Neue" panose="02000503000000020004" pitchFamily="2" charset="0"/>
                <a:ea typeface="Helvetica Neue" panose="02000503000000020004" pitchFamily="2" charset="0"/>
                <a:cs typeface="Helvetica Neue" panose="02000503000000020004" pitchFamily="2" charset="0"/>
              </a:rPr>
              <a:t>doi</a:t>
            </a:r>
            <a:r>
              <a:rPr lang="tr-TR" sz="2000" i="1" dirty="0">
                <a:effectLst/>
                <a:latin typeface="Helvetica Neue" panose="02000503000000020004" pitchFamily="2" charset="0"/>
                <a:ea typeface="Helvetica Neue" panose="02000503000000020004" pitchFamily="2" charset="0"/>
                <a:cs typeface="Helvetica Neue" panose="02000503000000020004" pitchFamily="2" charset="0"/>
              </a:rPr>
              <a:t>: 10.1145/3377000.3377005.</a:t>
            </a:r>
          </a:p>
        </p:txBody>
      </p:sp>
      <p:sp>
        <p:nvSpPr>
          <p:cNvPr id="69" name="Text Placeholder 68"/>
          <p:cNvSpPr>
            <a:spLocks noGrp="1"/>
          </p:cNvSpPr>
          <p:nvPr>
            <p:ph type="body" sz="quarter" idx="27"/>
          </p:nvPr>
        </p:nvSpPr>
        <p:spPr>
          <a:xfrm>
            <a:off x="35218061" y="19259428"/>
            <a:ext cx="8272464" cy="589152"/>
          </a:xfrm>
        </p:spPr>
        <p:txBody>
          <a:bodyPr/>
          <a:lstStyle/>
          <a:p>
            <a:r>
              <a:rPr lang="en-US" u="none" dirty="0"/>
              <a:t>VI.   References</a:t>
            </a:r>
          </a:p>
        </p:txBody>
      </p:sp>
      <p:sp>
        <p:nvSpPr>
          <p:cNvPr id="4" name="Text Placeholder 3"/>
          <p:cNvSpPr>
            <a:spLocks noGrp="1"/>
          </p:cNvSpPr>
          <p:nvPr>
            <p:ph type="body" sz="quarter" idx="150"/>
          </p:nvPr>
        </p:nvSpPr>
        <p:spPr/>
        <p:txBody>
          <a:bodyPr/>
          <a:lstStyle/>
          <a:p>
            <a:endParaRPr lang="en-US"/>
          </a:p>
        </p:txBody>
      </p:sp>
      <p:graphicFrame>
        <p:nvGraphicFramePr>
          <p:cNvPr id="8" name="Picture Placeholder 7"/>
          <p:cNvGraphicFramePr>
            <a:graphicFrameLocks noGrp="1"/>
          </p:cNvGraphicFramePr>
          <p:nvPr>
            <p:ph type="pic" sz="quarter" idx="115"/>
          </p:nvPr>
        </p:nvGraphicFramePr>
        <p:xfrm>
          <a:off x="-7637463" y="18413062"/>
          <a:ext cx="4067175" cy="1563816"/>
        </p:xfrm>
        <a:graphic>
          <a:graphicData uri="http://schemas.openxmlformats.org/drawingml/2006/table">
            <a:tbl>
              <a:tblPr firstRow="1" firstCol="1" bandRow="1"/>
              <a:tblGrid>
                <a:gridCol w="763730">
                  <a:extLst>
                    <a:ext uri="{9D8B030D-6E8A-4147-A177-3AD203B41FA5}">
                      <a16:colId xmlns:a16="http://schemas.microsoft.com/office/drawing/2014/main" val="20000"/>
                    </a:ext>
                  </a:extLst>
                </a:gridCol>
                <a:gridCol w="482939">
                  <a:extLst>
                    <a:ext uri="{9D8B030D-6E8A-4147-A177-3AD203B41FA5}">
                      <a16:colId xmlns:a16="http://schemas.microsoft.com/office/drawing/2014/main" val="20001"/>
                    </a:ext>
                  </a:extLst>
                </a:gridCol>
                <a:gridCol w="686600">
                  <a:extLst>
                    <a:ext uri="{9D8B030D-6E8A-4147-A177-3AD203B41FA5}">
                      <a16:colId xmlns:a16="http://schemas.microsoft.com/office/drawing/2014/main" val="20002"/>
                    </a:ext>
                  </a:extLst>
                </a:gridCol>
                <a:gridCol w="873626">
                  <a:extLst>
                    <a:ext uri="{9D8B030D-6E8A-4147-A177-3AD203B41FA5}">
                      <a16:colId xmlns:a16="http://schemas.microsoft.com/office/drawing/2014/main" val="20003"/>
                    </a:ext>
                  </a:extLst>
                </a:gridCol>
                <a:gridCol w="624595">
                  <a:extLst>
                    <a:ext uri="{9D8B030D-6E8A-4147-A177-3AD203B41FA5}">
                      <a16:colId xmlns:a16="http://schemas.microsoft.com/office/drawing/2014/main" val="20004"/>
                    </a:ext>
                  </a:extLst>
                </a:gridCol>
                <a:gridCol w="635685">
                  <a:extLst>
                    <a:ext uri="{9D8B030D-6E8A-4147-A177-3AD203B41FA5}">
                      <a16:colId xmlns:a16="http://schemas.microsoft.com/office/drawing/2014/main" val="20005"/>
                    </a:ext>
                  </a:extLst>
                </a:gridCol>
              </a:tblGrid>
              <a:tr h="515858">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Datasets</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File Size (GB)</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#Polygons,</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Polylines</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(Million)</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Sequential</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I/O time</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(sec)</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Parallel</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I/O time</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(sec)</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 of MPI </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Processes</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35319">
                <a:tc>
                  <a:txBody>
                    <a:bodyPr/>
                    <a:lstStyle/>
                    <a:p>
                      <a:pPr marL="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Road Network</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137</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717</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2873</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47</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160</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38864">
                <a:tc>
                  <a:txBody>
                    <a:bodyPr/>
                    <a:lstStyle/>
                    <a:p>
                      <a:pPr marL="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All Map</a:t>
                      </a:r>
                      <a:r>
                        <a:rPr lang="en-US" sz="700">
                          <a:effectLst/>
                          <a:latin typeface="Times" charset="0"/>
                          <a:ea typeface="Calibri" charset="0"/>
                          <a:cs typeface="Times New Roman" charset="0"/>
                        </a:rPr>
                        <a:t> </a:t>
                      </a:r>
                      <a:r>
                        <a:rPr lang="en-US" sz="700" b="1">
                          <a:solidFill>
                            <a:srgbClr val="212121"/>
                          </a:solidFill>
                          <a:effectLst/>
                          <a:latin typeface="Times New Roman" charset="0"/>
                          <a:ea typeface="Calibri" charset="0"/>
                          <a:cs typeface="Times New Roman" charset="0"/>
                        </a:rPr>
                        <a:t>Objects</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92</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263</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effectLst/>
                          <a:latin typeface="Times" charset="0"/>
                          <a:ea typeface="Calibri" charset="0"/>
                          <a:cs typeface="Times New Roman" charset="0"/>
                        </a:rPr>
                        <a:t>4728.46</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76.6</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90</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35319">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Roads</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24</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72</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786.34</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23.28</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75</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35319">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Lakes</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9</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8.4</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328.63</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14.72</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45</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10" name="Picture Placeholder 9"/>
          <p:cNvGraphicFramePr>
            <a:graphicFrameLocks noGrp="1"/>
          </p:cNvGraphicFramePr>
          <p:nvPr>
            <p:ph type="pic" sz="quarter" idx="127"/>
            <p:extLst>
              <p:ext uri="{D42A27DB-BD31-4B8C-83A1-F6EECF244321}">
                <p14:modId xmlns:p14="http://schemas.microsoft.com/office/powerpoint/2010/main" val="2679409978"/>
              </p:ext>
            </p:extLst>
          </p:nvPr>
        </p:nvGraphicFramePr>
        <p:xfrm>
          <a:off x="-7637463" y="18086548"/>
          <a:ext cx="4067175" cy="2190221"/>
        </p:xfrm>
        <a:graphic>
          <a:graphicData uri="http://schemas.openxmlformats.org/drawingml/2006/table">
            <a:tbl>
              <a:tblPr firstRow="1" firstCol="1" bandRow="1"/>
              <a:tblGrid>
                <a:gridCol w="763730">
                  <a:extLst>
                    <a:ext uri="{9D8B030D-6E8A-4147-A177-3AD203B41FA5}">
                      <a16:colId xmlns:a16="http://schemas.microsoft.com/office/drawing/2014/main" val="20000"/>
                    </a:ext>
                  </a:extLst>
                </a:gridCol>
                <a:gridCol w="482939">
                  <a:extLst>
                    <a:ext uri="{9D8B030D-6E8A-4147-A177-3AD203B41FA5}">
                      <a16:colId xmlns:a16="http://schemas.microsoft.com/office/drawing/2014/main" val="20001"/>
                    </a:ext>
                  </a:extLst>
                </a:gridCol>
                <a:gridCol w="686600">
                  <a:extLst>
                    <a:ext uri="{9D8B030D-6E8A-4147-A177-3AD203B41FA5}">
                      <a16:colId xmlns:a16="http://schemas.microsoft.com/office/drawing/2014/main" val="20002"/>
                    </a:ext>
                  </a:extLst>
                </a:gridCol>
                <a:gridCol w="873626">
                  <a:extLst>
                    <a:ext uri="{9D8B030D-6E8A-4147-A177-3AD203B41FA5}">
                      <a16:colId xmlns:a16="http://schemas.microsoft.com/office/drawing/2014/main" val="20003"/>
                    </a:ext>
                  </a:extLst>
                </a:gridCol>
                <a:gridCol w="624595">
                  <a:extLst>
                    <a:ext uri="{9D8B030D-6E8A-4147-A177-3AD203B41FA5}">
                      <a16:colId xmlns:a16="http://schemas.microsoft.com/office/drawing/2014/main" val="20004"/>
                    </a:ext>
                  </a:extLst>
                </a:gridCol>
                <a:gridCol w="635685">
                  <a:extLst>
                    <a:ext uri="{9D8B030D-6E8A-4147-A177-3AD203B41FA5}">
                      <a16:colId xmlns:a16="http://schemas.microsoft.com/office/drawing/2014/main" val="20005"/>
                    </a:ext>
                  </a:extLst>
                </a:gridCol>
              </a:tblGrid>
              <a:tr h="769688">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Datasets</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File Size (GB)</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#Polygons,</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Polylines</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(Million)</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Sequential</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I/O time</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(sec)</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Parallel</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I/O time</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(sec)</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 of MPI </a:t>
                      </a:r>
                      <a:endParaRPr lang="en-US" sz="900">
                        <a:effectLst/>
                        <a:latin typeface="Calibri" charset="0"/>
                        <a:ea typeface="Calibri" charset="0"/>
                        <a:cs typeface="Times New Roman" charset="0"/>
                      </a:endParaRPr>
                    </a:p>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Processes</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marL="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Road Network</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137</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717</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2873</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47</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160</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7194">
                <a:tc>
                  <a:txBody>
                    <a:bodyPr/>
                    <a:lstStyle/>
                    <a:p>
                      <a:pPr marL="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All Map</a:t>
                      </a:r>
                      <a:r>
                        <a:rPr lang="en-US" sz="700">
                          <a:effectLst/>
                          <a:latin typeface="Times" charset="0"/>
                          <a:ea typeface="Calibri" charset="0"/>
                          <a:cs typeface="Times New Roman" charset="0"/>
                        </a:rPr>
                        <a:t> </a:t>
                      </a:r>
                      <a:r>
                        <a:rPr lang="en-US" sz="700" b="1">
                          <a:solidFill>
                            <a:srgbClr val="212121"/>
                          </a:solidFill>
                          <a:effectLst/>
                          <a:latin typeface="Times New Roman" charset="0"/>
                          <a:ea typeface="Calibri" charset="0"/>
                          <a:cs typeface="Times New Roman" charset="0"/>
                        </a:rPr>
                        <a:t>Objects</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92</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263</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effectLst/>
                          <a:latin typeface="Times" charset="0"/>
                          <a:ea typeface="Calibri" charset="0"/>
                          <a:cs typeface="Times New Roman" charset="0"/>
                        </a:rPr>
                        <a:t>4728.46</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76.6</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90</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6698">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Roads</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24</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72</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786.34</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23.28</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75</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6698">
                <a:tc>
                  <a:txBody>
                    <a:bodyPr/>
                    <a:lstStyle/>
                    <a:p>
                      <a:pPr marL="76200" marR="76200">
                        <a:lnSpc>
                          <a:spcPct val="107000"/>
                        </a:lnSpc>
                        <a:spcBef>
                          <a:spcPts val="300"/>
                        </a:spcBef>
                        <a:spcAft>
                          <a:spcPts val="0"/>
                        </a:spcAft>
                      </a:pPr>
                      <a:r>
                        <a:rPr lang="en-US" sz="700" b="1">
                          <a:solidFill>
                            <a:srgbClr val="212121"/>
                          </a:solidFill>
                          <a:effectLst/>
                          <a:latin typeface="Times New Roman" charset="0"/>
                          <a:ea typeface="Calibri" charset="0"/>
                          <a:cs typeface="Times New Roman" charset="0"/>
                        </a:rPr>
                        <a:t>Lakes</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9</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8.4</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328.63</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14.72</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76200" marR="76200">
                        <a:lnSpc>
                          <a:spcPct val="107000"/>
                        </a:lnSpc>
                        <a:spcBef>
                          <a:spcPts val="300"/>
                        </a:spcBef>
                        <a:spcAft>
                          <a:spcPts val="0"/>
                        </a:spcAft>
                      </a:pPr>
                      <a:r>
                        <a:rPr lang="en-US" sz="800">
                          <a:solidFill>
                            <a:srgbClr val="212121"/>
                          </a:solidFill>
                          <a:effectLst/>
                          <a:latin typeface="Times New Roman" charset="0"/>
                          <a:ea typeface="Calibri" charset="0"/>
                          <a:cs typeface="Times New Roman" charset="0"/>
                        </a:rPr>
                        <a:t>45</a:t>
                      </a:r>
                      <a:endParaRPr lang="en-US" sz="900">
                        <a:effectLst/>
                        <a:latin typeface="Calibri" charset="0"/>
                        <a:ea typeface="Calibri" charset="0"/>
                        <a:cs typeface="Times New Roman" charset="0"/>
                      </a:endParaRPr>
                    </a:p>
                  </a:txBody>
                  <a:tcPr marL="52932" marR="52932" marT="52932" marB="5293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pic>
        <p:nvPicPr>
          <p:cNvPr id="66" name="Resim Yer Tutucusu 65" descr="metin, ekran görüntüsü, diyagram, yazı tipi içeren bir resim&#10;&#10;Açıklama otomatik olarak oluşturuldu">
            <a:extLst>
              <a:ext uri="{FF2B5EF4-FFF2-40B4-BE49-F238E27FC236}">
                <a16:creationId xmlns:a16="http://schemas.microsoft.com/office/drawing/2014/main" id="{474DACBA-3135-BBB1-14A6-19AB96A20183}"/>
              </a:ext>
            </a:extLst>
          </p:cNvPr>
          <p:cNvPicPr>
            <a:picLocks noGrp="1" noChangeAspect="1"/>
          </p:cNvPicPr>
          <p:nvPr>
            <p:ph type="pic" sz="quarter" idx="127"/>
          </p:nvPr>
        </p:nvPicPr>
        <p:blipFill rotWithShape="1">
          <a:blip r:embed="rId4">
            <a:extLst>
              <a:ext uri="{28A0092B-C50C-407E-A947-70E740481C1C}">
                <a14:useLocalDpi xmlns:a14="http://schemas.microsoft.com/office/drawing/2010/main" val="0"/>
              </a:ext>
            </a:extLst>
          </a:blip>
          <a:srcRect t="2375" b="-762"/>
          <a:stretch/>
        </p:blipFill>
        <p:spPr>
          <a:xfrm>
            <a:off x="18783889" y="12192000"/>
            <a:ext cx="6312907" cy="5283239"/>
          </a:xfrm>
        </p:spPr>
      </p:pic>
      <p:sp>
        <p:nvSpPr>
          <p:cNvPr id="16" name="Text Placeholder 5">
            <a:extLst>
              <a:ext uri="{FF2B5EF4-FFF2-40B4-BE49-F238E27FC236}">
                <a16:creationId xmlns:a16="http://schemas.microsoft.com/office/drawing/2014/main" id="{E4DB7215-77CA-EB64-CD10-BFE80F210346}"/>
              </a:ext>
            </a:extLst>
          </p:cNvPr>
          <p:cNvSpPr txBox="1">
            <a:spLocks/>
          </p:cNvSpPr>
          <p:nvPr/>
        </p:nvSpPr>
        <p:spPr>
          <a:xfrm>
            <a:off x="527202" y="12220282"/>
            <a:ext cx="8269288" cy="589136"/>
          </a:xfrm>
          <a:prstGeom prst="rect">
            <a:avLst/>
          </a:prstGeom>
          <a:noFill/>
        </p:spPr>
        <p:txBody>
          <a:bodyPr wrap="square" lIns="78359" tIns="78359" rIns="78359" bIns="78359" anchor="ctr" anchorCtr="0">
            <a:spAutoFit/>
          </a:bodyPr>
          <a:lstStyle>
            <a:lvl1pPr marL="1410450" indent="-1410450" algn="ctr" defTabSz="3761197"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055973" indent="-1175374" algn="l" defTabSz="3761197"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1496" indent="-940300" algn="l" defTabSz="3761197"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2096"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2693"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0" indent="0"/>
            <a:r>
              <a:rPr lang="en-US" u="none"/>
              <a:t>II. Dataset</a:t>
            </a:r>
          </a:p>
        </p:txBody>
      </p:sp>
      <p:sp>
        <p:nvSpPr>
          <p:cNvPr id="21" name="Metin Yer Tutucusu 20">
            <a:extLst>
              <a:ext uri="{FF2B5EF4-FFF2-40B4-BE49-F238E27FC236}">
                <a16:creationId xmlns:a16="http://schemas.microsoft.com/office/drawing/2014/main" id="{6075B061-5F32-3055-4B26-67A11B1A2EA7}"/>
              </a:ext>
            </a:extLst>
          </p:cNvPr>
          <p:cNvSpPr>
            <a:spLocks noGrp="1"/>
          </p:cNvSpPr>
          <p:nvPr>
            <p:ph type="body" sz="quarter" idx="160"/>
          </p:nvPr>
        </p:nvSpPr>
        <p:spPr/>
        <p:txBody>
          <a:bodyPr/>
          <a:lstStyle/>
          <a:p>
            <a:endParaRPr lang="en-US"/>
          </a:p>
        </p:txBody>
      </p:sp>
      <p:pic>
        <p:nvPicPr>
          <p:cNvPr id="22" name="Picture 38">
            <a:extLst>
              <a:ext uri="{FF2B5EF4-FFF2-40B4-BE49-F238E27FC236}">
                <a16:creationId xmlns:a16="http://schemas.microsoft.com/office/drawing/2014/main" id="{BD3846CF-7EE2-E063-B6B8-1892E9C5E0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0484856" y="8135185"/>
            <a:ext cx="5547700" cy="6245007"/>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 Placeholder 11">
            <a:extLst>
              <a:ext uri="{FF2B5EF4-FFF2-40B4-BE49-F238E27FC236}">
                <a16:creationId xmlns:a16="http://schemas.microsoft.com/office/drawing/2014/main" id="{6E1836B5-B7F9-6698-DBDB-31380B60618A}"/>
              </a:ext>
            </a:extLst>
          </p:cNvPr>
          <p:cNvSpPr txBox="1">
            <a:spLocks/>
          </p:cNvSpPr>
          <p:nvPr/>
        </p:nvSpPr>
        <p:spPr>
          <a:xfrm>
            <a:off x="9246795" y="14380192"/>
            <a:ext cx="8001609" cy="553963"/>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2400" b="1" dirty="0"/>
              <a:t>Fig. 4</a:t>
            </a:r>
            <a:r>
              <a:rPr lang="en-US" sz="2400" dirty="0"/>
              <a:t>   Filtering and Refinement Algorithm</a:t>
            </a:r>
          </a:p>
        </p:txBody>
      </p:sp>
      <p:sp>
        <p:nvSpPr>
          <p:cNvPr id="64" name="Metin Yer Tutucusu 63">
            <a:extLst>
              <a:ext uri="{FF2B5EF4-FFF2-40B4-BE49-F238E27FC236}">
                <a16:creationId xmlns:a16="http://schemas.microsoft.com/office/drawing/2014/main" id="{F048B3E2-B8AC-AAB6-52C8-3166F08ACC42}"/>
              </a:ext>
            </a:extLst>
          </p:cNvPr>
          <p:cNvSpPr>
            <a:spLocks noGrp="1"/>
          </p:cNvSpPr>
          <p:nvPr>
            <p:ph type="body" sz="quarter" idx="159"/>
          </p:nvPr>
        </p:nvSpPr>
        <p:spPr/>
        <p:txBody>
          <a:bodyPr/>
          <a:lstStyle/>
          <a:p>
            <a:endParaRPr lang="en-US"/>
          </a:p>
        </p:txBody>
      </p:sp>
      <p:sp>
        <p:nvSpPr>
          <p:cNvPr id="65" name="Text Placeholder 6">
            <a:extLst>
              <a:ext uri="{FF2B5EF4-FFF2-40B4-BE49-F238E27FC236}">
                <a16:creationId xmlns:a16="http://schemas.microsoft.com/office/drawing/2014/main" id="{ECDFE464-5A94-04B4-42A8-946770AB4223}"/>
              </a:ext>
            </a:extLst>
          </p:cNvPr>
          <p:cNvSpPr txBox="1">
            <a:spLocks/>
          </p:cNvSpPr>
          <p:nvPr/>
        </p:nvSpPr>
        <p:spPr>
          <a:xfrm>
            <a:off x="423106" y="12809418"/>
            <a:ext cx="8290966" cy="2400623"/>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2400"/>
              <a:t>To perform geospatial operations for benchmarking experiments, we used cemetery, sports and lakes data from UCR-STAR dataset</a:t>
            </a:r>
            <a:r>
              <a:rPr lang="en-US" sz="2400" baseline="30000"/>
              <a:t>[1]</a:t>
            </a:r>
            <a:r>
              <a:rPr lang="en-US" sz="2400"/>
              <a:t>. Since the data here is from the real world, it shows how large the data is handled by real applications that are using spatial data and the importance of optimizing these operations.</a:t>
            </a:r>
            <a:endParaRPr lang="en-US"/>
          </a:p>
        </p:txBody>
      </p:sp>
      <p:sp>
        <p:nvSpPr>
          <p:cNvPr id="12" name="Metin Yer Tutucusu 11">
            <a:extLst>
              <a:ext uri="{FF2B5EF4-FFF2-40B4-BE49-F238E27FC236}">
                <a16:creationId xmlns:a16="http://schemas.microsoft.com/office/drawing/2014/main" id="{4B5A8645-2F93-DE79-AC66-19FC35516DEE}"/>
              </a:ext>
            </a:extLst>
          </p:cNvPr>
          <p:cNvSpPr>
            <a:spLocks noGrp="1"/>
          </p:cNvSpPr>
          <p:nvPr>
            <p:ph type="body" sz="quarter" idx="149"/>
          </p:nvPr>
        </p:nvSpPr>
        <p:spPr/>
        <p:txBody>
          <a:bodyPr/>
          <a:lstStyle/>
          <a:p>
            <a:endParaRPr lang="en-US"/>
          </a:p>
        </p:txBody>
      </p:sp>
      <p:sp>
        <p:nvSpPr>
          <p:cNvPr id="14" name="Metin Yer Tutucusu 13">
            <a:extLst>
              <a:ext uri="{FF2B5EF4-FFF2-40B4-BE49-F238E27FC236}">
                <a16:creationId xmlns:a16="http://schemas.microsoft.com/office/drawing/2014/main" id="{9771731D-3F4D-A57A-1575-CCF94735CE99}"/>
              </a:ext>
            </a:extLst>
          </p:cNvPr>
          <p:cNvSpPr>
            <a:spLocks noGrp="1"/>
          </p:cNvSpPr>
          <p:nvPr>
            <p:ph type="body" sz="quarter" idx="158"/>
          </p:nvPr>
        </p:nvSpPr>
        <p:spPr/>
        <p:txBody>
          <a:bodyPr/>
          <a:lstStyle/>
          <a:p>
            <a:endParaRPr lang="en-US"/>
          </a:p>
        </p:txBody>
      </p:sp>
      <p:sp>
        <p:nvSpPr>
          <p:cNvPr id="18" name="Text Placeholder 16">
            <a:extLst>
              <a:ext uri="{FF2B5EF4-FFF2-40B4-BE49-F238E27FC236}">
                <a16:creationId xmlns:a16="http://schemas.microsoft.com/office/drawing/2014/main" id="{46072BEC-1C20-F361-183A-37B469B55D96}"/>
              </a:ext>
            </a:extLst>
          </p:cNvPr>
          <p:cNvSpPr txBox="1">
            <a:spLocks/>
          </p:cNvSpPr>
          <p:nvPr/>
        </p:nvSpPr>
        <p:spPr>
          <a:xfrm>
            <a:off x="9126761" y="15011400"/>
            <a:ext cx="8271346" cy="2031291"/>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2400"/>
              <a:t>Tests were done using HPC, multiple cores of CPU and DPUs and multiple nodes were used in various experiments. While MPI library was used to communicate the same type of architectures, gRPC was used to provide communication between CPU and DPU.</a:t>
            </a:r>
          </a:p>
        </p:txBody>
      </p:sp>
      <p:sp>
        <p:nvSpPr>
          <p:cNvPr id="62" name="Text Placeholder 16">
            <a:extLst>
              <a:ext uri="{FF2B5EF4-FFF2-40B4-BE49-F238E27FC236}">
                <a16:creationId xmlns:a16="http://schemas.microsoft.com/office/drawing/2014/main" id="{E89E1EA8-8E76-062E-F0E7-2A81FD36B0E4}"/>
              </a:ext>
            </a:extLst>
          </p:cNvPr>
          <p:cNvSpPr txBox="1">
            <a:spLocks/>
          </p:cNvSpPr>
          <p:nvPr/>
        </p:nvSpPr>
        <p:spPr>
          <a:xfrm>
            <a:off x="17802692" y="7346786"/>
            <a:ext cx="8269288" cy="4616614"/>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2400" b="1" dirty="0"/>
              <a:t>Experiment #1: </a:t>
            </a:r>
            <a:r>
              <a:rPr lang="en-US" sz="2400" dirty="0"/>
              <a:t>The base layer data is divided into 128 pieces with equal number of geometry and tested with the round robin method. Cores of a single node were used in this experiment, and only the intersection operation was performed. It can be seen that the CPU performs the same geospatial operation approximately 2.7 times faster than the BlueField-2 DPU regardless of the number of processes. However, while CPU is 1.9 times faster for single process, when we increase the number of the processes, the performance of BlueField-3 increases more than that of the CPU. This may be an indication that the DPU can be more scalable than the CPU (Fig. 6).</a:t>
            </a:r>
          </a:p>
        </p:txBody>
      </p:sp>
      <p:sp>
        <p:nvSpPr>
          <p:cNvPr id="67" name="Text Placeholder 11">
            <a:extLst>
              <a:ext uri="{FF2B5EF4-FFF2-40B4-BE49-F238E27FC236}">
                <a16:creationId xmlns:a16="http://schemas.microsoft.com/office/drawing/2014/main" id="{63DC40E5-9669-F967-2671-34FEA9B34AD5}"/>
              </a:ext>
            </a:extLst>
          </p:cNvPr>
          <p:cNvSpPr txBox="1">
            <a:spLocks/>
          </p:cNvSpPr>
          <p:nvPr/>
        </p:nvSpPr>
        <p:spPr>
          <a:xfrm>
            <a:off x="17934472" y="17527167"/>
            <a:ext cx="8001609" cy="1366494"/>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2400" b="1" dirty="0"/>
              <a:t>Fig. 6   </a:t>
            </a:r>
            <a:r>
              <a:rPr lang="en-US" sz="2400" dirty="0">
                <a:effectLst/>
              </a:rPr>
              <a:t>Intersects performance of single node using</a:t>
            </a:r>
            <a:r>
              <a:rPr lang="en-US" sz="2400" dirty="0">
                <a:solidFill>
                  <a:srgbClr val="7F7F7F"/>
                </a:solidFill>
                <a:effectLst/>
              </a:rPr>
              <a:t> </a:t>
            </a:r>
            <a:r>
              <a:rPr lang="en-US" sz="2400" dirty="0">
                <a:effectLst/>
              </a:rPr>
              <a:t>data divided into 128 partitions </a:t>
            </a:r>
            <a:endParaRPr lang="en-US" sz="2400" dirty="0"/>
          </a:p>
          <a:p>
            <a:pPr algn="ctr"/>
            <a:endParaRPr lang="en-US" sz="2400" dirty="0"/>
          </a:p>
        </p:txBody>
      </p:sp>
      <p:pic>
        <p:nvPicPr>
          <p:cNvPr id="76" name="Resim Yer Tutucusu 65">
            <a:extLst>
              <a:ext uri="{FF2B5EF4-FFF2-40B4-BE49-F238E27FC236}">
                <a16:creationId xmlns:a16="http://schemas.microsoft.com/office/drawing/2014/main" id="{2FE0CA12-0A13-BC16-9DD7-18809F369224}"/>
              </a:ext>
            </a:extLst>
          </p:cNvPr>
          <p:cNvPicPr>
            <a:picLocks noChangeAspect="1"/>
          </p:cNvPicPr>
          <p:nvPr/>
        </p:nvPicPr>
        <p:blipFill rotWithShape="1">
          <a:blip r:embed="rId6">
            <a:extLst>
              <a:ext uri="{28A0092B-C50C-407E-A947-70E740481C1C}">
                <a14:useLocalDpi xmlns:a14="http://schemas.microsoft.com/office/drawing/2010/main" val="0"/>
              </a:ext>
            </a:extLst>
          </a:blip>
          <a:srcRect l="139" t="7100" r="139" b="3351"/>
          <a:stretch/>
        </p:blipFill>
        <p:spPr>
          <a:xfrm>
            <a:off x="28313697" y="12341278"/>
            <a:ext cx="4628977" cy="3591063"/>
          </a:xfrm>
          <a:prstGeom prst="rect">
            <a:avLst/>
          </a:prstGeom>
          <a:solidFill>
            <a:schemeClr val="bg2"/>
          </a:solidFill>
          <a:ln>
            <a:solidFill>
              <a:schemeClr val="tx2"/>
            </a:solidFill>
          </a:ln>
          <a:effectLst/>
        </p:spPr>
      </p:pic>
      <p:sp>
        <p:nvSpPr>
          <p:cNvPr id="78" name="Text Placeholder 16">
            <a:extLst>
              <a:ext uri="{FF2B5EF4-FFF2-40B4-BE49-F238E27FC236}">
                <a16:creationId xmlns:a16="http://schemas.microsoft.com/office/drawing/2014/main" id="{EBAB88ED-6586-AF2A-E5BC-98C2C039EEC5}"/>
              </a:ext>
            </a:extLst>
          </p:cNvPr>
          <p:cNvSpPr txBox="1">
            <a:spLocks/>
          </p:cNvSpPr>
          <p:nvPr/>
        </p:nvSpPr>
        <p:spPr>
          <a:xfrm>
            <a:off x="26472692" y="8839200"/>
            <a:ext cx="8269289" cy="3508618"/>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2400" b="1" dirty="0"/>
              <a:t>Experiment #3: </a:t>
            </a:r>
            <a:r>
              <a:rPr lang="en-US" sz="2400" dirty="0"/>
              <a:t>The previous experiment was repeated, but with the base layer data divided into the number of processes (Fig. 8). Although the performance ratio between CPU and DPU remained the same, unlike the previous experiment, it is observed that the performance increase was limited to 1.7 when the number of processes was doubled. This is because when the data is less split, the generated R-tree is larger, and the time complexity of the queries is reduced. </a:t>
            </a:r>
          </a:p>
        </p:txBody>
      </p:sp>
      <p:sp>
        <p:nvSpPr>
          <p:cNvPr id="79" name="Text Placeholder 11">
            <a:extLst>
              <a:ext uri="{FF2B5EF4-FFF2-40B4-BE49-F238E27FC236}">
                <a16:creationId xmlns:a16="http://schemas.microsoft.com/office/drawing/2014/main" id="{E22DF63F-358B-A339-13D5-AF21213C58E6}"/>
              </a:ext>
            </a:extLst>
          </p:cNvPr>
          <p:cNvSpPr txBox="1">
            <a:spLocks/>
          </p:cNvSpPr>
          <p:nvPr/>
        </p:nvSpPr>
        <p:spPr>
          <a:xfrm>
            <a:off x="26740131" y="15925800"/>
            <a:ext cx="8001609" cy="923295"/>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2400" b="1" dirty="0"/>
              <a:t>Fig. 8</a:t>
            </a:r>
            <a:r>
              <a:rPr lang="en-US" sz="2400" dirty="0"/>
              <a:t> Performance of single node using data divided into number of processes</a:t>
            </a:r>
          </a:p>
        </p:txBody>
      </p:sp>
      <p:pic>
        <p:nvPicPr>
          <p:cNvPr id="85" name="Resim Yer Tutucusu 65">
            <a:extLst>
              <a:ext uri="{FF2B5EF4-FFF2-40B4-BE49-F238E27FC236}">
                <a16:creationId xmlns:a16="http://schemas.microsoft.com/office/drawing/2014/main" id="{6ABE7C52-A78F-C989-CBF0-811CF7AEBEA2}"/>
              </a:ext>
            </a:extLst>
          </p:cNvPr>
          <p:cNvPicPr>
            <a:picLocks noChangeAspect="1"/>
          </p:cNvPicPr>
          <p:nvPr/>
        </p:nvPicPr>
        <p:blipFill>
          <a:blip r:embed="rId7">
            <a:extLst>
              <a:ext uri="{28A0092B-C50C-407E-A947-70E740481C1C}">
                <a14:useLocalDpi xmlns:a14="http://schemas.microsoft.com/office/drawing/2010/main" val="0"/>
              </a:ext>
            </a:extLst>
          </a:blip>
          <a:srcRect l="506" r="506"/>
          <a:stretch/>
        </p:blipFill>
        <p:spPr>
          <a:xfrm>
            <a:off x="37051088" y="3968808"/>
            <a:ext cx="4486953" cy="3887131"/>
          </a:xfrm>
          <a:prstGeom prst="rect">
            <a:avLst/>
          </a:prstGeom>
          <a:solidFill>
            <a:schemeClr val="bg2"/>
          </a:solidFill>
          <a:ln>
            <a:solidFill>
              <a:schemeClr val="tx2"/>
            </a:solidFill>
          </a:ln>
          <a:effectLst/>
        </p:spPr>
      </p:pic>
      <p:sp>
        <p:nvSpPr>
          <p:cNvPr id="86" name="Text Placeholder 16">
            <a:extLst>
              <a:ext uri="{FF2B5EF4-FFF2-40B4-BE49-F238E27FC236}">
                <a16:creationId xmlns:a16="http://schemas.microsoft.com/office/drawing/2014/main" id="{6395555F-E414-B015-46C4-CD3CB228E466}"/>
              </a:ext>
            </a:extLst>
          </p:cNvPr>
          <p:cNvSpPr txBox="1">
            <a:spLocks/>
          </p:cNvSpPr>
          <p:nvPr/>
        </p:nvSpPr>
        <p:spPr>
          <a:xfrm>
            <a:off x="26496778" y="16705654"/>
            <a:ext cx="8271346" cy="5059812"/>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2400" b="1" dirty="0"/>
              <a:t>Experiment #4: </a:t>
            </a:r>
            <a:r>
              <a:rPr lang="en-US" sz="2400" dirty="0"/>
              <a:t>Tests were carried out when CPU and DPU were used together. Dynamic load balancing is used here, and when each processing unit finishes the file it is processing, it takes the new file from the queue. In this experiment, a single node and a single process are used for each hardware. Considering the results of this experiment, although the same process takes about 76 seconds when done on the BlueField-2 and about 28 when done on the CPU, the process takes about 16 seconds when the CPU and DPU are used together (Fig. 9). According to these results, it is seen that the performance increase is above the expected.</a:t>
            </a:r>
          </a:p>
          <a:p>
            <a:pPr algn="just"/>
            <a:endParaRPr lang="en-US" sz="2400" dirty="0"/>
          </a:p>
        </p:txBody>
      </p:sp>
      <p:sp>
        <p:nvSpPr>
          <p:cNvPr id="87" name="Text Placeholder 11">
            <a:extLst>
              <a:ext uri="{FF2B5EF4-FFF2-40B4-BE49-F238E27FC236}">
                <a16:creationId xmlns:a16="http://schemas.microsoft.com/office/drawing/2014/main" id="{2EBF2EBF-B960-DC43-E4F1-A49158CEF1FE}"/>
              </a:ext>
            </a:extLst>
          </p:cNvPr>
          <p:cNvSpPr txBox="1">
            <a:spLocks/>
          </p:cNvSpPr>
          <p:nvPr/>
        </p:nvSpPr>
        <p:spPr>
          <a:xfrm>
            <a:off x="35300784" y="7936737"/>
            <a:ext cx="8001609" cy="553963"/>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2400" b="1" dirty="0"/>
              <a:t>Fig. 9</a:t>
            </a:r>
            <a:r>
              <a:rPr lang="en-US" sz="2400" dirty="0"/>
              <a:t> Intersects performance of different systems</a:t>
            </a:r>
          </a:p>
        </p:txBody>
      </p:sp>
      <p:sp>
        <p:nvSpPr>
          <p:cNvPr id="19" name="Text Placeholder 1">
            <a:extLst>
              <a:ext uri="{FF2B5EF4-FFF2-40B4-BE49-F238E27FC236}">
                <a16:creationId xmlns:a16="http://schemas.microsoft.com/office/drawing/2014/main" id="{A727DE94-E312-BE53-258E-18204C8C4797}"/>
              </a:ext>
            </a:extLst>
          </p:cNvPr>
          <p:cNvSpPr txBox="1">
            <a:spLocks/>
          </p:cNvSpPr>
          <p:nvPr/>
        </p:nvSpPr>
        <p:spPr>
          <a:xfrm>
            <a:off x="529745" y="20682761"/>
            <a:ext cx="8290966" cy="553963"/>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2400" b="1"/>
              <a:t>Fig. 3</a:t>
            </a:r>
            <a:r>
              <a:rPr lang="en-US" sz="2400"/>
              <a:t>   Lakes as Geospatial Objects and MBRs</a:t>
            </a:r>
          </a:p>
        </p:txBody>
      </p:sp>
      <p:pic>
        <p:nvPicPr>
          <p:cNvPr id="20" name="Picture Placeholder 76">
            <a:extLst>
              <a:ext uri="{FF2B5EF4-FFF2-40B4-BE49-F238E27FC236}">
                <a16:creationId xmlns:a16="http://schemas.microsoft.com/office/drawing/2014/main" id="{D4B21AFD-2289-4326-215F-FD774FA75A92}"/>
              </a:ext>
            </a:extLst>
          </p:cNvPr>
          <p:cNvPicPr>
            <a:picLocks noChangeAspect="1"/>
          </p:cNvPicPr>
          <p:nvPr/>
        </p:nvPicPr>
        <p:blipFill>
          <a:blip r:embed="rId8">
            <a:extLst>
              <a:ext uri="{28A0092B-C50C-407E-A947-70E740481C1C}">
                <a14:useLocalDpi xmlns:a14="http://schemas.microsoft.com/office/drawing/2010/main" val="0"/>
              </a:ext>
            </a:extLst>
          </a:blip>
          <a:srcRect t="3304" b="3304"/>
          <a:stretch/>
        </p:blipFill>
        <p:spPr>
          <a:xfrm>
            <a:off x="2549736" y="18212960"/>
            <a:ext cx="4067672" cy="2407447"/>
          </a:xfrm>
          <a:prstGeom prst="rect">
            <a:avLst/>
          </a:prstGeom>
          <a:solidFill>
            <a:schemeClr val="bg2"/>
          </a:solidFill>
          <a:ln>
            <a:solidFill>
              <a:schemeClr val="tx2"/>
            </a:solidFill>
          </a:ln>
          <a:effectLst/>
        </p:spPr>
      </p:pic>
      <p:sp>
        <p:nvSpPr>
          <p:cNvPr id="51" name="Text Placeholder 16">
            <a:extLst>
              <a:ext uri="{FF2B5EF4-FFF2-40B4-BE49-F238E27FC236}">
                <a16:creationId xmlns:a16="http://schemas.microsoft.com/office/drawing/2014/main" id="{397CDD3E-FC1A-0962-8B80-EF06D02CB15D}"/>
              </a:ext>
            </a:extLst>
          </p:cNvPr>
          <p:cNvSpPr txBox="1">
            <a:spLocks/>
          </p:cNvSpPr>
          <p:nvPr/>
        </p:nvSpPr>
        <p:spPr>
          <a:xfrm>
            <a:off x="17800633" y="4099634"/>
            <a:ext cx="8271346" cy="3139287"/>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2400" dirty="0"/>
              <a:t>The benchmark was tested on the Thor cluster of the HPC Advisory Council, which has 32 Intel Broad-well E5-2697A chipset as CPU nodes, and 32 BlueField-2 and 16 BleuField-3 devices as DPU nodes. Our tool was run on these nodes using different data and parameters, and various test results were obtained. As a result, there are several number of experiments which are explained below.</a:t>
            </a:r>
          </a:p>
        </p:txBody>
      </p:sp>
      <p:sp>
        <p:nvSpPr>
          <p:cNvPr id="52" name="Text Placeholder 5">
            <a:extLst>
              <a:ext uri="{FF2B5EF4-FFF2-40B4-BE49-F238E27FC236}">
                <a16:creationId xmlns:a16="http://schemas.microsoft.com/office/drawing/2014/main" id="{5EE16286-334D-826F-67E3-43C8C2ABDEF8}"/>
              </a:ext>
            </a:extLst>
          </p:cNvPr>
          <p:cNvSpPr txBox="1">
            <a:spLocks/>
          </p:cNvSpPr>
          <p:nvPr/>
        </p:nvSpPr>
        <p:spPr>
          <a:xfrm>
            <a:off x="17866212" y="3486498"/>
            <a:ext cx="8269288" cy="589136"/>
          </a:xfrm>
          <a:prstGeom prst="rect">
            <a:avLst/>
          </a:prstGeom>
          <a:noFill/>
        </p:spPr>
        <p:txBody>
          <a:bodyPr wrap="square" lIns="78359" tIns="78359" rIns="78359" bIns="78359" anchor="ctr" anchorCtr="0">
            <a:spAutoFit/>
          </a:bodyPr>
          <a:lstStyle>
            <a:lvl1pPr marL="1410719" indent="-1410719" algn="ctr" defTabSz="37619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0" indent="0"/>
            <a:r>
              <a:rPr lang="en-US" u="none"/>
              <a:t>IV.   Experimental Results</a:t>
            </a:r>
          </a:p>
        </p:txBody>
      </p:sp>
      <p:pic>
        <p:nvPicPr>
          <p:cNvPr id="53" name="Picture 38">
            <a:extLst>
              <a:ext uri="{FF2B5EF4-FFF2-40B4-BE49-F238E27FC236}">
                <a16:creationId xmlns:a16="http://schemas.microsoft.com/office/drawing/2014/main" id="{E5B56C08-CCF0-2B50-EBA4-26E662A50D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p:blipFill>
        <p:spPr bwMode="auto">
          <a:xfrm>
            <a:off x="10445487" y="17124860"/>
            <a:ext cx="5626438" cy="3501168"/>
          </a:xfrm>
          <a:prstGeom prst="rect">
            <a:avLst/>
          </a:prstGeom>
          <a:noFill/>
          <a:extLst>
            <a:ext uri="{909E8E84-426E-40dd-AFC4-6F175D3DCCD1}">
              <a14:hiddenFill xmlns:a14="http://schemas.microsoft.com/office/drawing/2010/main" xmlns="">
                <a:solidFill>
                  <a:srgbClr val="FFFFFF"/>
                </a:solidFill>
              </a14:hiddenFill>
            </a:ext>
          </a:extLst>
        </p:spPr>
      </p:pic>
      <p:sp>
        <p:nvSpPr>
          <p:cNvPr id="61" name="Text Placeholder 11">
            <a:extLst>
              <a:ext uri="{FF2B5EF4-FFF2-40B4-BE49-F238E27FC236}">
                <a16:creationId xmlns:a16="http://schemas.microsoft.com/office/drawing/2014/main" id="{6CA342E7-6221-F0E2-54DC-26CC23712C5F}"/>
              </a:ext>
            </a:extLst>
          </p:cNvPr>
          <p:cNvSpPr txBox="1">
            <a:spLocks/>
          </p:cNvSpPr>
          <p:nvPr/>
        </p:nvSpPr>
        <p:spPr>
          <a:xfrm>
            <a:off x="9269585" y="20677148"/>
            <a:ext cx="8001609" cy="553963"/>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2400" b="1"/>
              <a:t>Fig. 5</a:t>
            </a:r>
            <a:r>
              <a:rPr lang="en-US" sz="2400"/>
              <a:t>   Heterogeneous Compute Node Used with gRPC</a:t>
            </a:r>
          </a:p>
        </p:txBody>
      </p:sp>
      <p:pic>
        <p:nvPicPr>
          <p:cNvPr id="92" name="Resim Yer Tutucusu 65">
            <a:extLst>
              <a:ext uri="{FF2B5EF4-FFF2-40B4-BE49-F238E27FC236}">
                <a16:creationId xmlns:a16="http://schemas.microsoft.com/office/drawing/2014/main" id="{22628225-68D4-19BE-5A1B-D33C2CB48A9E}"/>
              </a:ext>
            </a:extLst>
          </p:cNvPr>
          <p:cNvPicPr>
            <a:picLocks noChangeAspect="1"/>
          </p:cNvPicPr>
          <p:nvPr/>
        </p:nvPicPr>
        <p:blipFill>
          <a:blip r:embed="rId10">
            <a:extLst>
              <a:ext uri="{28A0092B-C50C-407E-A947-70E740481C1C}">
                <a14:useLocalDpi xmlns:a14="http://schemas.microsoft.com/office/drawing/2010/main" val="0"/>
              </a:ext>
            </a:extLst>
          </a:blip>
          <a:srcRect l="2464" r="2464"/>
          <a:stretch/>
        </p:blipFill>
        <p:spPr>
          <a:xfrm>
            <a:off x="28313697" y="3973917"/>
            <a:ext cx="4644707" cy="3887131"/>
          </a:xfrm>
          <a:prstGeom prst="rect">
            <a:avLst/>
          </a:prstGeom>
          <a:solidFill>
            <a:schemeClr val="bg2"/>
          </a:solidFill>
          <a:ln>
            <a:solidFill>
              <a:schemeClr val="tx2"/>
            </a:solidFill>
          </a:ln>
          <a:effectLst/>
        </p:spPr>
      </p:pic>
      <p:sp>
        <p:nvSpPr>
          <p:cNvPr id="93" name="Text Placeholder 16">
            <a:extLst>
              <a:ext uri="{FF2B5EF4-FFF2-40B4-BE49-F238E27FC236}">
                <a16:creationId xmlns:a16="http://schemas.microsoft.com/office/drawing/2014/main" id="{8D25CE8D-440E-6379-B087-361D743133F0}"/>
              </a:ext>
            </a:extLst>
          </p:cNvPr>
          <p:cNvSpPr txBox="1">
            <a:spLocks/>
          </p:cNvSpPr>
          <p:nvPr/>
        </p:nvSpPr>
        <p:spPr>
          <a:xfrm>
            <a:off x="17800633" y="18459102"/>
            <a:ext cx="8269288" cy="2769955"/>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2400" b="1" dirty="0"/>
              <a:t>Experiment #2: </a:t>
            </a:r>
            <a:r>
              <a:rPr lang="en-US" sz="2400" dirty="0"/>
              <a:t>The base layer is divided into 128 pieces and different dataset pairs for base and query layers are tested. We see that the CPU performance for the Sports-Cemetery file pair is about 2.7 times better than that of the BlueField-2 and 1.9 times better than BlueField-3, but this ratio increases slightly as the size of the data pairs used increases (Fig. 7).</a:t>
            </a:r>
          </a:p>
        </p:txBody>
      </p:sp>
      <p:sp>
        <p:nvSpPr>
          <p:cNvPr id="94" name="Text Placeholder 11">
            <a:extLst>
              <a:ext uri="{FF2B5EF4-FFF2-40B4-BE49-F238E27FC236}">
                <a16:creationId xmlns:a16="http://schemas.microsoft.com/office/drawing/2014/main" id="{D602072C-488F-C06B-9A27-FD71B3357E14}"/>
              </a:ext>
            </a:extLst>
          </p:cNvPr>
          <p:cNvSpPr txBox="1">
            <a:spLocks/>
          </p:cNvSpPr>
          <p:nvPr/>
        </p:nvSpPr>
        <p:spPr>
          <a:xfrm>
            <a:off x="26610740" y="7933404"/>
            <a:ext cx="8001609" cy="1366494"/>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2400" b="1" dirty="0"/>
              <a:t>Fig. 7   </a:t>
            </a:r>
            <a:r>
              <a:rPr lang="en-US" sz="2400" dirty="0">
                <a:effectLst/>
              </a:rPr>
              <a:t>Intersects performance of single node with different data pairs</a:t>
            </a:r>
            <a:endParaRPr lang="en-US" sz="2400" dirty="0"/>
          </a:p>
          <a:p>
            <a:pPr algn="ctr"/>
            <a:endParaRPr lang="en-US" sz="2400" dirty="0"/>
          </a:p>
        </p:txBody>
      </p:sp>
      <p:pic>
        <p:nvPicPr>
          <p:cNvPr id="97" name="Resim Yer Tutucusu 65">
            <a:extLst>
              <a:ext uri="{FF2B5EF4-FFF2-40B4-BE49-F238E27FC236}">
                <a16:creationId xmlns:a16="http://schemas.microsoft.com/office/drawing/2014/main" id="{195A9668-B078-BCD6-50DA-F2C15A304FF5}"/>
              </a:ext>
            </a:extLst>
          </p:cNvPr>
          <p:cNvPicPr>
            <a:picLocks noChangeAspect="1"/>
          </p:cNvPicPr>
          <p:nvPr/>
        </p:nvPicPr>
        <p:blipFill rotWithShape="1">
          <a:blip r:embed="rId11">
            <a:extLst>
              <a:ext uri="{28A0092B-C50C-407E-A947-70E740481C1C}">
                <a14:useLocalDpi xmlns:a14="http://schemas.microsoft.com/office/drawing/2010/main" val="0"/>
              </a:ext>
            </a:extLst>
          </a:blip>
          <a:srcRect l="-336" r="-342"/>
          <a:stretch/>
        </p:blipFill>
        <p:spPr>
          <a:xfrm>
            <a:off x="36512116" y="11616022"/>
            <a:ext cx="5755399" cy="3624638"/>
          </a:xfrm>
          <a:prstGeom prst="rect">
            <a:avLst/>
          </a:prstGeom>
          <a:solidFill>
            <a:schemeClr val="bg2"/>
          </a:solidFill>
          <a:ln>
            <a:solidFill>
              <a:schemeClr val="tx2"/>
            </a:solidFill>
          </a:ln>
          <a:effectLst/>
        </p:spPr>
      </p:pic>
      <p:sp>
        <p:nvSpPr>
          <p:cNvPr id="98" name="Text Placeholder 11">
            <a:extLst>
              <a:ext uri="{FF2B5EF4-FFF2-40B4-BE49-F238E27FC236}">
                <a16:creationId xmlns:a16="http://schemas.microsoft.com/office/drawing/2014/main" id="{FB75CE33-8ABD-4C24-D7AA-5E825FBA434C}"/>
              </a:ext>
            </a:extLst>
          </p:cNvPr>
          <p:cNvSpPr txBox="1">
            <a:spLocks/>
          </p:cNvSpPr>
          <p:nvPr/>
        </p:nvSpPr>
        <p:spPr>
          <a:xfrm>
            <a:off x="35248993" y="15217884"/>
            <a:ext cx="8001609" cy="923295"/>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ctr"/>
            <a:r>
              <a:rPr lang="en-US" sz="2400" b="1" dirty="0"/>
              <a:t>Fig. 10</a:t>
            </a:r>
            <a:r>
              <a:rPr lang="en-US" sz="2400" dirty="0"/>
              <a:t> Performance difference between multiple nodes and multiple processes</a:t>
            </a:r>
          </a:p>
        </p:txBody>
      </p:sp>
      <p:sp>
        <p:nvSpPr>
          <p:cNvPr id="99" name="Text Placeholder 16">
            <a:extLst>
              <a:ext uri="{FF2B5EF4-FFF2-40B4-BE49-F238E27FC236}">
                <a16:creationId xmlns:a16="http://schemas.microsoft.com/office/drawing/2014/main" id="{939EA29C-0165-2A89-C4A5-54B455E47F07}"/>
              </a:ext>
            </a:extLst>
          </p:cNvPr>
          <p:cNvSpPr txBox="1">
            <a:spLocks/>
          </p:cNvSpPr>
          <p:nvPr/>
        </p:nvSpPr>
        <p:spPr>
          <a:xfrm>
            <a:off x="35151109" y="8660045"/>
            <a:ext cx="8266102" cy="2769955"/>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2400" b="1" dirty="0"/>
              <a:t>Experiment #5: </a:t>
            </a:r>
            <a:r>
              <a:rPr lang="en-US" sz="2400" dirty="0"/>
              <a:t>Tests were conducted on BlueField-3 using different number of processes on a single node and using a different number of nodes, each containing a single process, keeping the total number the same. As a result of this experiment, it was observed that using many nodes gives better performance than using many processes in a single node (Fig. 10).</a:t>
            </a:r>
          </a:p>
        </p:txBody>
      </p:sp>
      <p:sp>
        <p:nvSpPr>
          <p:cNvPr id="100" name="Text Placeholder 16">
            <a:extLst>
              <a:ext uri="{FF2B5EF4-FFF2-40B4-BE49-F238E27FC236}">
                <a16:creationId xmlns:a16="http://schemas.microsoft.com/office/drawing/2014/main" id="{6F8125B6-AC2F-F4C1-AF9A-9B7C4305484B}"/>
              </a:ext>
            </a:extLst>
          </p:cNvPr>
          <p:cNvSpPr txBox="1">
            <a:spLocks/>
          </p:cNvSpPr>
          <p:nvPr/>
        </p:nvSpPr>
        <p:spPr>
          <a:xfrm>
            <a:off x="35142570" y="16753319"/>
            <a:ext cx="8271346" cy="2400623"/>
          </a:xfrm>
          <a:prstGeom prst="rect">
            <a:avLst/>
          </a:prstGeom>
        </p:spPr>
        <p:txBody>
          <a:bodyPr wrap="square" lIns="91423" tIns="91423" rIns="91423" bIns="91423">
            <a:spAutoFit/>
          </a:bodyPr>
          <a:lstStyle>
            <a:lvl1pPr marL="0" indent="0" algn="l" defTabSz="3761197" rtl="0" eaLnBrk="1" latinLnBrk="0" hangingPunct="1">
              <a:spcBef>
                <a:spcPct val="20000"/>
              </a:spcBef>
              <a:buFont typeface="Arial" pitchFamily="34" charset="0"/>
              <a:buNone/>
              <a:defRPr sz="2000" kern="1200">
                <a:solidFill>
                  <a:schemeClr val="accent5">
                    <a:lumMod val="50000"/>
                  </a:schemeClr>
                </a:solidFill>
                <a:latin typeface="Trebuchet MS" pitchFamily="34" charset="0"/>
                <a:ea typeface="+mn-ea"/>
                <a:cs typeface="+mn-cs"/>
              </a:defRPr>
            </a:lvl1pPr>
            <a:lvl2pPr marL="1273321"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060" indent="-48974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1775" indent="-538713"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3565" indent="-391791" algn="l" defTabSz="3761197"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3292"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3889"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4487"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5084" indent="-940300" algn="l" defTabSz="3761197"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algn="just"/>
            <a:r>
              <a:rPr lang="en-US" sz="2400" dirty="0"/>
              <a:t>Considering the results obtained from the experiments, it can be seen that the CPU is generally more powerful hardware than the DPUs in the market, but especially in the field of geospatial data analytics, with the use of high-performance computing, DPUs can provide performance increase by offloading the CPU.</a:t>
            </a:r>
          </a:p>
        </p:txBody>
      </p:sp>
    </p:spTree>
    <p:extLst>
      <p:ext uri="{BB962C8B-B14F-4D97-AF65-F5344CB8AC3E}">
        <p14:creationId xmlns:p14="http://schemas.microsoft.com/office/powerpoint/2010/main" val="2133492705"/>
      </p:ext>
    </p:extLst>
  </p:cSld>
  <p:clrMapOvr>
    <a:masterClrMapping/>
  </p:clrMapOvr>
</p:sld>
</file>

<file path=ppt/theme/theme1.xml><?xml version="1.0" encoding="utf-8"?>
<a:theme xmlns:a="http://schemas.openxmlformats.org/drawingml/2006/main" name="PosterPresentations.com-48x96-Templat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PosterPresentations.com-48x96-Template</Template>
  <TotalTime>15844</TotalTime>
  <Words>1212</Words>
  <Application>Microsoft Macintosh PowerPoint</Application>
  <PresentationFormat>Özel</PresentationFormat>
  <Paragraphs>104</Paragraphs>
  <Slides>1</Slides>
  <Notes>0</Notes>
  <HiddenSlides>0</HiddenSlides>
  <MMClips>0</MMClips>
  <ScaleCrop>false</ScaleCrop>
  <HeadingPairs>
    <vt:vector size="6" baseType="variant">
      <vt:variant>
        <vt:lpstr>Kullanılan Yazı Tipleri</vt:lpstr>
      </vt:variant>
      <vt:variant>
        <vt:i4>6</vt:i4>
      </vt:variant>
      <vt:variant>
        <vt:lpstr>Tema</vt:lpstr>
      </vt:variant>
      <vt:variant>
        <vt:i4>3</vt:i4>
      </vt:variant>
      <vt:variant>
        <vt:lpstr>Slayt Başlıkları</vt:lpstr>
      </vt:variant>
      <vt:variant>
        <vt:i4>1</vt:i4>
      </vt:variant>
    </vt:vector>
  </HeadingPairs>
  <TitlesOfParts>
    <vt:vector size="10" baseType="lpstr">
      <vt:lpstr>Arial</vt:lpstr>
      <vt:lpstr>Calibri</vt:lpstr>
      <vt:lpstr>Helvetica Neue</vt:lpstr>
      <vt:lpstr>Times</vt:lpstr>
      <vt:lpstr>Times New Roman</vt:lpstr>
      <vt:lpstr>Trebuchet MS</vt:lpstr>
      <vt:lpstr>PosterPresentations.com-48x96-Template</vt:lpstr>
      <vt:lpstr>1_Classic 3 Columns</vt:lpstr>
      <vt:lpstr>Classic - Wide Center</vt:lpstr>
      <vt:lpstr>PowerPoint Sunusu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Derda Kaymak</cp:lastModifiedBy>
  <cp:revision>305</cp:revision>
  <cp:lastPrinted>2012-07-31T19:03:51Z</cp:lastPrinted>
  <dcterms:created xsi:type="dcterms:W3CDTF">2012-02-09T21:25:37Z</dcterms:created>
  <dcterms:modified xsi:type="dcterms:W3CDTF">2023-06-30T19:57:42Z</dcterms:modified>
</cp:coreProperties>
</file>