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A87D-25B9-4135-A211-2CBFC6C7E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Path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C5E58-7D09-47AF-BC8E-6E03D23D6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Contributor: Seth Kitchen</a:t>
            </a:r>
          </a:p>
        </p:txBody>
      </p:sp>
    </p:spTree>
    <p:extLst>
      <p:ext uri="{BB962C8B-B14F-4D97-AF65-F5344CB8AC3E}">
        <p14:creationId xmlns:p14="http://schemas.microsoft.com/office/powerpoint/2010/main" val="343746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6128-9A26-4318-8682-D17D986D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8939-0AF6-4A2A-8644-D52D9FD4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graph made of characters (maze-like) and simulate someone walking through it by following the given directions.</a:t>
            </a:r>
          </a:p>
          <a:p>
            <a:r>
              <a:rPr lang="en-US" dirty="0"/>
              <a:t>Inputs are:</a:t>
            </a:r>
          </a:p>
          <a:p>
            <a:pPr lvl="1"/>
            <a:r>
              <a:rPr lang="en-US" dirty="0"/>
              <a:t>Direction (string right left up down)</a:t>
            </a:r>
          </a:p>
          <a:p>
            <a:r>
              <a:rPr lang="en-US" dirty="0"/>
              <a:t>You need to Output:</a:t>
            </a:r>
          </a:p>
          <a:p>
            <a:pPr lvl="1"/>
            <a:r>
              <a:rPr lang="en-US" dirty="0"/>
              <a:t>The printed maze-like graph that shows where the person walked.</a:t>
            </a:r>
          </a:p>
          <a:p>
            <a:pPr lvl="2"/>
            <a:r>
              <a:rPr lang="en-US" dirty="0"/>
              <a:t># is the border around the walked area</a:t>
            </a:r>
          </a:p>
          <a:p>
            <a:pPr lvl="2"/>
            <a:r>
              <a:rPr lang="en-US" dirty="0"/>
              <a:t>Space is somewhere inside the border where the person didn’t walk</a:t>
            </a:r>
          </a:p>
          <a:p>
            <a:pPr lvl="2"/>
            <a:r>
              <a:rPr lang="en-US" dirty="0"/>
              <a:t>S is the start point</a:t>
            </a:r>
          </a:p>
          <a:p>
            <a:pPr lvl="2"/>
            <a:r>
              <a:rPr lang="en-US" dirty="0"/>
              <a:t>E is the end point</a:t>
            </a:r>
          </a:p>
          <a:p>
            <a:pPr lvl="2"/>
            <a:r>
              <a:rPr lang="en-US" dirty="0"/>
              <a:t>* is the trail that the person walked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8A4CF-1CF6-4040-AA25-3846DB684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85" y="73875"/>
            <a:ext cx="6960895" cy="20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9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9293-A0D8-4A20-AF87-BD1406E0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 from 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97B81-2DEF-4828-84BE-1DD4A2CD4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going to help by providing Billy with a program that draws a map for him. The program should read a sequence of moves he makes on a given day and produce a map showing where he’s been.</a:t>
            </a:r>
          </a:p>
          <a:p>
            <a:r>
              <a:rPr lang="en-US" dirty="0"/>
              <a:t>The whole map is the smallest rectangle containing the path.</a:t>
            </a:r>
          </a:p>
          <a:p>
            <a:r>
              <a:rPr lang="en-US" dirty="0"/>
              <a:t>The path never starts and ends at the same location.</a:t>
            </a:r>
          </a:p>
          <a:p>
            <a:r>
              <a:rPr lang="en-US" dirty="0"/>
              <a:t>Input is a sequence of up to 500 moves, one move per line, until end of file. Each move is one of left, right, up or down.</a:t>
            </a:r>
          </a:p>
        </p:txBody>
      </p:sp>
    </p:spTree>
    <p:extLst>
      <p:ext uri="{BB962C8B-B14F-4D97-AF65-F5344CB8AC3E}">
        <p14:creationId xmlns:p14="http://schemas.microsoft.com/office/powerpoint/2010/main" val="159410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D09D-9CD8-4EEA-B745-7ECC50BE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Strategy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9545-72EE-45C3-9C8C-E39E2B5C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2D array with the maximum row and column dimensions</a:t>
            </a:r>
          </a:p>
          <a:p>
            <a:r>
              <a:rPr lang="en-US" dirty="0"/>
              <a:t>Start at the middle and keep track of the maximum row and column that the person moves to so you can draw a border around the area at the end</a:t>
            </a:r>
          </a:p>
          <a:p>
            <a:r>
              <a:rPr lang="en-US" dirty="0"/>
              <a:t>Use row and column as </a:t>
            </a:r>
            <a:r>
              <a:rPr lang="en-US" dirty="0" err="1"/>
              <a:t>x,y</a:t>
            </a:r>
            <a:r>
              <a:rPr lang="en-US" dirty="0"/>
              <a:t> coordinate to move around the matrix.</a:t>
            </a:r>
          </a:p>
        </p:txBody>
      </p:sp>
    </p:spTree>
    <p:extLst>
      <p:ext uri="{BB962C8B-B14F-4D97-AF65-F5344CB8AC3E}">
        <p14:creationId xmlns:p14="http://schemas.microsoft.com/office/powerpoint/2010/main" val="1415697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253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Path Tracing</vt:lpstr>
      <vt:lpstr>Gist:</vt:lpstr>
      <vt:lpstr>Important Takeaways from Problem Description</vt:lpstr>
      <vt:lpstr>Solution Strategy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Tracing</dc:title>
  <dc:creator>Seth Kitchen</dc:creator>
  <cp:lastModifiedBy>Seth Kitchen</cp:lastModifiedBy>
  <cp:revision>2</cp:revision>
  <dcterms:created xsi:type="dcterms:W3CDTF">2018-02-24T05:38:44Z</dcterms:created>
  <dcterms:modified xsi:type="dcterms:W3CDTF">2018-02-24T05:48:22Z</dcterms:modified>
</cp:coreProperties>
</file>