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7" d="100"/>
          <a:sy n="57" d="100"/>
        </p:scale>
        <p:origin x="7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2/23/2018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2/23/2018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A050-B2DC-4A02-9D90-5D1F3481CA1A}"/>
              </a:ext>
            </a:extLst>
          </p:cNvPr>
          <p:cNvSpPr>
            <a:spLocks noGrp="1"/>
          </p:cNvSpPr>
          <p:nvPr>
            <p:ph type="ctrTitle"/>
          </p:nvPr>
        </p:nvSpPr>
        <p:spPr/>
        <p:txBody>
          <a:bodyPr/>
          <a:lstStyle/>
          <a:p>
            <a:r>
              <a:rPr lang="en-US" dirty="0"/>
              <a:t>Line Them Up</a:t>
            </a:r>
          </a:p>
        </p:txBody>
      </p:sp>
      <p:sp>
        <p:nvSpPr>
          <p:cNvPr id="3" name="Subtitle 2">
            <a:extLst>
              <a:ext uri="{FF2B5EF4-FFF2-40B4-BE49-F238E27FC236}">
                <a16:creationId xmlns:a16="http://schemas.microsoft.com/office/drawing/2014/main" id="{D99FDA15-FA93-473B-BEDA-BFB344564DC1}"/>
              </a:ext>
            </a:extLst>
          </p:cNvPr>
          <p:cNvSpPr>
            <a:spLocks noGrp="1"/>
          </p:cNvSpPr>
          <p:nvPr>
            <p:ph type="subTitle" idx="1"/>
          </p:nvPr>
        </p:nvSpPr>
        <p:spPr/>
        <p:txBody>
          <a:bodyPr/>
          <a:lstStyle/>
          <a:p>
            <a:r>
              <a:rPr lang="en-US" dirty="0"/>
              <a:t>Contributors: Seth Kitchen</a:t>
            </a:r>
          </a:p>
        </p:txBody>
      </p:sp>
    </p:spTree>
    <p:extLst>
      <p:ext uri="{BB962C8B-B14F-4D97-AF65-F5344CB8AC3E}">
        <p14:creationId xmlns:p14="http://schemas.microsoft.com/office/powerpoint/2010/main" val="390098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1191-9B80-45D8-9342-0F55C706034A}"/>
              </a:ext>
            </a:extLst>
          </p:cNvPr>
          <p:cNvSpPr>
            <a:spLocks noGrp="1"/>
          </p:cNvSpPr>
          <p:nvPr>
            <p:ph type="title"/>
          </p:nvPr>
        </p:nvSpPr>
        <p:spPr/>
        <p:txBody>
          <a:bodyPr/>
          <a:lstStyle/>
          <a:p>
            <a:r>
              <a:rPr lang="en-US" dirty="0"/>
              <a:t>Gist:</a:t>
            </a:r>
          </a:p>
        </p:txBody>
      </p:sp>
      <p:sp>
        <p:nvSpPr>
          <p:cNvPr id="3" name="Content Placeholder 2">
            <a:extLst>
              <a:ext uri="{FF2B5EF4-FFF2-40B4-BE49-F238E27FC236}">
                <a16:creationId xmlns:a16="http://schemas.microsoft.com/office/drawing/2014/main" id="{74A68F8C-57E0-4B52-934C-DCAD8C795A25}"/>
              </a:ext>
            </a:extLst>
          </p:cNvPr>
          <p:cNvSpPr>
            <a:spLocks noGrp="1"/>
          </p:cNvSpPr>
          <p:nvPr>
            <p:ph idx="1"/>
          </p:nvPr>
        </p:nvSpPr>
        <p:spPr/>
        <p:txBody>
          <a:bodyPr/>
          <a:lstStyle/>
          <a:p>
            <a:r>
              <a:rPr lang="en-US" dirty="0"/>
              <a:t>Tell if a series of strings is increasing, decreasing, or neither from their ASCII values</a:t>
            </a:r>
          </a:p>
          <a:p>
            <a:r>
              <a:rPr lang="en-US" dirty="0"/>
              <a:t>Inputs are:</a:t>
            </a:r>
          </a:p>
          <a:p>
            <a:pPr lvl="1"/>
            <a:r>
              <a:rPr lang="en-US" dirty="0"/>
              <a:t>Number of inputs (</a:t>
            </a:r>
            <a:r>
              <a:rPr lang="en-US" dirty="0" err="1"/>
              <a:t>int</a:t>
            </a:r>
            <a:r>
              <a:rPr lang="en-US" dirty="0"/>
              <a:t>) </a:t>
            </a:r>
          </a:p>
          <a:p>
            <a:pPr lvl="1"/>
            <a:r>
              <a:rPr lang="en-US" dirty="0"/>
              <a:t>Input (string)</a:t>
            </a:r>
          </a:p>
          <a:p>
            <a:r>
              <a:rPr lang="en-US" dirty="0"/>
              <a:t>You need to Output:</a:t>
            </a:r>
          </a:p>
          <a:p>
            <a:pPr lvl="1"/>
            <a:r>
              <a:rPr lang="en-US" dirty="0"/>
              <a:t>“INCREASING”, “DECREASING”, or “NEITHER” </a:t>
            </a:r>
            <a:br>
              <a:rPr lang="en-US" dirty="0"/>
            </a:br>
            <a:r>
              <a:rPr lang="en-US" dirty="0"/>
              <a:t>depending on what the inputs are doing</a:t>
            </a:r>
          </a:p>
        </p:txBody>
      </p:sp>
      <p:pic>
        <p:nvPicPr>
          <p:cNvPr id="4" name="Picture 3">
            <a:extLst>
              <a:ext uri="{FF2B5EF4-FFF2-40B4-BE49-F238E27FC236}">
                <a16:creationId xmlns:a16="http://schemas.microsoft.com/office/drawing/2014/main" id="{78E327CD-4BAB-4A3F-979E-355DFDEC5D16}"/>
              </a:ext>
            </a:extLst>
          </p:cNvPr>
          <p:cNvPicPr>
            <a:picLocks noChangeAspect="1"/>
          </p:cNvPicPr>
          <p:nvPr/>
        </p:nvPicPr>
        <p:blipFill>
          <a:blip r:embed="rId2"/>
          <a:stretch>
            <a:fillRect/>
          </a:stretch>
        </p:blipFill>
        <p:spPr>
          <a:xfrm>
            <a:off x="2555875" y="227648"/>
            <a:ext cx="7791450" cy="1562100"/>
          </a:xfrm>
          <a:prstGeom prst="rect">
            <a:avLst/>
          </a:prstGeom>
        </p:spPr>
      </p:pic>
    </p:spTree>
    <p:extLst>
      <p:ext uri="{BB962C8B-B14F-4D97-AF65-F5344CB8AC3E}">
        <p14:creationId xmlns:p14="http://schemas.microsoft.com/office/powerpoint/2010/main" val="311364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1249-B4CD-41C1-A12B-C8480D73EA05}"/>
              </a:ext>
            </a:extLst>
          </p:cNvPr>
          <p:cNvSpPr>
            <a:spLocks noGrp="1"/>
          </p:cNvSpPr>
          <p:nvPr>
            <p:ph type="title"/>
          </p:nvPr>
        </p:nvSpPr>
        <p:spPr/>
        <p:txBody>
          <a:bodyPr/>
          <a:lstStyle/>
          <a:p>
            <a:r>
              <a:rPr lang="en-US" dirty="0"/>
              <a:t>Important Takeaways from Description:</a:t>
            </a:r>
          </a:p>
        </p:txBody>
      </p:sp>
      <p:sp>
        <p:nvSpPr>
          <p:cNvPr id="3" name="Content Placeholder 2">
            <a:extLst>
              <a:ext uri="{FF2B5EF4-FFF2-40B4-BE49-F238E27FC236}">
                <a16:creationId xmlns:a16="http://schemas.microsoft.com/office/drawing/2014/main" id="{DA721ACC-C6FA-45F9-BEBB-FB49D9808173}"/>
              </a:ext>
            </a:extLst>
          </p:cNvPr>
          <p:cNvSpPr>
            <a:spLocks noGrp="1"/>
          </p:cNvSpPr>
          <p:nvPr>
            <p:ph idx="1"/>
          </p:nvPr>
        </p:nvSpPr>
        <p:spPr>
          <a:xfrm>
            <a:off x="1103312" y="2052918"/>
            <a:ext cx="8946541" cy="4195481"/>
          </a:xfrm>
        </p:spPr>
        <p:txBody>
          <a:bodyPr/>
          <a:lstStyle/>
          <a:p>
            <a:r>
              <a:rPr lang="en-US" dirty="0"/>
              <a:t>Given a list of names, you are to determine if the list is in increasing alphabetical order, decreasing alphabetical order or neither</a:t>
            </a:r>
          </a:p>
          <a:p>
            <a:r>
              <a:rPr lang="en-US" dirty="0"/>
              <a:t>A name will be at least two characters and at most 12 characters in length and will consist only of capital letters, and with no white spaces (sorry BILLY BOB and MARY JOE). Duplicates names will not be allowed on a team.</a:t>
            </a:r>
          </a:p>
          <a:p>
            <a:endParaRPr lang="en-US" dirty="0"/>
          </a:p>
        </p:txBody>
      </p:sp>
    </p:spTree>
    <p:extLst>
      <p:ext uri="{BB962C8B-B14F-4D97-AF65-F5344CB8AC3E}">
        <p14:creationId xmlns:p14="http://schemas.microsoft.com/office/powerpoint/2010/main" val="330929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CF73-E002-43AF-A0AB-A777654A0262}"/>
              </a:ext>
            </a:extLst>
          </p:cNvPr>
          <p:cNvSpPr>
            <a:spLocks noGrp="1"/>
          </p:cNvSpPr>
          <p:nvPr>
            <p:ph type="title"/>
          </p:nvPr>
        </p:nvSpPr>
        <p:spPr/>
        <p:txBody>
          <a:bodyPr/>
          <a:lstStyle/>
          <a:p>
            <a:r>
              <a:rPr lang="en-US" dirty="0"/>
              <a:t>Solution Strategy</a:t>
            </a:r>
          </a:p>
        </p:txBody>
      </p:sp>
      <p:sp>
        <p:nvSpPr>
          <p:cNvPr id="3" name="Content Placeholder 2">
            <a:extLst>
              <a:ext uri="{FF2B5EF4-FFF2-40B4-BE49-F238E27FC236}">
                <a16:creationId xmlns:a16="http://schemas.microsoft.com/office/drawing/2014/main" id="{B7369372-B9EA-4AB6-8B01-48C4458C6303}"/>
              </a:ext>
            </a:extLst>
          </p:cNvPr>
          <p:cNvSpPr>
            <a:spLocks noGrp="1"/>
          </p:cNvSpPr>
          <p:nvPr>
            <p:ph idx="1"/>
          </p:nvPr>
        </p:nvSpPr>
        <p:spPr/>
        <p:txBody>
          <a:bodyPr/>
          <a:lstStyle/>
          <a:p>
            <a:r>
              <a:rPr lang="en-US" dirty="0"/>
              <a:t>Simple two </a:t>
            </a:r>
            <a:r>
              <a:rPr lang="en-US" dirty="0" err="1"/>
              <a:t>boolean</a:t>
            </a:r>
            <a:r>
              <a:rPr lang="en-US" dirty="0"/>
              <a:t> problem. Keep Track if they names are increasing or if they are decreasing.</a:t>
            </a:r>
          </a:p>
          <a:p>
            <a:r>
              <a:rPr lang="en-US" dirty="0"/>
              <a:t>If both </a:t>
            </a:r>
            <a:r>
              <a:rPr lang="en-US" dirty="0" err="1"/>
              <a:t>booleans</a:t>
            </a:r>
            <a:r>
              <a:rPr lang="en-US" dirty="0"/>
              <a:t> are false at the end, then print neither.</a:t>
            </a:r>
          </a:p>
        </p:txBody>
      </p:sp>
    </p:spTree>
    <p:extLst>
      <p:ext uri="{BB962C8B-B14F-4D97-AF65-F5344CB8AC3E}">
        <p14:creationId xmlns:p14="http://schemas.microsoft.com/office/powerpoint/2010/main" val="395409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CAA7-F131-41BF-8225-DCE2EFD37026}"/>
              </a:ext>
            </a:extLst>
          </p:cNvPr>
          <p:cNvSpPr>
            <a:spLocks noGrp="1"/>
          </p:cNvSpPr>
          <p:nvPr>
            <p:ph type="title"/>
          </p:nvPr>
        </p:nvSpPr>
        <p:spPr/>
        <p:txBody>
          <a:bodyPr/>
          <a:lstStyle/>
          <a:p>
            <a:r>
              <a:rPr lang="en-US" dirty="0"/>
              <a:t>C++ Code Walkthrough</a:t>
            </a:r>
          </a:p>
        </p:txBody>
      </p:sp>
      <p:sp>
        <p:nvSpPr>
          <p:cNvPr id="3" name="Content Placeholder 2">
            <a:extLst>
              <a:ext uri="{FF2B5EF4-FFF2-40B4-BE49-F238E27FC236}">
                <a16:creationId xmlns:a16="http://schemas.microsoft.com/office/drawing/2014/main" id="{C41F933A-B855-45AD-BC32-9D18F8332A86}"/>
              </a:ext>
            </a:extLst>
          </p:cNvPr>
          <p:cNvSpPr>
            <a:spLocks noGrp="1"/>
          </p:cNvSpPr>
          <p:nvPr>
            <p:ph idx="1"/>
          </p:nvPr>
        </p:nvSpPr>
        <p:spPr>
          <a:xfrm>
            <a:off x="7712869" y="982134"/>
            <a:ext cx="4377186" cy="4195481"/>
          </a:xfrm>
        </p:spPr>
        <p:txBody>
          <a:bodyPr>
            <a:normAutofit fontScale="85000" lnSpcReduction="20000"/>
          </a:bodyPr>
          <a:lstStyle/>
          <a:p>
            <a:r>
              <a:rPr lang="en-US" dirty="0"/>
              <a:t>N=5</a:t>
            </a:r>
            <a:br>
              <a:rPr lang="en-US" dirty="0"/>
            </a:br>
            <a:r>
              <a:rPr lang="en-US" dirty="0"/>
              <a:t>Last=JOE</a:t>
            </a:r>
            <a:br>
              <a:rPr lang="en-US" dirty="0"/>
            </a:br>
            <a:r>
              <a:rPr lang="en-US" dirty="0" err="1"/>
              <a:t>inc,dec</a:t>
            </a:r>
            <a:r>
              <a:rPr lang="en-US" dirty="0"/>
              <a:t>=true</a:t>
            </a:r>
            <a:br>
              <a:rPr lang="en-US" dirty="0"/>
            </a:br>
            <a:r>
              <a:rPr lang="en-US" dirty="0" err="1"/>
              <a:t>i</a:t>
            </a:r>
            <a:r>
              <a:rPr lang="en-US" dirty="0"/>
              <a:t>=1&lt;n loop</a:t>
            </a:r>
            <a:br>
              <a:rPr lang="en-US" dirty="0"/>
            </a:br>
            <a:r>
              <a:rPr lang="en-US" dirty="0"/>
              <a:t>s=BOB </a:t>
            </a:r>
          </a:p>
          <a:p>
            <a:r>
              <a:rPr lang="en-US" dirty="0" err="1"/>
              <a:t>JOE.Compare</a:t>
            </a:r>
            <a:r>
              <a:rPr lang="en-US" dirty="0"/>
              <a:t>(BOB)&gt;0</a:t>
            </a:r>
            <a:br>
              <a:rPr lang="en-US" dirty="0"/>
            </a:br>
            <a:r>
              <a:rPr lang="en-US" dirty="0" err="1"/>
              <a:t>inc</a:t>
            </a:r>
            <a:r>
              <a:rPr lang="en-US" dirty="0"/>
              <a:t>=false</a:t>
            </a:r>
            <a:br>
              <a:rPr lang="en-US" dirty="0"/>
            </a:br>
            <a:r>
              <a:rPr lang="en-US" dirty="0"/>
              <a:t>last=BOB</a:t>
            </a:r>
            <a:br>
              <a:rPr lang="en-US" dirty="0"/>
            </a:br>
            <a:r>
              <a:rPr lang="en-US" dirty="0" err="1"/>
              <a:t>i</a:t>
            </a:r>
            <a:r>
              <a:rPr lang="en-US" dirty="0"/>
              <a:t>=2&lt;n loop</a:t>
            </a:r>
          </a:p>
          <a:p>
            <a:r>
              <a:rPr lang="en-US" dirty="0"/>
              <a:t>s=ANDY</a:t>
            </a:r>
          </a:p>
          <a:p>
            <a:r>
              <a:rPr lang="en-US" dirty="0" err="1"/>
              <a:t>Bob.Compare</a:t>
            </a:r>
            <a:r>
              <a:rPr lang="en-US" dirty="0"/>
              <a:t>(ANDY)&gt;0</a:t>
            </a:r>
          </a:p>
          <a:p>
            <a:r>
              <a:rPr lang="en-US" dirty="0" err="1"/>
              <a:t>inc</a:t>
            </a:r>
            <a:r>
              <a:rPr lang="en-US" dirty="0"/>
              <a:t>=false</a:t>
            </a:r>
            <a:br>
              <a:rPr lang="en-US" dirty="0"/>
            </a:br>
            <a:r>
              <a:rPr lang="en-US" dirty="0"/>
              <a:t>last=ANDY</a:t>
            </a:r>
            <a:br>
              <a:rPr lang="en-US" dirty="0"/>
            </a:br>
            <a:r>
              <a:rPr lang="en-US" dirty="0"/>
              <a:t>…</a:t>
            </a:r>
          </a:p>
          <a:p>
            <a:r>
              <a:rPr lang="en-US" dirty="0"/>
              <a:t>Dec=true</a:t>
            </a:r>
            <a:br>
              <a:rPr lang="en-US" dirty="0"/>
            </a:br>
            <a:r>
              <a:rPr lang="en-US" dirty="0" err="1"/>
              <a:t>cout</a:t>
            </a:r>
            <a:r>
              <a:rPr lang="en-US" dirty="0"/>
              <a:t> “DECREASING”</a:t>
            </a:r>
          </a:p>
        </p:txBody>
      </p:sp>
      <p:pic>
        <p:nvPicPr>
          <p:cNvPr id="4" name="Picture 3">
            <a:extLst>
              <a:ext uri="{FF2B5EF4-FFF2-40B4-BE49-F238E27FC236}">
                <a16:creationId xmlns:a16="http://schemas.microsoft.com/office/drawing/2014/main" id="{E94EFB61-F4D7-4CE0-92E2-999ED38DA6AD}"/>
              </a:ext>
            </a:extLst>
          </p:cNvPr>
          <p:cNvPicPr>
            <a:picLocks noChangeAspect="1"/>
          </p:cNvPicPr>
          <p:nvPr/>
        </p:nvPicPr>
        <p:blipFill>
          <a:blip r:embed="rId2"/>
          <a:stretch>
            <a:fillRect/>
          </a:stretch>
        </p:blipFill>
        <p:spPr>
          <a:xfrm>
            <a:off x="-107156" y="982134"/>
            <a:ext cx="7820025" cy="5991225"/>
          </a:xfrm>
          <a:prstGeom prst="rect">
            <a:avLst/>
          </a:prstGeom>
        </p:spPr>
      </p:pic>
    </p:spTree>
    <p:extLst>
      <p:ext uri="{BB962C8B-B14F-4D97-AF65-F5344CB8AC3E}">
        <p14:creationId xmlns:p14="http://schemas.microsoft.com/office/powerpoint/2010/main" val="1220470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15</TotalTime>
  <Words>154</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Line Them Up</vt:lpstr>
      <vt:lpstr>Gist:</vt:lpstr>
      <vt:lpstr>Important Takeaways from Description:</vt:lpstr>
      <vt:lpstr>Solution Strategy</vt:lpstr>
      <vt:lpstr>C++ Code Walkthrough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Them Up</dc:title>
  <dc:creator>Seth Kitchen</dc:creator>
  <cp:lastModifiedBy>Seth Kitchen</cp:lastModifiedBy>
  <cp:revision>2</cp:revision>
  <dcterms:created xsi:type="dcterms:W3CDTF">2018-02-23T20:30:17Z</dcterms:created>
  <dcterms:modified xsi:type="dcterms:W3CDTF">2018-02-23T20:45:20Z</dcterms:modified>
</cp:coreProperties>
</file>