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1414-CA95-4296-AC15-8A314026E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Natrij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DC59D-3F61-4124-BA4C-6197EF745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Contributors: SETH KITCHEN</a:t>
            </a:r>
          </a:p>
        </p:txBody>
      </p:sp>
    </p:spTree>
    <p:extLst>
      <p:ext uri="{BB962C8B-B14F-4D97-AF65-F5344CB8AC3E}">
        <p14:creationId xmlns:p14="http://schemas.microsoft.com/office/powerpoint/2010/main" val="364846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A76E-BF60-4DB4-A119-0E446D26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291D-91CC-49E9-ADBC-8F2BAC7A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 two time periods and display the elapsed time</a:t>
            </a:r>
          </a:p>
          <a:p>
            <a:r>
              <a:rPr lang="en-US" dirty="0"/>
              <a:t>Inputs are:</a:t>
            </a:r>
          </a:p>
          <a:p>
            <a:pPr lvl="1"/>
            <a:r>
              <a:rPr lang="en-US" dirty="0"/>
              <a:t>Time one (string </a:t>
            </a:r>
            <a:r>
              <a:rPr lang="en-US" dirty="0" err="1"/>
              <a:t>hh:mm:ss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two (string </a:t>
            </a:r>
            <a:r>
              <a:rPr lang="en-US" dirty="0" err="1"/>
              <a:t>hh:mm:ss</a:t>
            </a:r>
            <a:r>
              <a:rPr lang="en-US" dirty="0"/>
              <a:t>)</a:t>
            </a:r>
          </a:p>
          <a:p>
            <a:r>
              <a:rPr lang="en-US" dirty="0"/>
              <a:t>You need to Output:</a:t>
            </a:r>
          </a:p>
          <a:p>
            <a:pPr lvl="1"/>
            <a:r>
              <a:rPr lang="en-US" dirty="0"/>
              <a:t>Time two-Time one and display as </a:t>
            </a:r>
            <a:r>
              <a:rPr lang="en-US" dirty="0" err="1"/>
              <a:t>hh:mm:ss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F7874-73F9-4A04-BFC5-A4C8DA996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17" y="52388"/>
            <a:ext cx="8374038" cy="11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843A-C743-42CE-9184-7755C2C5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from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487E-C6F8-4C96-8330-66DF2A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line of input contains the current time in </a:t>
            </a:r>
            <a:r>
              <a:rPr lang="en-US" dirty="0" err="1"/>
              <a:t>hh:mm:ss</a:t>
            </a:r>
            <a:r>
              <a:rPr lang="en-US" dirty="0"/>
              <a:t> format (hours, minutes, seconds). The hours will be between 0 and 23 (inclusive) and the minutes and seconds between 0 and 59. The second line contains the time of the explosion in the same format.</a:t>
            </a:r>
          </a:p>
          <a:p>
            <a:endParaRPr lang="en-US" dirty="0"/>
          </a:p>
          <a:p>
            <a:r>
              <a:rPr lang="en-US" dirty="0"/>
              <a:t>Write a program that calculates the time to the explosion (this is the time </a:t>
            </a:r>
            <a:r>
              <a:rPr lang="en-US" dirty="0" err="1"/>
              <a:t>Borko</a:t>
            </a:r>
            <a:r>
              <a:rPr lang="en-US" dirty="0"/>
              <a:t> will enter into the microprocessor). The time </a:t>
            </a:r>
            <a:r>
              <a:rPr lang="en-US" dirty="0" err="1"/>
              <a:t>Borko</a:t>
            </a:r>
            <a:r>
              <a:rPr lang="en-US" dirty="0"/>
              <a:t> wants is at least one second and at most 24 hours.</a:t>
            </a:r>
          </a:p>
        </p:txBody>
      </p:sp>
    </p:spTree>
    <p:extLst>
      <p:ext uri="{BB962C8B-B14F-4D97-AF65-F5344CB8AC3E}">
        <p14:creationId xmlns:p14="http://schemas.microsoft.com/office/powerpoint/2010/main" val="168723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3AE9-FDDC-4371-A15A-5AEB8A38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48A2-7510-457A-98CB-F9B034CD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difference between the given times and normalize them</a:t>
            </a:r>
          </a:p>
        </p:txBody>
      </p:sp>
    </p:spTree>
    <p:extLst>
      <p:ext uri="{BB962C8B-B14F-4D97-AF65-F5344CB8AC3E}">
        <p14:creationId xmlns:p14="http://schemas.microsoft.com/office/powerpoint/2010/main" val="425619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6378-F7D9-43D4-8851-458C3F7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84B1-7B56-40F1-99E3-3F0EC4B0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636" y="1245140"/>
            <a:ext cx="3455952" cy="5389124"/>
          </a:xfrm>
        </p:spPr>
        <p:txBody>
          <a:bodyPr/>
          <a:lstStyle/>
          <a:p>
            <a:r>
              <a:rPr lang="en-US" dirty="0"/>
              <a:t>H1=20</a:t>
            </a:r>
            <a:br>
              <a:rPr lang="en-US" dirty="0"/>
            </a:br>
            <a:r>
              <a:rPr lang="en-US" dirty="0"/>
              <a:t>m1=0</a:t>
            </a:r>
            <a:br>
              <a:rPr lang="en-US" dirty="0"/>
            </a:br>
            <a:r>
              <a:rPr lang="en-US" dirty="0"/>
              <a:t>s1=0</a:t>
            </a:r>
            <a:br>
              <a:rPr lang="en-US" dirty="0"/>
            </a:br>
            <a:r>
              <a:rPr lang="en-US" dirty="0"/>
              <a:t>h2=4</a:t>
            </a:r>
            <a:br>
              <a:rPr lang="en-US" dirty="0"/>
            </a:br>
            <a:r>
              <a:rPr lang="en-US" dirty="0"/>
              <a:t>m2=0</a:t>
            </a:r>
            <a:br>
              <a:rPr lang="en-US" dirty="0"/>
            </a:br>
            <a:r>
              <a:rPr lang="en-US" dirty="0"/>
              <a:t>s2=0</a:t>
            </a:r>
            <a:br>
              <a:rPr lang="en-US" dirty="0"/>
            </a:br>
            <a:r>
              <a:rPr lang="en-US" dirty="0"/>
              <a:t>s=0</a:t>
            </a:r>
            <a:br>
              <a:rPr lang="en-US" dirty="0"/>
            </a:br>
            <a:r>
              <a:rPr lang="en-US" dirty="0"/>
              <a:t>m=0</a:t>
            </a:r>
            <a:br>
              <a:rPr lang="en-US" dirty="0"/>
            </a:br>
            <a:r>
              <a:rPr lang="en-US" dirty="0"/>
              <a:t>h=-16</a:t>
            </a:r>
            <a:br>
              <a:rPr lang="en-US" dirty="0"/>
            </a:br>
            <a:r>
              <a:rPr lang="en-US" dirty="0"/>
              <a:t>s!&lt;0 continue</a:t>
            </a:r>
            <a:br>
              <a:rPr lang="en-US" dirty="0"/>
            </a:br>
            <a:r>
              <a:rPr lang="en-US" dirty="0"/>
              <a:t>m!&lt;0 continue</a:t>
            </a:r>
            <a:br>
              <a:rPr lang="en-US" dirty="0"/>
            </a:br>
            <a:r>
              <a:rPr lang="en-US" dirty="0"/>
              <a:t>h&lt;0-&gt; h=-16+24=8</a:t>
            </a:r>
            <a:br>
              <a:rPr lang="en-US" dirty="0"/>
            </a:br>
            <a:r>
              <a:rPr lang="en-US" dirty="0"/>
              <a:t>print(08:00:00)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44C74-F552-4376-B5A7-16368AD0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90" y="1168686"/>
            <a:ext cx="7285524" cy="556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172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Natrij </vt:lpstr>
      <vt:lpstr>Gist:</vt:lpstr>
      <vt:lpstr>Important Takeaways from Problem Description</vt:lpstr>
      <vt:lpstr>Solution Strategy</vt:lpstr>
      <vt:lpstr>C++ Code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Natrij</dc:title>
  <dc:creator>Seth Kitchen</dc:creator>
  <cp:lastModifiedBy>Seth Kitchen</cp:lastModifiedBy>
  <cp:revision>2</cp:revision>
  <dcterms:created xsi:type="dcterms:W3CDTF">2018-02-23T21:27:10Z</dcterms:created>
  <dcterms:modified xsi:type="dcterms:W3CDTF">2018-02-23T21:36:33Z</dcterms:modified>
</cp:coreProperties>
</file>