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11"/>
  </p:notesMasterIdLst>
  <p:sldIdLst>
    <p:sldId id="1808" r:id="rId6"/>
    <p:sldId id="1809" r:id="rId7"/>
    <p:sldId id="4694" r:id="rId8"/>
    <p:sldId id="4695" r:id="rId9"/>
    <p:sldId id="46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3" d="100"/>
          <a:sy n="83" d="100"/>
        </p:scale>
        <p:origin x="4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EC1F9-3975-4E55-ACFF-CFA0DADC941F}"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029FB-69C3-40EA-8C34-C2934E7C4A65}" type="slidenum">
              <a:rPr lang="en-US" smtClean="0"/>
              <a:t>‹#›</a:t>
            </a:fld>
            <a:endParaRPr lang="en-US"/>
          </a:p>
        </p:txBody>
      </p:sp>
    </p:spTree>
    <p:extLst>
      <p:ext uri="{BB962C8B-B14F-4D97-AF65-F5344CB8AC3E}">
        <p14:creationId xmlns:p14="http://schemas.microsoft.com/office/powerpoint/2010/main" val="181253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Updated Kubernetes Presentation - https://www.microsoft.com/en-us/connectevent#sessions </a:t>
            </a:r>
          </a:p>
          <a:p>
            <a:r>
              <a:rPr lang="en-US" sz="1200" b="0" i="0" u="none" strike="noStrike" kern="1200">
                <a:solidFill>
                  <a:schemeClr val="tx1"/>
                </a:solidFill>
                <a:effectLst/>
                <a:latin typeface="+mn-lt"/>
                <a:ea typeface="+mn-ea"/>
                <a:cs typeface="+mn-cs"/>
              </a:rPr>
              <a:t>	“Kubernetes for the ‘</a:t>
            </a:r>
            <a:r>
              <a:rPr lang="en-US" sz="1200" b="0" i="0" u="none" strike="noStrike" kern="1200" err="1">
                <a:solidFill>
                  <a:schemeClr val="tx1"/>
                </a:solidFill>
                <a:effectLst/>
                <a:latin typeface="+mn-lt"/>
                <a:ea typeface="+mn-ea"/>
                <a:cs typeface="+mn-cs"/>
              </a:rPr>
              <a:t>klueless</a:t>
            </a:r>
            <a:r>
              <a:rPr lang="en-US" sz="1200" b="0" i="0" u="none" strike="noStrike" kern="1200">
                <a:solidFill>
                  <a:schemeClr val="tx1"/>
                </a:solidFill>
                <a:effectLst/>
                <a:latin typeface="+mn-lt"/>
                <a:ea typeface="+mn-ea"/>
                <a:cs typeface="+mn-cs"/>
              </a:rPr>
              <a:t>’”  by Brendan Burns</a:t>
            </a:r>
          </a:p>
          <a:p>
            <a:r>
              <a:rPr lang="en-US" sz="1200" b="0" i="0" u="none" strike="noStrike" kern="1200">
                <a:solidFill>
                  <a:schemeClr val="tx1"/>
                </a:solidFill>
                <a:effectLst/>
                <a:latin typeface="+mn-lt"/>
                <a:ea typeface="+mn-ea"/>
                <a:cs typeface="+mn-cs"/>
              </a:rPr>
              <a:t>Containers and DevOps - https://github.com/Microsoft/MCW-Containers-and-DevOps </a:t>
            </a:r>
          </a:p>
          <a:p>
            <a:r>
              <a:rPr lang="en-US" sz="1200" b="0" i="0" u="none" strike="noStrike" kern="1200">
                <a:solidFill>
                  <a:schemeClr val="tx1"/>
                </a:solidFill>
                <a:effectLst/>
                <a:latin typeface="+mn-lt"/>
                <a:ea typeface="+mn-ea"/>
                <a:cs typeface="+mn-cs"/>
              </a:rPr>
              <a:t>Cloud Workshop Guidelines - https://microsoft.sharepoint.com/sites/infopedia/Pages/Docset-Viewer.aspx?did=G01KC-2-1335 </a:t>
            </a:r>
          </a:p>
          <a:p>
            <a:r>
              <a:rPr lang="en-US" b="0"/>
              <a:t>Azure Kubernetes Workshop - http://aksworkshop.io/ </a:t>
            </a:r>
          </a:p>
          <a:p>
            <a:endParaRPr lang="en-US"/>
          </a:p>
          <a:p>
            <a:r>
              <a:rPr lang="en-US"/>
              <a:t>Pet Detector - https://github.com/Microsoft/connect-petdetector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BB2E67-9DF2-4E43-98E4-9BF0386E09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137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788A-0C91-4F76-84BA-19BCA99DF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41B3C7-54DB-4C9F-8769-BC1E7113B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4C015E-ED3A-46A2-89D4-DC732DF0F795}"/>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BA108536-4029-4127-AF6B-C6A307A15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53AFD-0BAF-4FA7-ABE8-E5710B18BC8F}"/>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73261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2528-4B22-4DAE-8D19-17D9A527B4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52A8B-DF05-41FA-B10C-16BBBA9E06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2FA63-B392-44FB-995B-FDDE8D479DCE}"/>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0159C71A-319D-434D-ADB7-33B7594F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18039-02B6-4BD9-93AC-CA6A884F83E1}"/>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25894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9F5C2-237A-4074-B9B9-75C782CCFE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F490E0-731E-4F11-A61C-FE04C42DA6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F6241-71FD-4ED2-8773-192B1CFD62C8}"/>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BF0D84AD-9FA5-4805-8947-DFF6B1DDB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ADFE0-4498-40CA-AD34-4FC19CE7538E}"/>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32804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3 ">
    <p:bg>
      <p:bgPr>
        <a:solidFill>
          <a:srgbClr val="000000"/>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75096FF-13CC-0248-B6F1-88D5C0332823}"/>
              </a:ext>
            </a:extLst>
          </p:cNvPr>
          <p:cNvSpPr>
            <a:spLocks noGrp="1"/>
          </p:cNvSpPr>
          <p:nvPr>
            <p:ph type="title" hasCustomPrompt="1"/>
          </p:nvPr>
        </p:nvSpPr>
        <p:spPr>
          <a:xfrm>
            <a:off x="431183" y="2602180"/>
            <a:ext cx="6564802" cy="1653640"/>
          </a:xfrm>
          <a:noFill/>
        </p:spPr>
        <p:txBody>
          <a:bodyPr lIns="0" tIns="0" rIns="0" bIns="182880" anchor="b" anchorCtr="0"/>
          <a:lstStyle>
            <a:lvl1pPr>
              <a:defRPr sz="4902" strike="noStrike" spc="-49" baseline="0">
                <a:solidFill>
                  <a:schemeClr val="bg1"/>
                </a:solidFill>
              </a:defRPr>
            </a:lvl1pPr>
          </a:lstStyle>
          <a:p>
            <a:r>
              <a:rPr lang="en-US" dirty="0"/>
              <a:t>Microsoft Azure </a:t>
            </a:r>
            <a:br>
              <a:rPr lang="en-US" dirty="0"/>
            </a:br>
            <a:r>
              <a:rPr lang="en-US" dirty="0"/>
              <a:t>Developer Camp</a:t>
            </a:r>
          </a:p>
        </p:txBody>
      </p:sp>
      <p:pic>
        <p:nvPicPr>
          <p:cNvPr id="6" name="Picture 5">
            <a:extLst>
              <a:ext uri="{FF2B5EF4-FFF2-40B4-BE49-F238E27FC236}">
                <a16:creationId xmlns:a16="http://schemas.microsoft.com/office/drawing/2014/main" id="{414E37FF-12F6-394D-83D1-D72C5CB1EF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pic>
        <p:nvPicPr>
          <p:cNvPr id="2" name="Picture 1">
            <a:extLst>
              <a:ext uri="{FF2B5EF4-FFF2-40B4-BE49-F238E27FC236}">
                <a16:creationId xmlns:a16="http://schemas.microsoft.com/office/drawing/2014/main" id="{0E35BB69-BA27-A546-9D3A-488B97064EF6}"/>
              </a:ext>
            </a:extLst>
          </p:cNvPr>
          <p:cNvPicPr>
            <a:picLocks noChangeAspect="1"/>
          </p:cNvPicPr>
          <p:nvPr userDrawn="1"/>
        </p:nvPicPr>
        <p:blipFill>
          <a:blip r:embed="rId3"/>
          <a:stretch>
            <a:fillRect/>
          </a:stretch>
        </p:blipFill>
        <p:spPr>
          <a:xfrm>
            <a:off x="7089138" y="1427085"/>
            <a:ext cx="3954738" cy="4003831"/>
          </a:xfrm>
          <a:prstGeom prst="rect">
            <a:avLst/>
          </a:prstGeom>
        </p:spPr>
      </p:pic>
    </p:spTree>
    <p:extLst>
      <p:ext uri="{BB962C8B-B14F-4D97-AF65-F5344CB8AC3E}">
        <p14:creationId xmlns:p14="http://schemas.microsoft.com/office/powerpoint/2010/main" val="347205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291691"/>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598909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MS logo gray - EMF" descr="Microsoft logo, gray text version">
            <a:extLst>
              <a:ext uri="{FF2B5EF4-FFF2-40B4-BE49-F238E27FC236}">
                <a16:creationId xmlns:a16="http://schemas.microsoft.com/office/drawing/2014/main" id="{686A6A9D-6472-714C-BF12-B1E968F5E4FD}"/>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7" name="Slide Number Placeholder 9">
            <a:extLst>
              <a:ext uri="{FF2B5EF4-FFF2-40B4-BE49-F238E27FC236}">
                <a16:creationId xmlns:a16="http://schemas.microsoft.com/office/drawing/2014/main" id="{C2B37255-FEB3-794E-919B-32FC5B9DA769}"/>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8" name="Title 2">
            <a:extLst>
              <a:ext uri="{FF2B5EF4-FFF2-40B4-BE49-F238E27FC236}">
                <a16:creationId xmlns:a16="http://schemas.microsoft.com/office/drawing/2014/main" id="{DD30DB87-9781-8149-9880-BB59F93E7EDD}"/>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cap="none">
                <a:solidFill>
                  <a:schemeClr val="accent5"/>
                </a:solidFill>
                <a:latin typeface="+mn-lt"/>
                <a:cs typeface="Segoe UI" panose="020B0502040204020203" pitchFamily="34" charset="0"/>
              </a:rPr>
              <a:t>Baseline Local Event Series Launch 11.30.18</a:t>
            </a:r>
            <a:endParaRPr lang="en-US" sz="800" cap="none">
              <a:solidFill>
                <a:schemeClr val="accent5"/>
              </a:solidFill>
              <a:latin typeface="+mn-lt"/>
            </a:endParaRPr>
          </a:p>
        </p:txBody>
      </p:sp>
      <p:sp>
        <p:nvSpPr>
          <p:cNvPr id="10" name="Title 1">
            <a:extLst>
              <a:ext uri="{FF2B5EF4-FFF2-40B4-BE49-F238E27FC236}">
                <a16:creationId xmlns:a16="http://schemas.microsoft.com/office/drawing/2014/main" id="{E81CA5BC-95F1-4780-8534-25FCBD10A022}"/>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32376832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pic>
        <p:nvPicPr>
          <p:cNvPr id="3" name="MS logo gray - EMF" descr="Microsoft logo, gray text version">
            <a:extLst>
              <a:ext uri="{FF2B5EF4-FFF2-40B4-BE49-F238E27FC236}">
                <a16:creationId xmlns:a16="http://schemas.microsoft.com/office/drawing/2014/main" id="{C86308C6-53AE-0942-A0C9-4C6C9C35C7E5}"/>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7" name="Slide Number Placeholder 9">
            <a:extLst>
              <a:ext uri="{FF2B5EF4-FFF2-40B4-BE49-F238E27FC236}">
                <a16:creationId xmlns:a16="http://schemas.microsoft.com/office/drawing/2014/main" id="{E1C55B4E-AD78-9F49-B7F1-D9FBDF3B0097}"/>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8" name="Title 2">
            <a:extLst>
              <a:ext uri="{FF2B5EF4-FFF2-40B4-BE49-F238E27FC236}">
                <a16:creationId xmlns:a16="http://schemas.microsoft.com/office/drawing/2014/main" id="{DEEC1418-142C-B049-AC2C-79B792A8D4DB}"/>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accent5"/>
                </a:solidFill>
                <a:latin typeface="+mn-lt"/>
                <a:ea typeface="+mj-ea"/>
                <a:cs typeface="Segoe UI" panose="020B0502040204020203" pitchFamily="34" charset="0"/>
              </a:rPr>
              <a:t>Baseline Local Event Series Launch 11.30.18</a:t>
            </a:r>
            <a:endParaRPr lang="en-US" sz="800" b="1" kern="1200" cap="none" baseline="0">
              <a:solidFill>
                <a:schemeClr val="accent5"/>
              </a:solidFill>
              <a:latin typeface="+mn-lt"/>
              <a:ea typeface="+mj-ea"/>
              <a:cs typeface="+mj-cs"/>
            </a:endParaRPr>
          </a:p>
        </p:txBody>
      </p:sp>
    </p:spTree>
    <p:extLst>
      <p:ext uri="{BB962C8B-B14F-4D97-AF65-F5344CB8AC3E}">
        <p14:creationId xmlns:p14="http://schemas.microsoft.com/office/powerpoint/2010/main" val="21490041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7E34FB7-DE6F-4945-B90E-78A19C2D0C42}"/>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5" name="Slide Number Placeholder 9">
            <a:extLst>
              <a:ext uri="{FF2B5EF4-FFF2-40B4-BE49-F238E27FC236}">
                <a16:creationId xmlns:a16="http://schemas.microsoft.com/office/drawing/2014/main" id="{3CA826D3-7985-614E-9ECD-82183064B982}"/>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6" name="Title 2">
            <a:extLst>
              <a:ext uri="{FF2B5EF4-FFF2-40B4-BE49-F238E27FC236}">
                <a16:creationId xmlns:a16="http://schemas.microsoft.com/office/drawing/2014/main" id="{83CF16C9-3B0F-7346-952F-62A08FE5FCF8}"/>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accent5"/>
                </a:solidFill>
                <a:latin typeface="+mn-lt"/>
                <a:ea typeface="+mj-ea"/>
                <a:cs typeface="Segoe UI" panose="020B0502040204020203" pitchFamily="34" charset="0"/>
              </a:rPr>
              <a:t>Baseline Local Event Series Launch 11.30.18</a:t>
            </a:r>
            <a:endParaRPr lang="en-US" sz="800" b="1" kern="1200" cap="none" baseline="0">
              <a:solidFill>
                <a:schemeClr val="accent5"/>
              </a:solidFill>
              <a:latin typeface="+mn-lt"/>
              <a:ea typeface="+mj-ea"/>
              <a:cs typeface="+mj-cs"/>
            </a:endParaRPr>
          </a:p>
        </p:txBody>
      </p:sp>
      <p:sp>
        <p:nvSpPr>
          <p:cNvPr id="7" name="Title 1">
            <a:extLst>
              <a:ext uri="{FF2B5EF4-FFF2-40B4-BE49-F238E27FC236}">
                <a16:creationId xmlns:a16="http://schemas.microsoft.com/office/drawing/2014/main" id="{D4159154-AA6A-413B-B200-A70522DA0777}"/>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3658514719"/>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97688"/>
            <a:ext cx="9144000" cy="637097"/>
          </a:xfrm>
          <a:noFill/>
        </p:spPr>
        <p:txBody>
          <a:bodyPr lIns="0" tIns="0" rIns="0" bIns="0" anchor="b" anchorCtr="0">
            <a:spAutoFit/>
          </a:bodyPr>
          <a:lstStyle>
            <a:lvl1pPr algn="l" defTabSz="932742" rtl="0" eaLnBrk="1" latinLnBrk="0" hangingPunct="1">
              <a:lnSpc>
                <a:spcPct val="90000"/>
              </a:lnSpc>
              <a:spcBef>
                <a:spcPct val="0"/>
              </a:spcBef>
              <a:buNone/>
              <a:defRPr lang="en-US" sz="4600" b="0" i="0" kern="1200" cap="none" spc="-50" baseline="0" dirty="0">
                <a:ln w="3175">
                  <a:noFill/>
                </a:ln>
                <a:gradFill>
                  <a:gsLst>
                    <a:gs pos="62564">
                      <a:schemeClr val="tx1"/>
                    </a:gs>
                    <a:gs pos="55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a:t>Section title</a:t>
            </a:r>
          </a:p>
        </p:txBody>
      </p:sp>
      <p:sp>
        <p:nvSpPr>
          <p:cNvPr id="4" name="Slide Number Placeholder 9">
            <a:extLst>
              <a:ext uri="{FF2B5EF4-FFF2-40B4-BE49-F238E27FC236}">
                <a16:creationId xmlns:a16="http://schemas.microsoft.com/office/drawing/2014/main" id="{42E39A31-24FB-9042-8240-D633A188E3BD}"/>
              </a:ext>
            </a:extLst>
          </p:cNvPr>
          <p:cNvSpPr>
            <a:spLocks noGrp="1"/>
          </p:cNvSpPr>
          <p:nvPr>
            <p:ph type="sldNum" sz="quarter" idx="17"/>
          </p:nvPr>
        </p:nvSpPr>
        <p:spPr>
          <a:xfrm>
            <a:off x="11229278" y="6399144"/>
            <a:ext cx="441366" cy="165169"/>
          </a:xfrm>
          <a:prstGeom prst="rect">
            <a:avLst/>
          </a:prstGeom>
        </p:spPr>
        <p:txBody>
          <a:bodyPr/>
          <a:lstStyle>
            <a:lvl1pPr algn="r">
              <a:defRPr sz="800">
                <a:solidFill>
                  <a:schemeClr val="tx1"/>
                </a:solidFill>
              </a:defRPr>
            </a:lvl1pPr>
          </a:lstStyle>
          <a:p>
            <a:fld id="{4F9AC08D-23A9-440E-BCB9-AA1E9877CC38}" type="slidenum">
              <a:rPr lang="en-US" smtClean="0"/>
              <a:pPr/>
              <a:t>‹#›</a:t>
            </a:fld>
            <a:endParaRPr lang="en-US"/>
          </a:p>
        </p:txBody>
      </p:sp>
      <p:sp>
        <p:nvSpPr>
          <p:cNvPr id="5" name="Title 2">
            <a:extLst>
              <a:ext uri="{FF2B5EF4-FFF2-40B4-BE49-F238E27FC236}">
                <a16:creationId xmlns:a16="http://schemas.microsoft.com/office/drawing/2014/main" id="{8E19CDBF-03F5-164F-B783-45EF521A1880}"/>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tx1"/>
                </a:solidFill>
                <a:latin typeface="+mj-lt"/>
                <a:ea typeface="+mj-ea"/>
                <a:cs typeface="Segoe UI" panose="020B0502040204020203" pitchFamily="34" charset="0"/>
              </a:rPr>
              <a:t>Baseline Local Event Series Launch 11.30.18</a:t>
            </a:r>
            <a:endParaRPr lang="en-US" sz="800" b="1" kern="1200" cap="none" baseline="0">
              <a:solidFill>
                <a:schemeClr val="tx1"/>
              </a:solidFill>
              <a:latin typeface="+mj-lt"/>
              <a:ea typeface="+mj-ea"/>
              <a:cs typeface="+mj-cs"/>
            </a:endParaRPr>
          </a:p>
        </p:txBody>
      </p:sp>
      <p:pic>
        <p:nvPicPr>
          <p:cNvPr id="8" name="MS logo white - EMF" descr="Microsoft logo white text version">
            <a:extLst>
              <a:ext uri="{FF2B5EF4-FFF2-40B4-BE49-F238E27FC236}">
                <a16:creationId xmlns:a16="http://schemas.microsoft.com/office/drawing/2014/main" id="{C39AC322-E000-004C-8E37-A656EE2D67A1}"/>
              </a:ext>
            </a:extLst>
          </p:cNvPr>
          <p:cNvPicPr>
            <a:picLocks noChangeAspect="1"/>
          </p:cNvPicPr>
          <p:nvPr userDrawn="1"/>
        </p:nvPicPr>
        <p:blipFill>
          <a:blip r:embed="rId2"/>
          <a:stretch>
            <a:fillRect/>
          </a:stretch>
        </p:blipFill>
        <p:spPr bwMode="black">
          <a:xfrm>
            <a:off x="591068" y="6423102"/>
            <a:ext cx="768514" cy="164592"/>
          </a:xfrm>
          <a:prstGeom prst="rect">
            <a:avLst/>
          </a:prstGeom>
        </p:spPr>
      </p:pic>
    </p:spTree>
    <p:extLst>
      <p:ext uri="{BB962C8B-B14F-4D97-AF65-F5344CB8AC3E}">
        <p14:creationId xmlns:p14="http://schemas.microsoft.com/office/powerpoint/2010/main" val="1276015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 Orange">
    <p:bg>
      <p:bgPr>
        <a:solidFill>
          <a:srgbClr val="D83B0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97688"/>
            <a:ext cx="9144000" cy="637097"/>
          </a:xfrm>
          <a:noFill/>
        </p:spPr>
        <p:txBody>
          <a:bodyPr lIns="0" tIns="0" rIns="0" bIns="0" anchor="b" anchorCtr="0">
            <a:spAutoFit/>
          </a:bodyPr>
          <a:lstStyle>
            <a:lvl1pPr algn="l" defTabSz="932742" rtl="0" eaLnBrk="1" latinLnBrk="0" hangingPunct="1">
              <a:lnSpc>
                <a:spcPct val="90000"/>
              </a:lnSpc>
              <a:spcBef>
                <a:spcPct val="0"/>
              </a:spcBef>
              <a:buNone/>
              <a:defRPr lang="en-US" sz="4600" b="0" i="0" kern="1200" cap="none" spc="-50" baseline="0" dirty="0">
                <a:ln w="3175">
                  <a:noFill/>
                </a:ln>
                <a:gradFill>
                  <a:gsLst>
                    <a:gs pos="62564">
                      <a:schemeClr val="tx1"/>
                    </a:gs>
                    <a:gs pos="55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a:t>Section title</a:t>
            </a:r>
          </a:p>
        </p:txBody>
      </p:sp>
      <p:sp>
        <p:nvSpPr>
          <p:cNvPr id="4" name="Slide Number Placeholder 9">
            <a:extLst>
              <a:ext uri="{FF2B5EF4-FFF2-40B4-BE49-F238E27FC236}">
                <a16:creationId xmlns:a16="http://schemas.microsoft.com/office/drawing/2014/main" id="{42E39A31-24FB-9042-8240-D633A188E3BD}"/>
              </a:ext>
            </a:extLst>
          </p:cNvPr>
          <p:cNvSpPr>
            <a:spLocks noGrp="1"/>
          </p:cNvSpPr>
          <p:nvPr>
            <p:ph type="sldNum" sz="quarter" idx="17"/>
          </p:nvPr>
        </p:nvSpPr>
        <p:spPr>
          <a:xfrm>
            <a:off x="11229278" y="6399144"/>
            <a:ext cx="441366" cy="165169"/>
          </a:xfrm>
          <a:prstGeom prst="rect">
            <a:avLst/>
          </a:prstGeom>
        </p:spPr>
        <p:txBody>
          <a:bodyPr/>
          <a:lstStyle>
            <a:lvl1pPr algn="r">
              <a:defRPr sz="800">
                <a:solidFill>
                  <a:schemeClr val="tx1"/>
                </a:solidFill>
              </a:defRPr>
            </a:lvl1pPr>
          </a:lstStyle>
          <a:p>
            <a:fld id="{4F9AC08D-23A9-440E-BCB9-AA1E9877CC38}" type="slidenum">
              <a:rPr lang="en-US" smtClean="0"/>
              <a:pPr/>
              <a:t>‹#›</a:t>
            </a:fld>
            <a:endParaRPr lang="en-US"/>
          </a:p>
        </p:txBody>
      </p:sp>
      <p:sp>
        <p:nvSpPr>
          <p:cNvPr id="5" name="Title 2">
            <a:extLst>
              <a:ext uri="{FF2B5EF4-FFF2-40B4-BE49-F238E27FC236}">
                <a16:creationId xmlns:a16="http://schemas.microsoft.com/office/drawing/2014/main" id="{8E19CDBF-03F5-164F-B783-45EF521A1880}"/>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tx1"/>
                </a:solidFill>
                <a:latin typeface="+mj-lt"/>
                <a:ea typeface="+mj-ea"/>
                <a:cs typeface="Segoe UI" panose="020B0502040204020203" pitchFamily="34" charset="0"/>
              </a:rPr>
              <a:t>Baseline Local Event Series Launch 11.30.18</a:t>
            </a:r>
            <a:endParaRPr lang="en-US" sz="800" b="1" kern="1200" cap="none" baseline="0">
              <a:solidFill>
                <a:schemeClr val="tx1"/>
              </a:solidFill>
              <a:latin typeface="+mj-lt"/>
              <a:ea typeface="+mj-ea"/>
              <a:cs typeface="+mj-cs"/>
            </a:endParaRPr>
          </a:p>
        </p:txBody>
      </p:sp>
      <p:pic>
        <p:nvPicPr>
          <p:cNvPr id="8" name="MS logo white - EMF" descr="Microsoft logo white text version">
            <a:extLst>
              <a:ext uri="{FF2B5EF4-FFF2-40B4-BE49-F238E27FC236}">
                <a16:creationId xmlns:a16="http://schemas.microsoft.com/office/drawing/2014/main" id="{C39AC322-E000-004C-8E37-A656EE2D67A1}"/>
              </a:ext>
            </a:extLst>
          </p:cNvPr>
          <p:cNvPicPr>
            <a:picLocks noChangeAspect="1"/>
          </p:cNvPicPr>
          <p:nvPr userDrawn="1"/>
        </p:nvPicPr>
        <p:blipFill>
          <a:blip r:embed="rId2"/>
          <a:stretch>
            <a:fillRect/>
          </a:stretch>
        </p:blipFill>
        <p:spPr bwMode="black">
          <a:xfrm>
            <a:off x="591068" y="6423102"/>
            <a:ext cx="768514" cy="164592"/>
          </a:xfrm>
          <a:prstGeom prst="rect">
            <a:avLst/>
          </a:prstGeom>
        </p:spPr>
      </p:pic>
    </p:spTree>
    <p:extLst>
      <p:ext uri="{BB962C8B-B14F-4D97-AF65-F5344CB8AC3E}">
        <p14:creationId xmlns:p14="http://schemas.microsoft.com/office/powerpoint/2010/main" val="394689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A986-B697-4C75-992F-51C85D158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FB60EF-EAD4-4B56-BBD9-842E514904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07AC0-D4D6-4D75-92A9-EC9DA540177D}"/>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C04DD16B-09F2-494E-9431-0E386249E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94258-B0B2-4036-8646-7697BB1B57AF}"/>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4144421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492790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D. Title Slide">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nvPr>
        </p:nvGraphicFramePr>
        <p:xfrm>
          <a:off x="1556" y="1558"/>
          <a:ext cx="1556" cy="1556"/>
        </p:xfrm>
        <a:graphic>
          <a:graphicData uri="http://schemas.openxmlformats.org/presentationml/2006/ole">
            <mc:AlternateContent xmlns:mc="http://schemas.openxmlformats.org/markup-compatibility/2006">
              <mc:Choice xmlns:v="urn:schemas-microsoft-com:vml" Requires="v">
                <p:oleObj spid="_x0000_s1059" name="think-cell Slide" r:id="rId4" imgW="270" imgH="270" progId="TCLayout.ActiveDocument.1">
                  <p:embed/>
                </p:oleObj>
              </mc:Choice>
              <mc:Fallback>
                <p:oleObj name="think-cell Slide" r:id="rId4" imgW="270" imgH="270" progId="TCLayout.ActiveDocument.1">
                  <p:embed/>
                  <p:pic>
                    <p:nvPicPr>
                      <p:cNvPr id="13" name="Object 1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6"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1"/>
            <a:ext cx="12192000" cy="6858973"/>
          </a:xfrm>
          <a:prstGeom prst="rect">
            <a:avLst/>
          </a:prstGeom>
        </p:spPr>
      </p:pic>
      <p:sp>
        <p:nvSpPr>
          <p:cNvPr id="4" name="Rectangle 3"/>
          <p:cNvSpPr/>
          <p:nvPr userDrawn="1"/>
        </p:nvSpPr>
        <p:spPr bwMode="auto">
          <a:xfrm>
            <a:off x="267620" y="2091976"/>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sym typeface="Segoe UI Light" panose="020B0502040204020203" pitchFamily="34" charset="0"/>
            </a:endParaRPr>
          </a:p>
        </p:txBody>
      </p:sp>
      <p:grpSp>
        <p:nvGrpSpPr>
          <p:cNvPr id="5" name="Group 4"/>
          <p:cNvGrpSpPr>
            <a:grpSpLocks noChangeAspect="1"/>
          </p:cNvGrpSpPr>
          <p:nvPr userDrawn="1"/>
        </p:nvGrpSpPr>
        <p:grpSpPr bwMode="gray">
          <a:xfrm>
            <a:off x="448525" y="475095"/>
            <a:ext cx="1648360" cy="353933"/>
            <a:chOff x="457200" y="1643393"/>
            <a:chExt cx="4492753" cy="964540"/>
          </a:xfrm>
        </p:grpSpPr>
        <p:pic>
          <p:nvPicPr>
            <p:cNvPr id="6" name="Picture 5"/>
            <p:cNvPicPr>
              <a:picLocks noChangeAspect="1"/>
            </p:cNvPicPr>
            <p:nvPr/>
          </p:nvPicPr>
          <p:blipFill>
            <a:blip r:embed="rId7" cstate="print"/>
            <a:stretch>
              <a:fillRect/>
            </a:stretch>
          </p:blipFill>
          <p:spPr bwMode="gray">
            <a:xfrm>
              <a:off x="457200" y="1643393"/>
              <a:ext cx="964540" cy="964540"/>
            </a:xfrm>
            <a:prstGeom prst="rect">
              <a:avLst/>
            </a:prstGeom>
            <a:noFill/>
            <a:ln>
              <a:noFill/>
            </a:ln>
          </p:spPr>
        </p:pic>
        <p:sp>
          <p:nvSpPr>
            <p:cNvPr id="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a:latin typeface="Segoe UI Light" panose="020B0502040204020203" pitchFamily="34" charset="0"/>
                <a:sym typeface="Segoe UI Light" panose="020B0502040204020203" pitchFamily="34" charset="0"/>
              </a:endParaRPr>
            </a:p>
          </p:txBody>
        </p:sp>
      </p:grpSp>
      <p:sp>
        <p:nvSpPr>
          <p:cNvPr id="8" name="Text Placeholder 7"/>
          <p:cNvSpPr>
            <a:spLocks noGrp="1"/>
          </p:cNvSpPr>
          <p:nvPr>
            <p:ph type="body" sz="quarter" idx="13"/>
          </p:nvPr>
        </p:nvSpPr>
        <p:spPr>
          <a:xfrm>
            <a:off x="448525" y="2252776"/>
            <a:ext cx="5850677" cy="1575742"/>
          </a:xfrm>
        </p:spPr>
        <p:txBody>
          <a:bodyPr/>
          <a:lstStyle>
            <a:lvl1pPr>
              <a:lnSpc>
                <a:spcPct val="90000"/>
              </a:lnSpc>
              <a:defRPr sz="5400" baseline="0">
                <a:solidFill>
                  <a:srgbClr val="FFFFFF"/>
                </a:solidFill>
              </a:defRPr>
            </a:lvl1pPr>
          </a:lstStyle>
          <a:p>
            <a:pPr lvl="0"/>
            <a:r>
              <a:rPr lang="en-US"/>
              <a:t>Click to edit Master text styles</a:t>
            </a:r>
          </a:p>
        </p:txBody>
      </p:sp>
      <p:sp>
        <p:nvSpPr>
          <p:cNvPr id="14" name="Text Placeholder 13"/>
          <p:cNvSpPr>
            <a:spLocks noGrp="1"/>
          </p:cNvSpPr>
          <p:nvPr>
            <p:ph type="body" sz="quarter" idx="14"/>
          </p:nvPr>
        </p:nvSpPr>
        <p:spPr>
          <a:xfrm>
            <a:off x="448525" y="3918521"/>
            <a:ext cx="5850677" cy="1102518"/>
          </a:xfrm>
        </p:spPr>
        <p:txBody>
          <a:bodyPr/>
          <a:lstStyle>
            <a:lvl1pPr>
              <a:defRPr sz="3200">
                <a:solidFill>
                  <a:srgbClr val="FFFFFF"/>
                </a:solidFill>
              </a:defRPr>
            </a:lvl1pPr>
          </a:lstStyle>
          <a:p>
            <a:pPr lvl="0"/>
            <a:r>
              <a:rPr lang="en-US"/>
              <a:t>Click to edit Master text styles</a:t>
            </a:r>
          </a:p>
        </p:txBody>
      </p:sp>
      <p:sp>
        <p:nvSpPr>
          <p:cNvPr id="16" name="Text Placeholder 15"/>
          <p:cNvSpPr>
            <a:spLocks noGrp="1"/>
          </p:cNvSpPr>
          <p:nvPr>
            <p:ph type="body" sz="quarter" idx="15"/>
          </p:nvPr>
        </p:nvSpPr>
        <p:spPr>
          <a:xfrm>
            <a:off x="448525" y="5111043"/>
            <a:ext cx="5850677" cy="448276"/>
          </a:xfrm>
        </p:spPr>
        <p:txBody>
          <a:bodyPr/>
          <a:lstStyle>
            <a:lvl1pPr>
              <a:defRPr sz="1800">
                <a:solidFill>
                  <a:srgbClr val="FFFFFF"/>
                </a:solidFill>
              </a:defRPr>
            </a:lvl1pPr>
          </a:lstStyle>
          <a:p>
            <a:pPr lvl="0"/>
            <a:r>
              <a:rPr lang="en-US"/>
              <a:t>Click to edit Master text styles</a:t>
            </a:r>
          </a:p>
        </p:txBody>
      </p:sp>
    </p:spTree>
    <p:extLst>
      <p:ext uri="{BB962C8B-B14F-4D97-AF65-F5344CB8AC3E}">
        <p14:creationId xmlns:p14="http://schemas.microsoft.com/office/powerpoint/2010/main" val="2163760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Segoe UI" panose="020B0502040204020203" pitchFamily="34" charset="0"/>
                <a:sym typeface="Segoe UI" panose="020B0502040204020203" pitchFamily="34" charset="0"/>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Segoe UI" panose="020B0502040204020203" pitchFamily="34" charset="0"/>
                <a:sym typeface="Segoe UI" panose="020B0502040204020203" pitchFamily="34" charset="0"/>
              </a:defRPr>
            </a:lvl1pPr>
          </a:lstStyle>
          <a:p>
            <a:r>
              <a:rPr lang="en-US"/>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rPr>
              <a:t>07272018_ Local events rollout plan and R&amp;R.pptx</a:t>
            </a:r>
          </a:p>
        </p:txBody>
      </p:sp>
    </p:spTree>
    <p:extLst>
      <p:ext uri="{BB962C8B-B14F-4D97-AF65-F5344CB8AC3E}">
        <p14:creationId xmlns:p14="http://schemas.microsoft.com/office/powerpoint/2010/main" val="3737479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B3D4-C284-4886-A5DE-CA7D8B63C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D4D62E-031D-44A2-B437-6CC8210BB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DE00C3-537E-4A0B-A47C-96E388061E29}"/>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3843B13D-6CC2-42D0-83DF-7E0D40DBF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026EF-B90A-425F-9238-5082C2489644}"/>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16099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0557-78C7-4573-BE40-C517B7B2C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6E60E-EF33-49A4-85D2-F61ED83FB2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52B4B9-E6EB-4949-B460-99EC928AD1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C9B869-CFC2-48BA-8785-C67B0C640DCC}"/>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6" name="Footer Placeholder 5">
            <a:extLst>
              <a:ext uri="{FF2B5EF4-FFF2-40B4-BE49-F238E27FC236}">
                <a16:creationId xmlns:a16="http://schemas.microsoft.com/office/drawing/2014/main" id="{E2AFEB50-F299-4FB5-BD97-E56086D7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6A02C-43A0-4F87-B9F3-4D1682A81C55}"/>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95920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EE0F-291A-4FFE-9386-55C147C993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8B5BA9-CF12-4E71-B02F-DC332EB5A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25255F-92B4-4700-8AE3-7BF65085E8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A8D71B-DB97-4823-9C44-67011A6EA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D56D54-57EC-485F-8447-8D4F64EAF1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C503A-968E-4630-B675-A20929542ACF}"/>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8" name="Footer Placeholder 7">
            <a:extLst>
              <a:ext uri="{FF2B5EF4-FFF2-40B4-BE49-F238E27FC236}">
                <a16:creationId xmlns:a16="http://schemas.microsoft.com/office/drawing/2014/main" id="{B4ED083E-23B5-4E65-9AFA-0BE2188F9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624901-73D7-4BFF-8C38-5952F3F50604}"/>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61238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5859-7903-418B-95F9-8598B7345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D04087-073F-4D33-B2ED-2B490851ACE3}"/>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4" name="Footer Placeholder 3">
            <a:extLst>
              <a:ext uri="{FF2B5EF4-FFF2-40B4-BE49-F238E27FC236}">
                <a16:creationId xmlns:a16="http://schemas.microsoft.com/office/drawing/2014/main" id="{A3FBEE45-D253-49FB-8EA4-1033BD9D8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09DE0C-7358-458B-AB73-4DD7BE3D919B}"/>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86191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0F97D-2543-4F8E-BC30-47740E2897A7}"/>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3" name="Footer Placeholder 2">
            <a:extLst>
              <a:ext uri="{FF2B5EF4-FFF2-40B4-BE49-F238E27FC236}">
                <a16:creationId xmlns:a16="http://schemas.microsoft.com/office/drawing/2014/main" id="{CEBD25CD-1423-4421-B45A-B29FAF5491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2E54C-CBAF-42FF-A5D6-4EE28618386B}"/>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97664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1F7-15AB-484E-A463-59A99D257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0D1B67-C458-43E5-8BE6-DDB0E1635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34D7CD-6DCB-4291-A336-73EA26A69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C478CB-7233-4D1C-A68E-44371CE49575}"/>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6" name="Footer Placeholder 5">
            <a:extLst>
              <a:ext uri="{FF2B5EF4-FFF2-40B4-BE49-F238E27FC236}">
                <a16:creationId xmlns:a16="http://schemas.microsoft.com/office/drawing/2014/main" id="{7C806B44-59F5-4C85-8761-EE9EAEA63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84551-8CC1-413A-933E-C1D6F96A2A22}"/>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09029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0D61-492E-489F-9BEB-8DDB9F9E5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0C6D5-0545-4ABA-A26F-AE24CC3B5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09A38-F603-4DE7-9D4D-EE084DE31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DBAF4E-3E24-45E2-A8F6-C326FD851E2A}"/>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6" name="Footer Placeholder 5">
            <a:extLst>
              <a:ext uri="{FF2B5EF4-FFF2-40B4-BE49-F238E27FC236}">
                <a16:creationId xmlns:a16="http://schemas.microsoft.com/office/drawing/2014/main" id="{757FC216-B91D-432B-9974-37D299934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8BC1C-CA27-49CE-A0A3-9B8B4CAFB906}"/>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73334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3.emf"/><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E31FE-59DA-468D-A1D0-989105E37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EB726C-35F8-4F9C-91E7-D06C72974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3EE48-82B0-411A-BC3A-84CA8C387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F24C2F01-F689-43F4-BE21-3A8BC2E8F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FB7B31-EF30-4D82-A0A5-8A92091965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718EF-CB63-4BEC-A6B3-E53CA5D489A3}" type="slidenum">
              <a:rPr lang="en-US" smtClean="0"/>
              <a:t>‹#›</a:t>
            </a:fld>
            <a:endParaRPr lang="en-US"/>
          </a:p>
        </p:txBody>
      </p:sp>
    </p:spTree>
    <p:extLst>
      <p:ext uri="{BB962C8B-B14F-4D97-AF65-F5344CB8AC3E}">
        <p14:creationId xmlns:p14="http://schemas.microsoft.com/office/powerpoint/2010/main" val="284458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8" name="Group 47">
            <a:extLst>
              <a:ext uri="{FF2B5EF4-FFF2-40B4-BE49-F238E27FC236}">
                <a16:creationId xmlns:a16="http://schemas.microsoft.com/office/drawing/2014/main" id="{5FCB2627-5D16-4C58-9DCB-C3D6886CA736}"/>
              </a:ext>
            </a:extLst>
          </p:cNvPr>
          <p:cNvGrpSpPr/>
          <p:nvPr userDrawn="1"/>
        </p:nvGrpSpPr>
        <p:grpSpPr>
          <a:xfrm>
            <a:off x="13175677" y="0"/>
            <a:ext cx="1911096" cy="2670048"/>
            <a:chOff x="6781665" y="2109787"/>
            <a:chExt cx="1618488" cy="2670048"/>
          </a:xfrm>
        </p:grpSpPr>
        <p:sp>
          <p:nvSpPr>
            <p:cNvPr id="50" name="object 78">
              <a:extLst>
                <a:ext uri="{FF2B5EF4-FFF2-40B4-BE49-F238E27FC236}">
                  <a16:creationId xmlns:a16="http://schemas.microsoft.com/office/drawing/2014/main" id="{9309B14C-B432-41F7-8FD8-062BDDD2F5E4}"/>
                </a:ext>
              </a:extLst>
            </p:cNvPr>
            <p:cNvSpPr/>
            <p:nvPr/>
          </p:nvSpPr>
          <p:spPr>
            <a:xfrm>
              <a:off x="6781665" y="2109787"/>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BCF2"/>
            </a:solidFill>
          </p:spPr>
          <p:txBody>
            <a:bodyPr wrap="square" lIns="91440" tIns="91440" rIns="0" bIns="0" rtlCol="0">
              <a:noAutofit/>
            </a:bodyPr>
            <a:lstStyle/>
            <a:p>
              <a:pPr marL="10583">
                <a:spcBef>
                  <a:spcPts val="83"/>
                </a:spcBef>
              </a:pPr>
              <a:r>
                <a:rPr lang="en-US" sz="800">
                  <a:gradFill>
                    <a:gsLst>
                      <a:gs pos="27434">
                        <a:schemeClr val="tx1"/>
                      </a:gs>
                      <a:gs pos="53000">
                        <a:schemeClr val="tx1"/>
                      </a:gs>
                    </a:gsLst>
                    <a:lin ang="5400000" scaled="0"/>
                  </a:gradFill>
                  <a:latin typeface="Segoe UI Semibold" panose="020B0702040204020203" pitchFamily="34" charset="0"/>
                  <a:cs typeface="Segoe UI Semibold" panose="020B0702040204020203" pitchFamily="34" charset="0"/>
                </a:rPr>
                <a:t>Light blue</a:t>
              </a:r>
            </a:p>
          </p:txBody>
        </p:sp>
        <p:grpSp>
          <p:nvGrpSpPr>
            <p:cNvPr id="51" name="Group 50">
              <a:extLst>
                <a:ext uri="{FF2B5EF4-FFF2-40B4-BE49-F238E27FC236}">
                  <a16:creationId xmlns:a16="http://schemas.microsoft.com/office/drawing/2014/main" id="{5167F3C8-6B0D-44C5-A043-DE1DCD6A65E5}"/>
                </a:ext>
              </a:extLst>
            </p:cNvPr>
            <p:cNvGrpSpPr/>
            <p:nvPr/>
          </p:nvGrpSpPr>
          <p:grpSpPr>
            <a:xfrm>
              <a:off x="7942953" y="2109787"/>
              <a:ext cx="457200" cy="667512"/>
              <a:chOff x="8963501" y="2012135"/>
              <a:chExt cx="381000" cy="587290"/>
            </a:xfrm>
          </p:grpSpPr>
          <p:sp>
            <p:nvSpPr>
              <p:cNvPr id="67" name="object 79">
                <a:extLst>
                  <a:ext uri="{FF2B5EF4-FFF2-40B4-BE49-F238E27FC236}">
                    <a16:creationId xmlns:a16="http://schemas.microsoft.com/office/drawing/2014/main" id="{15AA1CA8-7998-466E-8176-7480812C8AF8}"/>
                  </a:ext>
                </a:extLst>
              </p:cNvPr>
              <p:cNvSpPr/>
              <p:nvPr/>
            </p:nvSpPr>
            <p:spPr>
              <a:xfrm>
                <a:off x="8963501" y="2012135"/>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9CDF3"/>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8" name="object 80">
                <a:extLst>
                  <a:ext uri="{FF2B5EF4-FFF2-40B4-BE49-F238E27FC236}">
                    <a16:creationId xmlns:a16="http://schemas.microsoft.com/office/drawing/2014/main" id="{D89C1EA6-FF48-4596-B85E-8B8F2CDFF04C}"/>
                  </a:ext>
                </a:extLst>
              </p:cNvPr>
              <p:cNvSpPr/>
              <p:nvPr/>
            </p:nvSpPr>
            <p:spPr>
              <a:xfrm>
                <a:off x="8963501" y="24036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386AA"/>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9" name="object 81">
                <a:extLst>
                  <a:ext uri="{FF2B5EF4-FFF2-40B4-BE49-F238E27FC236}">
                    <a16:creationId xmlns:a16="http://schemas.microsoft.com/office/drawing/2014/main" id="{4092F302-75AA-4A0C-B152-7A5712C99F56}"/>
                  </a:ext>
                </a:extLst>
              </p:cNvPr>
              <p:cNvSpPr/>
              <p:nvPr/>
            </p:nvSpPr>
            <p:spPr>
              <a:xfrm>
                <a:off x="8963501" y="2207884"/>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DB0E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2" name="object 83">
              <a:extLst>
                <a:ext uri="{FF2B5EF4-FFF2-40B4-BE49-F238E27FC236}">
                  <a16:creationId xmlns:a16="http://schemas.microsoft.com/office/drawing/2014/main" id="{F7BA774C-49A4-418F-BBBB-31C2079D1BF7}"/>
                </a:ext>
              </a:extLst>
            </p:cNvPr>
            <p:cNvSpPr/>
            <p:nvPr/>
          </p:nvSpPr>
          <p:spPr>
            <a:xfrm>
              <a:off x="6781665" y="2777299"/>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78D4"/>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Blue</a:t>
              </a:r>
              <a:b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b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(Primary brand color)</a:t>
              </a:r>
            </a:p>
          </p:txBody>
        </p:sp>
        <p:grpSp>
          <p:nvGrpSpPr>
            <p:cNvPr id="53" name="Group 52">
              <a:extLst>
                <a:ext uri="{FF2B5EF4-FFF2-40B4-BE49-F238E27FC236}">
                  <a16:creationId xmlns:a16="http://schemas.microsoft.com/office/drawing/2014/main" id="{E68D0F7E-3959-44D1-A764-418CC4F1987A}"/>
                </a:ext>
              </a:extLst>
            </p:cNvPr>
            <p:cNvGrpSpPr/>
            <p:nvPr/>
          </p:nvGrpSpPr>
          <p:grpSpPr>
            <a:xfrm>
              <a:off x="7942953" y="2777299"/>
              <a:ext cx="457200" cy="667512"/>
              <a:chOff x="8963501" y="2599383"/>
              <a:chExt cx="381000" cy="587291"/>
            </a:xfrm>
          </p:grpSpPr>
          <p:sp>
            <p:nvSpPr>
              <p:cNvPr id="64" name="object 84">
                <a:extLst>
                  <a:ext uri="{FF2B5EF4-FFF2-40B4-BE49-F238E27FC236}">
                    <a16:creationId xmlns:a16="http://schemas.microsoft.com/office/drawing/2014/main" id="{8DDE54F4-511F-4DCA-833A-33D835AD65C3}"/>
                  </a:ext>
                </a:extLst>
              </p:cNvPr>
              <p:cNvSpPr/>
              <p:nvPr/>
            </p:nvSpPr>
            <p:spPr>
              <a:xfrm>
                <a:off x="8963501" y="259938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59BDD"/>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5" name="object 85">
                <a:extLst>
                  <a:ext uri="{FF2B5EF4-FFF2-40B4-BE49-F238E27FC236}">
                    <a16:creationId xmlns:a16="http://schemas.microsoft.com/office/drawing/2014/main" id="{0059AE44-9328-4AC8-BA4C-D48C04BE4543}"/>
                  </a:ext>
                </a:extLst>
              </p:cNvPr>
              <p:cNvSpPr/>
              <p:nvPr/>
            </p:nvSpPr>
            <p:spPr>
              <a:xfrm>
                <a:off x="8963501" y="2990882"/>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9538F"/>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6" name="object 86">
                <a:extLst>
                  <a:ext uri="{FF2B5EF4-FFF2-40B4-BE49-F238E27FC236}">
                    <a16:creationId xmlns:a16="http://schemas.microsoft.com/office/drawing/2014/main" id="{6FAA6D1E-3A32-4144-827F-F6B03BE473EE}"/>
                  </a:ext>
                </a:extLst>
              </p:cNvPr>
              <p:cNvSpPr/>
              <p:nvPr/>
            </p:nvSpPr>
            <p:spPr>
              <a:xfrm>
                <a:off x="8963501" y="27951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070C4"/>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4" name="object 88">
              <a:extLst>
                <a:ext uri="{FF2B5EF4-FFF2-40B4-BE49-F238E27FC236}">
                  <a16:creationId xmlns:a16="http://schemas.microsoft.com/office/drawing/2014/main" id="{4EF867B1-2A54-47EB-96A1-19BF92641FFE}"/>
                </a:ext>
              </a:extLst>
            </p:cNvPr>
            <p:cNvSpPr/>
            <p:nvPr/>
          </p:nvSpPr>
          <p:spPr>
            <a:xfrm>
              <a:off x="6781665" y="3444811"/>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188F"/>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Mid blue</a:t>
              </a:r>
            </a:p>
          </p:txBody>
        </p:sp>
        <p:grpSp>
          <p:nvGrpSpPr>
            <p:cNvPr id="55" name="Group 54">
              <a:extLst>
                <a:ext uri="{FF2B5EF4-FFF2-40B4-BE49-F238E27FC236}">
                  <a16:creationId xmlns:a16="http://schemas.microsoft.com/office/drawing/2014/main" id="{B3427391-4BB9-42FC-A2EF-ABAAB4562FA7}"/>
                </a:ext>
              </a:extLst>
            </p:cNvPr>
            <p:cNvGrpSpPr/>
            <p:nvPr/>
          </p:nvGrpSpPr>
          <p:grpSpPr>
            <a:xfrm>
              <a:off x="7942953" y="3444811"/>
              <a:ext cx="457200" cy="667512"/>
              <a:chOff x="8963501" y="3186631"/>
              <a:chExt cx="381000" cy="587291"/>
            </a:xfrm>
          </p:grpSpPr>
          <p:sp>
            <p:nvSpPr>
              <p:cNvPr id="61" name="object 89">
                <a:extLst>
                  <a:ext uri="{FF2B5EF4-FFF2-40B4-BE49-F238E27FC236}">
                    <a16:creationId xmlns:a16="http://schemas.microsoft.com/office/drawing/2014/main" id="{5628D0E5-BA46-4253-B43C-52A5E297B2B1}"/>
                  </a:ext>
                </a:extLst>
              </p:cNvPr>
              <p:cNvSpPr/>
              <p:nvPr/>
            </p:nvSpPr>
            <p:spPr>
              <a:xfrm>
                <a:off x="8963501" y="3186631"/>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5A9"/>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2" name="object 90">
                <a:extLst>
                  <a:ext uri="{FF2B5EF4-FFF2-40B4-BE49-F238E27FC236}">
                    <a16:creationId xmlns:a16="http://schemas.microsoft.com/office/drawing/2014/main" id="{0BBFCC4A-F722-4C9E-9594-335FFBEB1BB3}"/>
                  </a:ext>
                </a:extLst>
              </p:cNvPr>
              <p:cNvSpPr/>
              <p:nvPr/>
            </p:nvSpPr>
            <p:spPr>
              <a:xfrm>
                <a:off x="8963501" y="357813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76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3" name="object 91">
                <a:extLst>
                  <a:ext uri="{FF2B5EF4-FFF2-40B4-BE49-F238E27FC236}">
                    <a16:creationId xmlns:a16="http://schemas.microsoft.com/office/drawing/2014/main" id="{1381D5DB-5B19-4866-BF71-A1842B4D22B0}"/>
                  </a:ext>
                </a:extLst>
              </p:cNvPr>
              <p:cNvSpPr/>
              <p:nvPr/>
            </p:nvSpPr>
            <p:spPr>
              <a:xfrm>
                <a:off x="8963501" y="338238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31A7E"/>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6" name="object 93">
              <a:extLst>
                <a:ext uri="{FF2B5EF4-FFF2-40B4-BE49-F238E27FC236}">
                  <a16:creationId xmlns:a16="http://schemas.microsoft.com/office/drawing/2014/main" id="{204A3F68-22EE-4384-B724-EEA0FDE659C4}"/>
                </a:ext>
              </a:extLst>
            </p:cNvPr>
            <p:cNvSpPr/>
            <p:nvPr/>
          </p:nvSpPr>
          <p:spPr>
            <a:xfrm>
              <a:off x="6781665" y="4112323"/>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2050"/>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Dark blue</a:t>
              </a:r>
            </a:p>
          </p:txBody>
        </p:sp>
        <p:grpSp>
          <p:nvGrpSpPr>
            <p:cNvPr id="57" name="Group 56">
              <a:extLst>
                <a:ext uri="{FF2B5EF4-FFF2-40B4-BE49-F238E27FC236}">
                  <a16:creationId xmlns:a16="http://schemas.microsoft.com/office/drawing/2014/main" id="{C74C2F2E-AD0D-4E46-AEDC-2C1CEE5B950A}"/>
                </a:ext>
              </a:extLst>
            </p:cNvPr>
            <p:cNvGrpSpPr/>
            <p:nvPr/>
          </p:nvGrpSpPr>
          <p:grpSpPr>
            <a:xfrm>
              <a:off x="7942953" y="4112323"/>
              <a:ext cx="457200" cy="667512"/>
              <a:chOff x="8963501" y="3773879"/>
              <a:chExt cx="381000" cy="587291"/>
            </a:xfrm>
          </p:grpSpPr>
          <p:sp>
            <p:nvSpPr>
              <p:cNvPr id="58" name="object 94">
                <a:extLst>
                  <a:ext uri="{FF2B5EF4-FFF2-40B4-BE49-F238E27FC236}">
                    <a16:creationId xmlns:a16="http://schemas.microsoft.com/office/drawing/2014/main" id="{E60DCE7F-06DD-4EC7-9362-00F0561EBD4A}"/>
                  </a:ext>
                </a:extLst>
              </p:cNvPr>
              <p:cNvSpPr/>
              <p:nvPr/>
            </p:nvSpPr>
            <p:spPr>
              <a:xfrm>
                <a:off x="8963501" y="3773879"/>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87A"/>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59" name="object 95">
                <a:extLst>
                  <a:ext uri="{FF2B5EF4-FFF2-40B4-BE49-F238E27FC236}">
                    <a16:creationId xmlns:a16="http://schemas.microsoft.com/office/drawing/2014/main" id="{FD17C6C6-1BA3-46AD-8C6F-94493AB2AEDE}"/>
                  </a:ext>
                </a:extLst>
              </p:cNvPr>
              <p:cNvSpPr/>
              <p:nvPr/>
            </p:nvSpPr>
            <p:spPr>
              <a:xfrm>
                <a:off x="8963501" y="416537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11228"/>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0" name="object 96">
                <a:extLst>
                  <a:ext uri="{FF2B5EF4-FFF2-40B4-BE49-F238E27FC236}">
                    <a16:creationId xmlns:a16="http://schemas.microsoft.com/office/drawing/2014/main" id="{19E94B5F-4AD7-479C-83A7-9E9E4ADCE99B}"/>
                  </a:ext>
                </a:extLst>
              </p:cNvPr>
              <p:cNvSpPr/>
              <p:nvPr/>
            </p:nvSpPr>
            <p:spPr>
              <a:xfrm>
                <a:off x="8963501" y="396962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B4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grpSp>
    </p:spTree>
    <p:extLst>
      <p:ext uri="{BB962C8B-B14F-4D97-AF65-F5344CB8AC3E}">
        <p14:creationId xmlns:p14="http://schemas.microsoft.com/office/powerpoint/2010/main" val="131533396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STecs/Azure-Developer-Camp"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CA8D3961-91D4-4041-9455-6E5EBC1A175C}"/>
              </a:ext>
            </a:extLst>
          </p:cNvPr>
          <p:cNvSpPr txBox="1">
            <a:spLocks/>
          </p:cNvSpPr>
          <p:nvPr/>
        </p:nvSpPr>
        <p:spPr>
          <a:xfrm>
            <a:off x="390569" y="2532575"/>
            <a:ext cx="4717791" cy="1792850"/>
          </a:xfrm>
          <a:prstGeom prst="rect">
            <a:avLst/>
          </a:prstGeom>
          <a:noFill/>
        </p:spPr>
        <p:txBody>
          <a:bodyPr vert="horz" wrap="square" lIns="0" tIns="0" rIns="0" bIns="179285" rtlCol="0" anchor="b" anchorCtr="0">
            <a:noAutofit/>
          </a:bodyPr>
          <a:lstStyle>
            <a:lvl1pPr algn="l" defTabSz="932742" rtl="0" eaLnBrk="1" latinLnBrk="0" hangingPunct="1">
              <a:lnSpc>
                <a:spcPct val="90000"/>
              </a:lnSpc>
              <a:spcBef>
                <a:spcPct val="0"/>
              </a:spcBef>
              <a:buNone/>
              <a:defRPr lang="en-US" sz="3600" b="0" strike="noStrike" kern="1200" cap="none" spc="-50" baseline="0">
                <a:ln w="3175">
                  <a:noFill/>
                </a:ln>
                <a:solidFill>
                  <a:schemeClr val="tx2"/>
                </a:solidFill>
                <a:effectLst/>
                <a:latin typeface="+mj-lt"/>
                <a:ea typeface="+mn-ea"/>
                <a:cs typeface="Segoe UI" pitchFamily="34" charset="0"/>
              </a:defRPr>
            </a:lvl1pPr>
          </a:lstStyle>
          <a:p>
            <a:pPr defTabSz="914367"/>
            <a:r>
              <a:rPr lang="en-US" sz="4902" spc="-49" dirty="0">
                <a:solidFill>
                  <a:srgbClr val="FFFFFF"/>
                </a:solidFill>
                <a:latin typeface="Segoe UI Semibold"/>
              </a:rPr>
              <a:t>Azure </a:t>
            </a:r>
            <a:br>
              <a:rPr lang="en-US" sz="4902" spc="-49" dirty="0">
                <a:solidFill>
                  <a:srgbClr val="0078D3"/>
                </a:solidFill>
                <a:latin typeface="Segoe UI Semibold"/>
              </a:rPr>
            </a:br>
            <a:r>
              <a:rPr lang="en-US" sz="4902" spc="-49" dirty="0">
                <a:solidFill>
                  <a:srgbClr val="50E6FF"/>
                </a:solidFill>
                <a:latin typeface="Segoe UI Semibold"/>
              </a:rPr>
              <a:t>Developer Camp</a:t>
            </a:r>
          </a:p>
        </p:txBody>
      </p:sp>
    </p:spTree>
    <p:extLst>
      <p:ext uri="{BB962C8B-B14F-4D97-AF65-F5344CB8AC3E}">
        <p14:creationId xmlns:p14="http://schemas.microsoft.com/office/powerpoint/2010/main" val="243281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0AF62-385F-4128-A0CE-349075B4F28A}"/>
              </a:ext>
            </a:extLst>
          </p:cNvPr>
          <p:cNvSpPr>
            <a:spLocks noGrp="1"/>
          </p:cNvSpPr>
          <p:nvPr>
            <p:ph type="title"/>
          </p:nvPr>
        </p:nvSpPr>
        <p:spPr>
          <a:xfrm>
            <a:off x="838200" y="365125"/>
            <a:ext cx="10515600" cy="624689"/>
          </a:xfrm>
        </p:spPr>
        <p:txBody>
          <a:bodyPr>
            <a:normAutofit fontScale="90000"/>
          </a:bodyPr>
          <a:lstStyle/>
          <a:p>
            <a:r>
              <a:rPr lang="en-US" dirty="0"/>
              <a:t>Welcome</a:t>
            </a:r>
          </a:p>
        </p:txBody>
      </p:sp>
      <p:sp>
        <p:nvSpPr>
          <p:cNvPr id="5" name="Text Placeholder 4">
            <a:extLst>
              <a:ext uri="{FF2B5EF4-FFF2-40B4-BE49-F238E27FC236}">
                <a16:creationId xmlns:a16="http://schemas.microsoft.com/office/drawing/2014/main" id="{F37AF074-30D1-48D7-A384-FDD26865D786}"/>
              </a:ext>
            </a:extLst>
          </p:cNvPr>
          <p:cNvSpPr>
            <a:spLocks noGrp="1"/>
          </p:cNvSpPr>
          <p:nvPr>
            <p:ph type="body" sz="quarter" idx="10"/>
          </p:nvPr>
        </p:nvSpPr>
        <p:spPr>
          <a:xfrm>
            <a:off x="335279" y="1119699"/>
            <a:ext cx="11589627" cy="5262247"/>
          </a:xfrm>
        </p:spPr>
        <p:txBody>
          <a:bodyPr>
            <a:normAutofit/>
          </a:bodyPr>
          <a:lstStyle/>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Welcome and thanks for joining us today. </a:t>
            </a: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Azure Developer Camp is about engaging the IT transformation, by leveraging the services provided by Azure.  Taking advantage of the services on cloud the processes of migrate, modernize or building new applications can make our projects more efficient. Come join us for a day of instruction and hands-on practice with different services on Azure</a:t>
            </a: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The goal is to walk away with the following. </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Increased level of technical understanding of Microsoft Azure, App Modernization, Containers, Azure Kubernetes Services, Azure DevOps and more</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Gained new skills and relevant insights that can help you transform your role, projects, and business</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Connected with experts and peers to gain new perspective and build relationships</a:t>
            </a:r>
            <a:endParaRPr lang="en-US" sz="1600" dirty="0">
              <a:solidFill>
                <a:schemeClr val="bg1">
                  <a:lumMod val="50000"/>
                </a:schemeClr>
              </a:solidFill>
            </a:endParaRP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Please remember to fill out the evaluation to let us know how we did!</a:t>
            </a:r>
          </a:p>
        </p:txBody>
      </p:sp>
    </p:spTree>
    <p:extLst>
      <p:ext uri="{BB962C8B-B14F-4D97-AF65-F5344CB8AC3E}">
        <p14:creationId xmlns:p14="http://schemas.microsoft.com/office/powerpoint/2010/main" val="15216747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CA8D3961-91D4-4041-9455-6E5EBC1A175C}"/>
              </a:ext>
            </a:extLst>
          </p:cNvPr>
          <p:cNvSpPr txBox="1">
            <a:spLocks/>
          </p:cNvSpPr>
          <p:nvPr/>
        </p:nvSpPr>
        <p:spPr>
          <a:xfrm>
            <a:off x="374526" y="270639"/>
            <a:ext cx="6555663" cy="1792850"/>
          </a:xfrm>
          <a:prstGeom prst="rect">
            <a:avLst/>
          </a:prstGeom>
          <a:noFill/>
        </p:spPr>
        <p:txBody>
          <a:bodyPr vert="horz" wrap="square" lIns="0" tIns="0" rIns="0" bIns="179285" rtlCol="0" anchor="b" anchorCtr="0">
            <a:noAutofit/>
          </a:bodyPr>
          <a:lstStyle>
            <a:lvl1pPr algn="l" defTabSz="932742" rtl="0" eaLnBrk="1" latinLnBrk="0" hangingPunct="1">
              <a:lnSpc>
                <a:spcPct val="90000"/>
              </a:lnSpc>
              <a:spcBef>
                <a:spcPct val="0"/>
              </a:spcBef>
              <a:buNone/>
              <a:defRPr lang="en-US" sz="3600" b="0" strike="noStrike" kern="1200" cap="none" spc="-50" baseline="0">
                <a:ln w="3175">
                  <a:noFill/>
                </a:ln>
                <a:solidFill>
                  <a:schemeClr val="tx2"/>
                </a:solidFill>
                <a:effectLst/>
                <a:latin typeface="+mj-lt"/>
                <a:ea typeface="+mn-ea"/>
                <a:cs typeface="Segoe UI" pitchFamily="34" charset="0"/>
              </a:defRPr>
            </a:lvl1pPr>
          </a:lstStyle>
          <a:p>
            <a:pPr defTabSz="914367"/>
            <a:r>
              <a:rPr lang="en-GB" sz="5400" b="1" dirty="0">
                <a:solidFill>
                  <a:schemeClr val="bg1"/>
                </a:solidFill>
              </a:rPr>
              <a:t>US Developer Readiness</a:t>
            </a:r>
            <a:endParaRPr lang="en-GB" sz="4902" spc="-49" dirty="0">
              <a:solidFill>
                <a:schemeClr val="bg1"/>
              </a:solidFill>
              <a:latin typeface="Segoe UI Semibold"/>
            </a:endParaRPr>
          </a:p>
        </p:txBody>
      </p:sp>
      <p:sp>
        <p:nvSpPr>
          <p:cNvPr id="2" name="Rectangle 1">
            <a:extLst>
              <a:ext uri="{FF2B5EF4-FFF2-40B4-BE49-F238E27FC236}">
                <a16:creationId xmlns:a16="http://schemas.microsoft.com/office/drawing/2014/main" id="{D548AD8B-CDB3-4C9C-B4A8-7A74AED81825}"/>
              </a:ext>
            </a:extLst>
          </p:cNvPr>
          <p:cNvSpPr/>
          <p:nvPr/>
        </p:nvSpPr>
        <p:spPr>
          <a:xfrm>
            <a:off x="604357" y="2413337"/>
            <a:ext cx="6096000" cy="2031325"/>
          </a:xfrm>
          <a:prstGeom prst="rect">
            <a:avLst/>
          </a:prstGeom>
        </p:spPr>
        <p:txBody>
          <a:bodyPr>
            <a:spAutoFit/>
          </a:bodyPr>
          <a:lstStyle/>
          <a:p>
            <a:r>
              <a:rPr lang="en-GB" dirty="0">
                <a:solidFill>
                  <a:schemeClr val="bg1"/>
                </a:solidFill>
              </a:rPr>
              <a:t>Website</a:t>
            </a:r>
          </a:p>
          <a:p>
            <a:r>
              <a:rPr lang="en-GB" dirty="0">
                <a:solidFill>
                  <a:schemeClr val="bg1"/>
                </a:solidFill>
              </a:rPr>
              <a:t>Immersion</a:t>
            </a:r>
          </a:p>
          <a:p>
            <a:r>
              <a:rPr lang="en-GB" dirty="0">
                <a:solidFill>
                  <a:schemeClr val="bg1"/>
                </a:solidFill>
              </a:rPr>
              <a:t>Event Calendar</a:t>
            </a:r>
          </a:p>
          <a:p>
            <a:r>
              <a:rPr lang="en-GB" dirty="0">
                <a:solidFill>
                  <a:schemeClr val="bg1"/>
                </a:solidFill>
              </a:rPr>
              <a:t>DevOps Labs</a:t>
            </a:r>
          </a:p>
          <a:p>
            <a:r>
              <a:rPr lang="en-GB" dirty="0">
                <a:solidFill>
                  <a:schemeClr val="bg1"/>
                </a:solidFill>
              </a:rPr>
              <a:t>AI School</a:t>
            </a:r>
          </a:p>
          <a:p>
            <a:r>
              <a:rPr lang="en-GB" dirty="0" err="1">
                <a:solidFill>
                  <a:schemeClr val="bg1"/>
                </a:solidFill>
              </a:rPr>
              <a:t>OpenHack</a:t>
            </a:r>
            <a:endParaRPr lang="en-GB" dirty="0">
              <a:solidFill>
                <a:schemeClr val="bg1"/>
              </a:solidFill>
            </a:endParaRPr>
          </a:p>
          <a:p>
            <a:r>
              <a:rPr lang="en-GB" dirty="0">
                <a:solidFill>
                  <a:schemeClr val="bg1"/>
                </a:solidFill>
              </a:rPr>
              <a:t>Docs</a:t>
            </a:r>
          </a:p>
        </p:txBody>
      </p:sp>
      <p:sp>
        <p:nvSpPr>
          <p:cNvPr id="4" name="Rectangle 3">
            <a:extLst>
              <a:ext uri="{FF2B5EF4-FFF2-40B4-BE49-F238E27FC236}">
                <a16:creationId xmlns:a16="http://schemas.microsoft.com/office/drawing/2014/main" id="{77D85FC8-1037-4BDD-ACF9-9DD6310D430D}"/>
              </a:ext>
            </a:extLst>
          </p:cNvPr>
          <p:cNvSpPr/>
          <p:nvPr/>
        </p:nvSpPr>
        <p:spPr>
          <a:xfrm>
            <a:off x="229832" y="5019100"/>
            <a:ext cx="6700357" cy="830997"/>
          </a:xfrm>
          <a:prstGeom prst="rect">
            <a:avLst/>
          </a:prstGeom>
        </p:spPr>
        <p:txBody>
          <a:bodyPr wrap="square">
            <a:spAutoFit/>
          </a:bodyPr>
          <a:lstStyle/>
          <a:p>
            <a:r>
              <a:rPr lang="en-US" sz="4800"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https://aka.ms/usdevskills</a:t>
            </a:r>
            <a:endParaRPr lang="es-MX" sz="4800" dirty="0">
              <a:solidFill>
                <a:schemeClr val="accent1"/>
              </a:solidFill>
            </a:endParaRPr>
          </a:p>
        </p:txBody>
      </p:sp>
    </p:spTree>
    <p:extLst>
      <p:ext uri="{BB962C8B-B14F-4D97-AF65-F5344CB8AC3E}">
        <p14:creationId xmlns:p14="http://schemas.microsoft.com/office/powerpoint/2010/main" val="225591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25C7-8697-495F-B648-37F14D316B86}"/>
              </a:ext>
            </a:extLst>
          </p:cNvPr>
          <p:cNvSpPr>
            <a:spLocks noGrp="1"/>
          </p:cNvSpPr>
          <p:nvPr>
            <p:ph type="title"/>
          </p:nvPr>
        </p:nvSpPr>
        <p:spPr/>
        <p:txBody>
          <a:bodyPr/>
          <a:lstStyle/>
          <a:p>
            <a:r>
              <a:rPr lang="en-GB" dirty="0"/>
              <a:t>Want to follow me?</a:t>
            </a:r>
            <a:br>
              <a:rPr lang="en-GB" dirty="0"/>
            </a:br>
            <a:r>
              <a:rPr lang="en-GB" dirty="0">
                <a:solidFill>
                  <a:schemeClr val="accent1">
                    <a:lumMod val="75000"/>
                  </a:schemeClr>
                </a:solidFill>
                <a:hlinkClick r:id="rId2">
                  <a:extLst>
                    <a:ext uri="{A12FA001-AC4F-418D-AE19-62706E023703}">
                      <ahyp:hlinkClr xmlns:ahyp="http://schemas.microsoft.com/office/drawing/2018/hyperlinkcolor" val="tx"/>
                    </a:ext>
                  </a:extLst>
                </a:hlinkClick>
              </a:rPr>
              <a:t>Check out the Slide Deck</a:t>
            </a:r>
            <a:endParaRPr lang="en-GB" dirty="0">
              <a:solidFill>
                <a:schemeClr val="accent1">
                  <a:lumMod val="75000"/>
                </a:schemeClr>
              </a:solidFill>
            </a:endParaRPr>
          </a:p>
        </p:txBody>
      </p:sp>
    </p:spTree>
    <p:extLst>
      <p:ext uri="{BB962C8B-B14F-4D97-AF65-F5344CB8AC3E}">
        <p14:creationId xmlns:p14="http://schemas.microsoft.com/office/powerpoint/2010/main" val="34199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7" name="think-cell Slide" r:id="rId5" imgW="270" imgH="270" progId="TCLayout.ActiveDocument.1">
                  <p:embed/>
                </p:oleObj>
              </mc:Choice>
              <mc:Fallback>
                <p:oleObj name="think-cell Slide" r:id="rId5" imgW="270" imgH="270" progId="TCLayout.ActiveDocument.1">
                  <p:embed/>
                  <p:pic>
                    <p:nvPicPr>
                      <p:cNvPr id="27" name="Object 26"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8" name="Slide Number Placeholder 9">
            <a:extLst>
              <a:ext uri="{FF2B5EF4-FFF2-40B4-BE49-F238E27FC236}">
                <a16:creationId xmlns:a16="http://schemas.microsoft.com/office/drawing/2014/main" id="{9ABB7D8A-1631-0645-8891-7D78BD142D82}"/>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737373"/>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737373"/>
              </a:solidFill>
              <a:effectLst/>
              <a:uLnTx/>
              <a:uFillTx/>
              <a:latin typeface="Segoe UI"/>
              <a:ea typeface="+mn-ea"/>
              <a:cs typeface="+mn-cs"/>
            </a:endParaRPr>
          </a:p>
        </p:txBody>
      </p:sp>
      <p:sp>
        <p:nvSpPr>
          <p:cNvPr id="167" name="Title 1">
            <a:extLst>
              <a:ext uri="{FF2B5EF4-FFF2-40B4-BE49-F238E27FC236}">
                <a16:creationId xmlns:a16="http://schemas.microsoft.com/office/drawing/2014/main" id="{99C132E5-A20D-C248-B655-3525369868AD}"/>
              </a:ext>
            </a:extLst>
          </p:cNvPr>
          <p:cNvSpPr>
            <a:spLocks noGrp="1"/>
          </p:cNvSpPr>
          <p:nvPr>
            <p:ph type="title"/>
          </p:nvPr>
        </p:nvSpPr>
        <p:spPr>
          <a:xfrm>
            <a:off x="503462" y="99149"/>
            <a:ext cx="11018520" cy="523220"/>
          </a:xfrm>
        </p:spPr>
        <p:txBody>
          <a:bodyPr/>
          <a:lstStyle/>
          <a:p>
            <a:r>
              <a:rPr lang="en-US" dirty="0">
                <a:solidFill>
                  <a:schemeClr val="accent1"/>
                </a:solidFill>
                <a:sym typeface="Segoe UI" panose="020B0502040204020203" pitchFamily="34" charset="0"/>
              </a:rPr>
              <a:t>Here is what your day will </a:t>
            </a:r>
            <a:r>
              <a:rPr lang="en-US">
                <a:solidFill>
                  <a:schemeClr val="accent1"/>
                </a:solidFill>
                <a:sym typeface="Segoe UI" panose="020B0502040204020203" pitchFamily="34" charset="0"/>
              </a:rPr>
              <a:t>look like</a:t>
            </a:r>
            <a:endParaRPr lang="en-US" sz="3400" b="0" spc="0" dirty="0">
              <a:solidFill>
                <a:schemeClr val="accent1"/>
              </a:solidFill>
              <a:latin typeface="Segoe UI" panose="020B0502040204020203" pitchFamily="34" charset="0"/>
              <a:sym typeface="Segoe UI" panose="020B0502040204020203" pitchFamily="34" charset="0"/>
            </a:endParaRPr>
          </a:p>
        </p:txBody>
      </p:sp>
      <p:sp>
        <p:nvSpPr>
          <p:cNvPr id="168" name="Slide Number Placeholder 9">
            <a:extLst>
              <a:ext uri="{FF2B5EF4-FFF2-40B4-BE49-F238E27FC236}">
                <a16:creationId xmlns:a16="http://schemas.microsoft.com/office/drawing/2014/main" id="{CBBC1961-1D41-764C-B916-7BACDAC477B7}"/>
              </a:ext>
            </a:extLst>
          </p:cNvPr>
          <p:cNvSpPr txBox="1">
            <a:spLocks/>
          </p:cNvSpPr>
          <p:nvPr/>
        </p:nvSpPr>
        <p:spPr>
          <a:xfrm>
            <a:off x="11229278" y="6399144"/>
            <a:ext cx="441366" cy="165169"/>
          </a:xfrm>
          <a:prstGeom prst="rect">
            <a:avLst/>
          </a:prstGeom>
        </p:spPr>
        <p:txBody>
          <a:bodyP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737373"/>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737373"/>
              </a:solidFill>
              <a:effectLst/>
              <a:uLnTx/>
              <a:uFillTx/>
              <a:latin typeface="Segoe UI"/>
              <a:ea typeface="+mn-ea"/>
              <a:cs typeface="+mn-cs"/>
            </a:endParaRPr>
          </a:p>
        </p:txBody>
      </p:sp>
      <p:graphicFrame>
        <p:nvGraphicFramePr>
          <p:cNvPr id="87" name="Table 86">
            <a:extLst>
              <a:ext uri="{FF2B5EF4-FFF2-40B4-BE49-F238E27FC236}">
                <a16:creationId xmlns:a16="http://schemas.microsoft.com/office/drawing/2014/main" id="{18A90E07-5706-FF44-B73E-AB0BD464A918}"/>
              </a:ext>
            </a:extLst>
          </p:cNvPr>
          <p:cNvGraphicFramePr>
            <a:graphicFrameLocks noGrp="1"/>
          </p:cNvGraphicFramePr>
          <p:nvPr>
            <p:extLst>
              <p:ext uri="{D42A27DB-BD31-4B8C-83A1-F6EECF244321}">
                <p14:modId xmlns:p14="http://schemas.microsoft.com/office/powerpoint/2010/main" val="443562842"/>
              </p:ext>
            </p:extLst>
          </p:nvPr>
        </p:nvGraphicFramePr>
        <p:xfrm>
          <a:off x="584200" y="853484"/>
          <a:ext cx="11496964" cy="5545660"/>
        </p:xfrm>
        <a:graphic>
          <a:graphicData uri="http://schemas.openxmlformats.org/drawingml/2006/table">
            <a:tbl>
              <a:tblPr firstRow="1" bandRow="1">
                <a:tableStyleId>{5C22544A-7EE6-4342-B048-85BDC9FD1C3A}</a:tableStyleId>
              </a:tblPr>
              <a:tblGrid>
                <a:gridCol w="11496964">
                  <a:extLst>
                    <a:ext uri="{9D8B030D-6E8A-4147-A177-3AD203B41FA5}">
                      <a16:colId xmlns:a16="http://schemas.microsoft.com/office/drawing/2014/main" val="2246076838"/>
                    </a:ext>
                  </a:extLst>
                </a:gridCol>
              </a:tblGrid>
              <a:tr h="552371">
                <a:tc>
                  <a:txBody>
                    <a:bodyPr/>
                    <a:lstStyle/>
                    <a:p>
                      <a:pPr algn="ctr"/>
                      <a:r>
                        <a:rPr lang="en-US" sz="1200" b="1" spc="50" baseline="0" dirty="0">
                          <a:gradFill>
                            <a:gsLst>
                              <a:gs pos="0">
                                <a:schemeClr val="bg1"/>
                              </a:gs>
                              <a:gs pos="100000">
                                <a:schemeClr val="bg1"/>
                              </a:gs>
                            </a:gsLst>
                            <a:lin ang="8100000" scaled="1"/>
                          </a:gradFill>
                        </a:rPr>
                        <a:t>Agenda</a:t>
                      </a:r>
                    </a:p>
                  </a:txBody>
                  <a:tcPr marT="91440" marB="9144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03385533"/>
                  </a:ext>
                </a:extLst>
              </a:tr>
              <a:tr h="4993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100" kern="0" dirty="0">
                          <a:solidFill>
                            <a:schemeClr val="accent5"/>
                          </a:solidFill>
                        </a:rPr>
                      </a:br>
                      <a:endParaRPr lang="en-US" sz="1100" kern="0" dirty="0">
                        <a:solidFill>
                          <a:schemeClr val="accent5"/>
                        </a:solidFill>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7667442"/>
                  </a:ext>
                </a:extLst>
              </a:tr>
            </a:tbl>
          </a:graphicData>
        </a:graphic>
      </p:graphicFrame>
      <p:graphicFrame>
        <p:nvGraphicFramePr>
          <p:cNvPr id="9" name="Table 8">
            <a:extLst>
              <a:ext uri="{FF2B5EF4-FFF2-40B4-BE49-F238E27FC236}">
                <a16:creationId xmlns:a16="http://schemas.microsoft.com/office/drawing/2014/main" id="{1AF94870-0E0D-4C9D-8E35-F659B8902625}"/>
              </a:ext>
            </a:extLst>
          </p:cNvPr>
          <p:cNvGraphicFramePr>
            <a:graphicFrameLocks noGrp="1"/>
          </p:cNvGraphicFramePr>
          <p:nvPr>
            <p:extLst>
              <p:ext uri="{D42A27DB-BD31-4B8C-83A1-F6EECF244321}">
                <p14:modId xmlns:p14="http://schemas.microsoft.com/office/powerpoint/2010/main" val="3740604700"/>
              </p:ext>
            </p:extLst>
          </p:nvPr>
        </p:nvGraphicFramePr>
        <p:xfrm>
          <a:off x="752475" y="1495427"/>
          <a:ext cx="10918169" cy="4399533"/>
        </p:xfrm>
        <a:graphic>
          <a:graphicData uri="http://schemas.openxmlformats.org/drawingml/2006/table">
            <a:tbl>
              <a:tblPr/>
              <a:tblGrid>
                <a:gridCol w="1817597">
                  <a:extLst>
                    <a:ext uri="{9D8B030D-6E8A-4147-A177-3AD203B41FA5}">
                      <a16:colId xmlns:a16="http://schemas.microsoft.com/office/drawing/2014/main" val="1286964373"/>
                    </a:ext>
                  </a:extLst>
                </a:gridCol>
                <a:gridCol w="9100572">
                  <a:extLst>
                    <a:ext uri="{9D8B030D-6E8A-4147-A177-3AD203B41FA5}">
                      <a16:colId xmlns:a16="http://schemas.microsoft.com/office/drawing/2014/main" val="1614330059"/>
                    </a:ext>
                  </a:extLst>
                </a:gridCol>
              </a:tblGrid>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endParaRPr lang="en-US" sz="1400" b="0" i="0" u="none" strike="noStrike" dirty="0">
                        <a:solidFill>
                          <a:srgbClr val="000000"/>
                        </a:solidFill>
                        <a:effectLst/>
                        <a:latin typeface="+mn-lt"/>
                      </a:endParaRP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endParaRPr lang="en-US" sz="1400" b="1" i="0" u="none" strike="noStrike" dirty="0">
                        <a:solidFill>
                          <a:srgbClr val="FFFFFF"/>
                        </a:solidFill>
                        <a:effectLst/>
                        <a:latin typeface="+mn-lt"/>
                      </a:endParaRP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4003081970"/>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 8:00AM-9:00AM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1" i="0" u="none" strike="noStrike" dirty="0">
                          <a:solidFill>
                            <a:schemeClr val="bg1"/>
                          </a:solidFill>
                          <a:effectLst/>
                          <a:latin typeface="+mn-lt"/>
                        </a:rPr>
                        <a:t>Registration and Breakfast</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336463763"/>
                  </a:ext>
                </a:extLst>
              </a:tr>
              <a:tr h="292592">
                <a:tc>
                  <a:txBody>
                    <a:bodyPr/>
                    <a:lstStyle/>
                    <a:p>
                      <a:pPr marL="0" indent="0" algn="l" rtl="0">
                        <a:buFontTx/>
                        <a:buNone/>
                      </a:pPr>
                      <a:r>
                        <a:rPr lang="en-US" sz="1400" kern="1200" dirty="0">
                          <a:solidFill>
                            <a:srgbClr val="7F7F7F"/>
                          </a:solidFill>
                          <a:latin typeface="+mn-lt"/>
                          <a:ea typeface="+mn-ea"/>
                          <a:cs typeface="+mn-cs"/>
                        </a:rPr>
                        <a:t> 9:00AM-9:15AM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solidFill>
                          <a:effectLst/>
                          <a:latin typeface="+mn-lt"/>
                        </a:rPr>
                        <a:t>Welcome Deck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80748448"/>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 9:15AM-10:10AM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dirty="0">
                          <a:ln>
                            <a:noFill/>
                          </a:ln>
                          <a:solidFill>
                            <a:schemeClr val="bg1"/>
                          </a:solidFill>
                          <a:effectLst/>
                          <a:uLnTx/>
                          <a:uFillTx/>
                          <a:latin typeface="+mn-lt"/>
                          <a:ea typeface="+mn-ea"/>
                          <a:cs typeface="+mn-cs"/>
                        </a:rPr>
                        <a:t>Module 1: App Modernization</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70965982"/>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10:10AM – 10:40AM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1" i="0" u="none" strike="noStrike" dirty="0">
                          <a:solidFill>
                            <a:schemeClr val="bg1"/>
                          </a:solidFill>
                          <a:effectLst/>
                          <a:latin typeface="+mn-lt"/>
                        </a:rPr>
                        <a:t>Lab 1: Migrate Database, Deploy a Web App and secure it</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2996021098"/>
                  </a:ext>
                </a:extLst>
              </a:tr>
              <a:tr h="30324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10:40AM – 10:50AM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dirty="0">
                          <a:ln>
                            <a:noFill/>
                          </a:ln>
                          <a:solidFill>
                            <a:schemeClr val="bg1"/>
                          </a:solidFill>
                          <a:effectLst/>
                          <a:uLnTx/>
                          <a:uFillTx/>
                          <a:latin typeface="+mn-lt"/>
                          <a:ea typeface="+mn-ea"/>
                          <a:cs typeface="+mn-cs"/>
                        </a:rPr>
                        <a:t>Break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304965418"/>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10:50AM – 12:10PM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a:r>
                        <a:rPr lang="en-US" sz="1400" b="1" dirty="0">
                          <a:solidFill>
                            <a:schemeClr val="bg1"/>
                          </a:solidFill>
                          <a:latin typeface="+mn-lt"/>
                        </a:rPr>
                        <a:t>Module 2: Containers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966917805"/>
                  </a:ext>
                </a:extLst>
              </a:tr>
              <a:tr h="292592">
                <a:tc>
                  <a:txBody>
                    <a:bodyPr/>
                    <a:lstStyle/>
                    <a:p>
                      <a:pPr marL="0" indent="0" algn="l" rtl="0">
                        <a:buFontTx/>
                        <a:buNone/>
                      </a:pPr>
                      <a:r>
                        <a:rPr lang="en-US" sz="1400" kern="1200" dirty="0">
                          <a:solidFill>
                            <a:srgbClr val="7F7F7F"/>
                          </a:solidFill>
                          <a:latin typeface="+mn-lt"/>
                          <a:ea typeface="+mn-ea"/>
                          <a:cs typeface="+mn-cs"/>
                        </a:rPr>
                        <a:t>12:10PM – 1:00PM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2: Implementing Containers on Azure VM’s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0436806"/>
                  </a:ext>
                </a:extLst>
              </a:tr>
              <a:tr h="292592">
                <a:tc>
                  <a:txBody>
                    <a:bodyPr/>
                    <a:lstStyle/>
                    <a:p>
                      <a:pPr marL="0" indent="0" algn="l" rtl="0">
                        <a:buFontTx/>
                        <a:buNone/>
                      </a:pPr>
                      <a:r>
                        <a:rPr lang="en-US" sz="1400" kern="1200" dirty="0">
                          <a:solidFill>
                            <a:srgbClr val="7F7F7F"/>
                          </a:solidFill>
                          <a:latin typeface="+mn-lt"/>
                          <a:ea typeface="+mn-ea"/>
                          <a:cs typeface="+mn-cs"/>
                        </a:rPr>
                        <a:t>1:00PM – 2:00PM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Lunch</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20351959"/>
                  </a:ext>
                </a:extLst>
              </a:tr>
              <a:tr h="292592">
                <a:tc>
                  <a:txBody>
                    <a:bodyPr/>
                    <a:lstStyle/>
                    <a:p>
                      <a:pPr marL="0" indent="0" algn="l" rtl="0">
                        <a:buFontTx/>
                        <a:buNone/>
                      </a:pPr>
                      <a:r>
                        <a:rPr lang="en-US" sz="1400" kern="1200" dirty="0">
                          <a:solidFill>
                            <a:srgbClr val="7F7F7F"/>
                          </a:solidFill>
                          <a:latin typeface="+mn-lt"/>
                          <a:ea typeface="+mn-ea"/>
                          <a:cs typeface="+mn-cs"/>
                        </a:rPr>
                        <a:t>2:00PM – 3:00PM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Module 3: Kubernetes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7661918"/>
                  </a:ext>
                </a:extLst>
              </a:tr>
              <a:tr h="292592">
                <a:tc>
                  <a:txBody>
                    <a:bodyPr/>
                    <a:lstStyle/>
                    <a:p>
                      <a:pPr marL="0" indent="0" algn="l" rtl="0">
                        <a:buFontTx/>
                        <a:buNone/>
                      </a:pPr>
                      <a:r>
                        <a:rPr lang="en-US" sz="1400" kern="1200" dirty="0">
                          <a:solidFill>
                            <a:srgbClr val="7F7F7F"/>
                          </a:solidFill>
                          <a:latin typeface="+mn-lt"/>
                          <a:ea typeface="+mn-ea"/>
                          <a:cs typeface="+mn-cs"/>
                        </a:rPr>
                        <a:t>3:00PM – 3:40PM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3: Deploy an Azure Kubernetes Service (AKS) cluster</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3037845711"/>
                  </a:ext>
                </a:extLst>
              </a:tr>
              <a:tr h="292592">
                <a:tc>
                  <a:txBody>
                    <a:bodyPr/>
                    <a:lstStyle/>
                    <a:p>
                      <a:pPr marL="0" indent="0" algn="l" rtl="0">
                        <a:buFontTx/>
                        <a:buNone/>
                      </a:pPr>
                      <a:r>
                        <a:rPr lang="en-US" sz="1400" kern="1200" dirty="0">
                          <a:solidFill>
                            <a:srgbClr val="7F7F7F"/>
                          </a:solidFill>
                          <a:latin typeface="+mn-lt"/>
                          <a:ea typeface="+mn-ea"/>
                          <a:cs typeface="+mn-cs"/>
                        </a:rPr>
                        <a:t>3:40PM – 3:50PM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Break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76033108"/>
                  </a:ext>
                </a:extLst>
              </a:tr>
              <a:tr h="292592">
                <a:tc>
                  <a:txBody>
                    <a:bodyPr/>
                    <a:lstStyle/>
                    <a:p>
                      <a:pPr marL="0" indent="0" algn="l" rtl="0">
                        <a:buFontTx/>
                        <a:buNone/>
                      </a:pPr>
                      <a:r>
                        <a:rPr lang="en-US" sz="1400" kern="1200" dirty="0">
                          <a:solidFill>
                            <a:srgbClr val="7F7F7F"/>
                          </a:solidFill>
                          <a:latin typeface="+mn-lt"/>
                          <a:ea typeface="+mn-ea"/>
                          <a:cs typeface="+mn-cs"/>
                        </a:rPr>
                        <a:t>3:50PM – 4:30PM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Module 4: DevOps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560354071"/>
                  </a:ext>
                </a:extLst>
              </a:tr>
              <a:tr h="292592">
                <a:tc>
                  <a:txBody>
                    <a:bodyPr/>
                    <a:lstStyle/>
                    <a:p>
                      <a:pPr marL="0" indent="0" algn="l" rtl="0">
                        <a:buFontTx/>
                        <a:buNone/>
                      </a:pPr>
                      <a:r>
                        <a:rPr lang="en-US" sz="1400" kern="1200" dirty="0">
                          <a:solidFill>
                            <a:srgbClr val="7F7F7F"/>
                          </a:solidFill>
                          <a:latin typeface="+mn-lt"/>
                          <a:ea typeface="+mn-ea"/>
                          <a:cs typeface="+mn-cs"/>
                        </a:rPr>
                        <a:t>4:30PM – 5:00PM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4: Deploy a Docker based web app to Azure App Service</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26901471"/>
                  </a:ext>
                </a:extLst>
              </a:tr>
              <a:tr h="292592">
                <a:tc>
                  <a:txBody>
                    <a:bodyPr/>
                    <a:lstStyle/>
                    <a:p>
                      <a:pPr marL="0" indent="0" algn="l" rtl="0">
                        <a:buFontTx/>
                        <a:buNone/>
                      </a:pPr>
                      <a:r>
                        <a:rPr lang="en-US" sz="1400" kern="1200" dirty="0">
                          <a:solidFill>
                            <a:srgbClr val="7F7F7F"/>
                          </a:solidFill>
                          <a:latin typeface="+mn-lt"/>
                          <a:ea typeface="+mn-ea"/>
                          <a:cs typeface="+mn-cs"/>
                        </a:rPr>
                        <a:t>5:00PM – 5:15PM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Wrap up</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872498863"/>
                  </a:ext>
                </a:extLst>
              </a:tr>
            </a:tbl>
          </a:graphicData>
        </a:graphic>
      </p:graphicFrame>
    </p:spTree>
    <p:extLst>
      <p:ext uri="{BB962C8B-B14F-4D97-AF65-F5344CB8AC3E}">
        <p14:creationId xmlns:p14="http://schemas.microsoft.com/office/powerpoint/2010/main" val="46357010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1">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_White_Mar_2018.potx" id="{E6E7320F-0976-4448-A4BF-D51A0C5EB1D3}" vid="{32B45AB0-DFEC-4DC0-A9B7-8CEA1E4B85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152EDF0EAA04C4988367734B10F75EA" ma:contentTypeVersion="5" ma:contentTypeDescription="Crear nuevo documento." ma:contentTypeScope="" ma:versionID="cb7ba8759e104ba79b8106b09e666f08">
  <xsd:schema xmlns:xsd="http://www.w3.org/2001/XMLSchema" xmlns:xs="http://www.w3.org/2001/XMLSchema" xmlns:p="http://schemas.microsoft.com/office/2006/metadata/properties" xmlns:ns2="ee5f92b3-d21d-40bb-bae7-985cf76f8877" targetNamespace="http://schemas.microsoft.com/office/2006/metadata/properties" ma:root="true" ma:fieldsID="cfec149b812e708e5f9d2a1b6db68073" ns2:_="">
    <xsd:import namespace="ee5f92b3-d21d-40bb-bae7-985cf76f88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f92b3-d21d-40bb-bae7-985cf76f8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C59E2C-E2BC-4CEC-91C3-61649EB7CD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5f92b3-d21d-40bb-bae7-985cf76f88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485881-6012-4CF1-BF5A-57C98AD2B100}">
  <ds:schemaRefs>
    <ds:schemaRef ds:uri="http://schemas.microsoft.com/sharepoint/v3/contenttype/forms"/>
  </ds:schemaRefs>
</ds:datastoreItem>
</file>

<file path=customXml/itemProps3.xml><?xml version="1.0" encoding="utf-8"?>
<ds:datastoreItem xmlns:ds="http://schemas.openxmlformats.org/officeDocument/2006/customXml" ds:itemID="{D1236E35-AFDA-4449-AE61-99F2BC7CC419}">
  <ds:schemaRefs>
    <ds:schemaRef ds:uri="http://www.w3.org/XML/1998/namespace"/>
    <ds:schemaRef ds:uri="http://purl.org/dc/elements/1.1/"/>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7ed6644c-dfb3-4200-bc27-900550d079ea"/>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158</TotalTime>
  <Words>305</Words>
  <Application>Microsoft Office PowerPoint</Application>
  <PresentationFormat>Widescreen</PresentationFormat>
  <Paragraphs>64</Paragraphs>
  <Slides>5</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6" baseType="lpstr">
      <vt:lpstr>Arial</vt:lpstr>
      <vt:lpstr>Calibri</vt:lpstr>
      <vt:lpstr>Calibri Light</vt:lpstr>
      <vt:lpstr>Segoe UI</vt:lpstr>
      <vt:lpstr>Segoe UI Light</vt:lpstr>
      <vt:lpstr>Segoe UI Semibold</vt:lpstr>
      <vt:lpstr>Segoe UI Semilight</vt:lpstr>
      <vt:lpstr>Wingdings</vt:lpstr>
      <vt:lpstr>Office Theme</vt:lpstr>
      <vt:lpstr>WHITE TEMPLATE</vt:lpstr>
      <vt:lpstr>think-cell Slide</vt:lpstr>
      <vt:lpstr>PowerPoint Presentation</vt:lpstr>
      <vt:lpstr>Welcome</vt:lpstr>
      <vt:lpstr>PowerPoint Presentation</vt:lpstr>
      <vt:lpstr>Want to follow me? Check out the Slide Deck</vt:lpstr>
      <vt:lpstr>Here is what your day will look 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Descamp (Clearwater Group)</dc:creator>
  <cp:lastModifiedBy>Jafet Ildefonso Zagal Moreno</cp:lastModifiedBy>
  <cp:revision>23</cp:revision>
  <dcterms:created xsi:type="dcterms:W3CDTF">2019-01-31T01:44:22Z</dcterms:created>
  <dcterms:modified xsi:type="dcterms:W3CDTF">2019-04-05T21:13:26Z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v-judes@microsoft.com</vt:lpwstr>
  </property>
  <property fmtid="{D5CDD505-2E9C-101B-9397-08002B2CF9AE}" pid="5" name="MSIP_Label_f42aa342-8706-4288-bd11-ebb85995028c_SetDate">
    <vt:lpwstr>2019-01-31T02:28:16.4170440Z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32ac3c0a-bffe-4830-b113-4473efaa0614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0x010100F152EDF0EAA04C4988367734B10F75EA</vt:lpwstr>
  </property>
</Properties>
</file>