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7" r:id="rId5"/>
    <p:sldId id="258" r:id="rId6"/>
    <p:sldId id="263" r:id="rId7"/>
    <p:sldId id="259"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Field (pro•duhk•tiv)" initials="DF(" lastIdx="1" clrIdx="0">
    <p:extLst>
      <p:ext uri="{19B8F6BF-5375-455C-9EA6-DF929625EA0E}">
        <p15:presenceInfo xmlns:p15="http://schemas.microsoft.com/office/powerpoint/2012/main" userId="Dave Field (pro•duhk•tiv)" providerId="None"/>
      </p:ext>
    </p:extLst>
  </p:cmAuthor>
  <p:cmAuthor id="2" name="Arturo Hamilton" initials="AH" lastIdx="3" clrIdx="1">
    <p:extLst>
      <p:ext uri="{19B8F6BF-5375-455C-9EA6-DF929625EA0E}">
        <p15:presenceInfo xmlns:p15="http://schemas.microsoft.com/office/powerpoint/2012/main" userId="Arturo Hamil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67CA4-E26B-4270-8B92-EB02C0EAE6EE}" v="18" dt="2018-11-27T18:46:51.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86375" autoAdjust="0"/>
  </p:normalViewPr>
  <p:slideViewPr>
    <p:cSldViewPr snapToGrid="0">
      <p:cViewPr varScale="1">
        <p:scale>
          <a:sx n="100" d="100"/>
          <a:sy n="100" d="100"/>
        </p:scale>
        <p:origin x="1554" y="72"/>
      </p:cViewPr>
      <p:guideLst/>
    </p:cSldViewPr>
  </p:slideViewPr>
  <p:outlineViewPr>
    <p:cViewPr>
      <p:scale>
        <a:sx n="33" d="100"/>
        <a:sy n="33" d="100"/>
      </p:scale>
      <p:origin x="0" y="-18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Hamilton" userId="5c61d2f4-0efd-44bf-b648-041247b2840e" providerId="ADAL" clId="{7BC48670-7ECD-49BC-86D2-E0628FC4DB5A}"/>
    <pc:docChg chg="undo custSel delSld modSld">
      <pc:chgData name="Arturo Hamilton" userId="5c61d2f4-0efd-44bf-b648-041247b2840e" providerId="ADAL" clId="{7BC48670-7ECD-49BC-86D2-E0628FC4DB5A}" dt="2018-11-27T18:46:51.789" v="206" actId="20577"/>
      <pc:docMkLst>
        <pc:docMk/>
      </pc:docMkLst>
      <pc:sldChg chg="modSp addCm delCm">
        <pc:chgData name="Arturo Hamilton" userId="5c61d2f4-0efd-44bf-b648-041247b2840e" providerId="ADAL" clId="{7BC48670-7ECD-49BC-86D2-E0628FC4DB5A}" dt="2018-11-27T18:46:51.789" v="206" actId="20577"/>
        <pc:sldMkLst>
          <pc:docMk/>
          <pc:sldMk cId="1319450874" sldId="257"/>
        </pc:sldMkLst>
        <pc:spChg chg="mod">
          <ac:chgData name="Arturo Hamilton" userId="5c61d2f4-0efd-44bf-b648-041247b2840e" providerId="ADAL" clId="{7BC48670-7ECD-49BC-86D2-E0628FC4DB5A}" dt="2018-11-27T18:46:16.429" v="197" actId="1076"/>
          <ac:spMkLst>
            <pc:docMk/>
            <pc:sldMk cId="1319450874" sldId="257"/>
            <ac:spMk id="2" creationId="{F803AED5-FED8-4E17-A9D5-5D121C1BC225}"/>
          </ac:spMkLst>
        </pc:spChg>
        <pc:spChg chg="mod">
          <ac:chgData name="Arturo Hamilton" userId="5c61d2f4-0efd-44bf-b648-041247b2840e" providerId="ADAL" clId="{7BC48670-7ECD-49BC-86D2-E0628FC4DB5A}" dt="2018-11-27T18:46:51.789" v="206" actId="20577"/>
          <ac:spMkLst>
            <pc:docMk/>
            <pc:sldMk cId="1319450874" sldId="257"/>
            <ac:spMk id="3" creationId="{0623581B-17F4-4854-935B-58B2B92492A3}"/>
          </ac:spMkLst>
        </pc:spChg>
        <pc:spChg chg="mod">
          <ac:chgData name="Arturo Hamilton" userId="5c61d2f4-0efd-44bf-b648-041247b2840e" providerId="ADAL" clId="{7BC48670-7ECD-49BC-86D2-E0628FC4DB5A}" dt="2018-11-27T18:33:47.641" v="27" actId="20577"/>
          <ac:spMkLst>
            <pc:docMk/>
            <pc:sldMk cId="1319450874" sldId="257"/>
            <ac:spMk id="6" creationId="{6C08DDA7-617B-40F9-A987-6F8E41CAB898}"/>
          </ac:spMkLst>
        </pc:spChg>
        <pc:spChg chg="mod">
          <ac:chgData name="Arturo Hamilton" userId="5c61d2f4-0efd-44bf-b648-041247b2840e" providerId="ADAL" clId="{7BC48670-7ECD-49BC-86D2-E0628FC4DB5A}" dt="2018-11-27T18:38:30.902" v="79" actId="3062"/>
          <ac:spMkLst>
            <pc:docMk/>
            <pc:sldMk cId="1319450874" sldId="257"/>
            <ac:spMk id="7" creationId="{00000000-0000-0000-0000-000000000000}"/>
          </ac:spMkLst>
        </pc:spChg>
      </pc:sldChg>
      <pc:sldChg chg="modSp addCm modCm">
        <pc:chgData name="Arturo Hamilton" userId="5c61d2f4-0efd-44bf-b648-041247b2840e" providerId="ADAL" clId="{7BC48670-7ECD-49BC-86D2-E0628FC4DB5A}" dt="2018-11-27T18:46:20.505" v="198" actId="1076"/>
        <pc:sldMkLst>
          <pc:docMk/>
          <pc:sldMk cId="3437308129" sldId="258"/>
        </pc:sldMkLst>
        <pc:spChg chg="mod">
          <ac:chgData name="Arturo Hamilton" userId="5c61d2f4-0efd-44bf-b648-041247b2840e" providerId="ADAL" clId="{7BC48670-7ECD-49BC-86D2-E0628FC4DB5A}" dt="2018-11-27T18:45:43.859" v="194" actId="20577"/>
          <ac:spMkLst>
            <pc:docMk/>
            <pc:sldMk cId="3437308129" sldId="258"/>
            <ac:spMk id="2" creationId="{00000000-0000-0000-0000-000000000000}"/>
          </ac:spMkLst>
        </pc:spChg>
        <pc:spChg chg="mod">
          <ac:chgData name="Arturo Hamilton" userId="5c61d2f4-0efd-44bf-b648-041247b2840e" providerId="ADAL" clId="{7BC48670-7ECD-49BC-86D2-E0628FC4DB5A}" dt="2018-11-27T18:36:34.132" v="49" actId="20577"/>
          <ac:spMkLst>
            <pc:docMk/>
            <pc:sldMk cId="3437308129" sldId="258"/>
            <ac:spMk id="4" creationId="{00000000-0000-0000-0000-000000000000}"/>
          </ac:spMkLst>
        </pc:spChg>
        <pc:spChg chg="mod">
          <ac:chgData name="Arturo Hamilton" userId="5c61d2f4-0efd-44bf-b648-041247b2840e" providerId="ADAL" clId="{7BC48670-7ECD-49BC-86D2-E0628FC4DB5A}" dt="2018-11-27T18:45:29.119" v="152" actId="20577"/>
          <ac:spMkLst>
            <pc:docMk/>
            <pc:sldMk cId="3437308129" sldId="258"/>
            <ac:spMk id="6" creationId="{95D97296-40FE-42E8-B4D6-16C7106D619C}"/>
          </ac:spMkLst>
        </pc:spChg>
        <pc:spChg chg="mod">
          <ac:chgData name="Arturo Hamilton" userId="5c61d2f4-0efd-44bf-b648-041247b2840e" providerId="ADAL" clId="{7BC48670-7ECD-49BC-86D2-E0628FC4DB5A}" dt="2018-11-27T18:46:20.505" v="198" actId="1076"/>
          <ac:spMkLst>
            <pc:docMk/>
            <pc:sldMk cId="3437308129" sldId="258"/>
            <ac:spMk id="7" creationId="{4EE6AA39-66C5-437A-B585-066A9AA45962}"/>
          </ac:spMkLst>
        </pc:spChg>
      </pc:sldChg>
      <pc:sldChg chg="addSp modSp">
        <pc:chgData name="Arturo Hamilton" userId="5c61d2f4-0efd-44bf-b648-041247b2840e" providerId="ADAL" clId="{7BC48670-7ECD-49BC-86D2-E0628FC4DB5A}" dt="2018-11-27T18:46:31.373" v="200"/>
        <pc:sldMkLst>
          <pc:docMk/>
          <pc:sldMk cId="747523447" sldId="259"/>
        </pc:sldMkLst>
        <pc:spChg chg="add">
          <ac:chgData name="Arturo Hamilton" userId="5c61d2f4-0efd-44bf-b648-041247b2840e" providerId="ADAL" clId="{7BC48670-7ECD-49BC-86D2-E0628FC4DB5A}" dt="2018-11-27T18:46:31.373" v="200"/>
          <ac:spMkLst>
            <pc:docMk/>
            <pc:sldMk cId="747523447" sldId="259"/>
            <ac:spMk id="5" creationId="{5FEE3829-2CC4-4B46-B6B7-4B7B6C598AAF}"/>
          </ac:spMkLst>
        </pc:spChg>
        <pc:spChg chg="mod">
          <ac:chgData name="Arturo Hamilton" userId="5c61d2f4-0efd-44bf-b648-041247b2840e" providerId="ADAL" clId="{7BC48670-7ECD-49BC-86D2-E0628FC4DB5A}" dt="2018-11-27T18:38:37.214" v="80" actId="113"/>
          <ac:spMkLst>
            <pc:docMk/>
            <pc:sldMk cId="747523447" sldId="259"/>
            <ac:spMk id="8" creationId="{00000000-0000-0000-0000-000000000000}"/>
          </ac:spMkLst>
        </pc:spChg>
      </pc:sldChg>
      <pc:sldChg chg="addSp modSp">
        <pc:chgData name="Arturo Hamilton" userId="5c61d2f4-0efd-44bf-b648-041247b2840e" providerId="ADAL" clId="{7BC48670-7ECD-49BC-86D2-E0628FC4DB5A}" dt="2018-11-27T18:46:34.449" v="201"/>
        <pc:sldMkLst>
          <pc:docMk/>
          <pc:sldMk cId="1009324857" sldId="261"/>
        </pc:sldMkLst>
        <pc:spChg chg="mod">
          <ac:chgData name="Arturo Hamilton" userId="5c61d2f4-0efd-44bf-b648-041247b2840e" providerId="ADAL" clId="{7BC48670-7ECD-49BC-86D2-E0628FC4DB5A}" dt="2018-11-27T18:38:41.845" v="81" actId="3062"/>
          <ac:spMkLst>
            <pc:docMk/>
            <pc:sldMk cId="1009324857" sldId="261"/>
            <ac:spMk id="2" creationId="{00000000-0000-0000-0000-000000000000}"/>
          </ac:spMkLst>
        </pc:spChg>
        <pc:spChg chg="mod">
          <ac:chgData name="Arturo Hamilton" userId="5c61d2f4-0efd-44bf-b648-041247b2840e" providerId="ADAL" clId="{7BC48670-7ECD-49BC-86D2-E0628FC4DB5A}" dt="2018-11-27T18:38:49.090" v="83" actId="113"/>
          <ac:spMkLst>
            <pc:docMk/>
            <pc:sldMk cId="1009324857" sldId="261"/>
            <ac:spMk id="3" creationId="{00000000-0000-0000-0000-000000000000}"/>
          </ac:spMkLst>
        </pc:spChg>
        <pc:spChg chg="add">
          <ac:chgData name="Arturo Hamilton" userId="5c61d2f4-0efd-44bf-b648-041247b2840e" providerId="ADAL" clId="{7BC48670-7ECD-49BC-86D2-E0628FC4DB5A}" dt="2018-11-27T18:46:34.449" v="201"/>
          <ac:spMkLst>
            <pc:docMk/>
            <pc:sldMk cId="1009324857" sldId="261"/>
            <ac:spMk id="4" creationId="{853E323D-4228-4063-8B6C-5EEBBE237D9E}"/>
          </ac:spMkLst>
        </pc:spChg>
      </pc:sldChg>
      <pc:sldChg chg="del">
        <pc:chgData name="Arturo Hamilton" userId="5c61d2f4-0efd-44bf-b648-041247b2840e" providerId="ADAL" clId="{7BC48670-7ECD-49BC-86D2-E0628FC4DB5A}" dt="2018-11-27T18:39:08.539" v="92" actId="2696"/>
        <pc:sldMkLst>
          <pc:docMk/>
          <pc:sldMk cId="29023488" sldId="262"/>
        </pc:sldMkLst>
      </pc:sldChg>
      <pc:sldChg chg="addSp delSp modSp addCm modCm">
        <pc:chgData name="Arturo Hamilton" userId="5c61d2f4-0efd-44bf-b648-041247b2840e" providerId="ADAL" clId="{7BC48670-7ECD-49BC-86D2-E0628FC4DB5A}" dt="2018-11-27T18:46:28.429" v="199"/>
        <pc:sldMkLst>
          <pc:docMk/>
          <pc:sldMk cId="1865807797" sldId="263"/>
        </pc:sldMkLst>
        <pc:spChg chg="mod">
          <ac:chgData name="Arturo Hamilton" userId="5c61d2f4-0efd-44bf-b648-041247b2840e" providerId="ADAL" clId="{7BC48670-7ECD-49BC-86D2-E0628FC4DB5A}" dt="2018-11-27T18:37:18.345" v="75" actId="6549"/>
          <ac:spMkLst>
            <pc:docMk/>
            <pc:sldMk cId="1865807797" sldId="263"/>
            <ac:spMk id="2" creationId="{09716842-05DB-4A1B-9FDE-C402592BBF91}"/>
          </ac:spMkLst>
        </pc:spChg>
        <pc:spChg chg="mod">
          <ac:chgData name="Arturo Hamilton" userId="5c61d2f4-0efd-44bf-b648-041247b2840e" providerId="ADAL" clId="{7BC48670-7ECD-49BC-86D2-E0628FC4DB5A}" dt="2018-11-27T18:37:05.479" v="69" actId="20577"/>
          <ac:spMkLst>
            <pc:docMk/>
            <pc:sldMk cId="1865807797" sldId="263"/>
            <ac:spMk id="3" creationId="{B4F0EE85-14AD-4764-A988-8F23684762CB}"/>
          </ac:spMkLst>
        </pc:spChg>
        <pc:spChg chg="add del">
          <ac:chgData name="Arturo Hamilton" userId="5c61d2f4-0efd-44bf-b648-041247b2840e" providerId="ADAL" clId="{7BC48670-7ECD-49BC-86D2-E0628FC4DB5A}" dt="2018-11-27T18:36:51.224" v="66" actId="478"/>
          <ac:spMkLst>
            <pc:docMk/>
            <pc:sldMk cId="1865807797" sldId="263"/>
            <ac:spMk id="4" creationId="{4C44D10E-9D3B-44DC-85AD-34B926EB22AA}"/>
          </ac:spMkLst>
        </pc:spChg>
        <pc:spChg chg="add">
          <ac:chgData name="Arturo Hamilton" userId="5c61d2f4-0efd-44bf-b648-041247b2840e" providerId="ADAL" clId="{7BC48670-7ECD-49BC-86D2-E0628FC4DB5A}" dt="2018-11-27T18:46:28.429" v="199"/>
          <ac:spMkLst>
            <pc:docMk/>
            <pc:sldMk cId="1865807797" sldId="263"/>
            <ac:spMk id="5" creationId="{82B060CF-A696-4C5A-9C65-D926F04C23FE}"/>
          </ac:spMkLst>
        </pc:spChg>
      </pc:sldChg>
      <pc:sldChg chg="addSp delSp modSp modAnim">
        <pc:chgData name="Arturo Hamilton" userId="5c61d2f4-0efd-44bf-b648-041247b2840e" providerId="ADAL" clId="{7BC48670-7ECD-49BC-86D2-E0628FC4DB5A}" dt="2018-11-27T18:46:36.539" v="202"/>
        <pc:sldMkLst>
          <pc:docMk/>
          <pc:sldMk cId="2215775267" sldId="264"/>
        </pc:sldMkLst>
        <pc:spChg chg="mod">
          <ac:chgData name="Arturo Hamilton" userId="5c61d2f4-0efd-44bf-b648-041247b2840e" providerId="ADAL" clId="{7BC48670-7ECD-49BC-86D2-E0628FC4DB5A}" dt="2018-11-27T18:39:04.231" v="90" actId="20577"/>
          <ac:spMkLst>
            <pc:docMk/>
            <pc:sldMk cId="2215775267" sldId="264"/>
            <ac:spMk id="3" creationId="{B7B0C0B4-B6A7-4C81-A180-306F20A27CA3}"/>
          </ac:spMkLst>
        </pc:spChg>
        <pc:spChg chg="add">
          <ac:chgData name="Arturo Hamilton" userId="5c61d2f4-0efd-44bf-b648-041247b2840e" providerId="ADAL" clId="{7BC48670-7ECD-49BC-86D2-E0628FC4DB5A}" dt="2018-11-27T18:46:36.539" v="202"/>
          <ac:spMkLst>
            <pc:docMk/>
            <pc:sldMk cId="2215775267" sldId="264"/>
            <ac:spMk id="7" creationId="{933E48F3-DC6F-4F6C-9810-D73632250A1F}"/>
          </ac:spMkLst>
        </pc:spChg>
        <pc:graphicFrameChg chg="del">
          <ac:chgData name="Arturo Hamilton" userId="5c61d2f4-0efd-44bf-b648-041247b2840e" providerId="ADAL" clId="{7BC48670-7ECD-49BC-86D2-E0628FC4DB5A}" dt="2018-11-27T18:39:06.222" v="91" actId="478"/>
          <ac:graphicFrameMkLst>
            <pc:docMk/>
            <pc:sldMk cId="2215775267" sldId="264"/>
            <ac:graphicFrameMk id="6" creationId="{96D64F8F-258F-464D-B612-C02E67CB3E0C}"/>
          </ac:graphicFrameMkLst>
        </pc:graphicFrameChg>
        <pc:picChg chg="add del mod">
          <ac:chgData name="Arturo Hamilton" userId="5c61d2f4-0efd-44bf-b648-041247b2840e" providerId="ADAL" clId="{7BC48670-7ECD-49BC-86D2-E0628FC4DB5A}" dt="2018-11-27T18:42:38.189" v="98" actId="478"/>
          <ac:picMkLst>
            <pc:docMk/>
            <pc:sldMk cId="2215775267" sldId="264"/>
            <ac:picMk id="2" creationId="{5E74FAA6-4FFF-4CBE-BAEB-604223CB06F2}"/>
          </ac:picMkLst>
        </pc:picChg>
        <pc:picChg chg="add mod">
          <ac:chgData name="Arturo Hamilton" userId="5c61d2f4-0efd-44bf-b648-041247b2840e" providerId="ADAL" clId="{7BC48670-7ECD-49BC-86D2-E0628FC4DB5A}" dt="2018-11-27T18:43:16.619" v="107" actId="14100"/>
          <ac:picMkLst>
            <pc:docMk/>
            <pc:sldMk cId="2215775267" sldId="264"/>
            <ac:picMk id="4" creationId="{E746EF8A-30F0-41E6-A478-17931636D9B6}"/>
          </ac:picMkLst>
        </pc:picChg>
        <pc:picChg chg="add mod">
          <ac:chgData name="Arturo Hamilton" userId="5c61d2f4-0efd-44bf-b648-041247b2840e" providerId="ADAL" clId="{7BC48670-7ECD-49BC-86D2-E0628FC4DB5A}" dt="2018-11-27T18:43:25.884" v="110" actId="1076"/>
          <ac:picMkLst>
            <pc:docMk/>
            <pc:sldMk cId="2215775267" sldId="264"/>
            <ac:picMk id="5" creationId="{8782ED6B-B2EB-44BA-89A8-6A5C08DE5347}"/>
          </ac:picMkLst>
        </pc:picChg>
      </pc:sldChg>
    </pc:docChg>
  </pc:docChgLst>
  <pc:docChgLst>
    <pc:chgData name="Arturo Hamilton" userId="5c61d2f4-0efd-44bf-b648-041247b2840e" providerId="ADAL" clId="{D6B39192-F8D6-4219-A7AE-0A1CD1548AFC}"/>
    <pc:docChg chg="undo modSld">
      <pc:chgData name="Arturo Hamilton" userId="5c61d2f4-0efd-44bf-b648-041247b2840e" providerId="ADAL" clId="{D6B39192-F8D6-4219-A7AE-0A1CD1548AFC}" dt="2018-11-28T04:15:21.536" v="3" actId="14100"/>
      <pc:docMkLst>
        <pc:docMk/>
      </pc:docMkLst>
      <pc:sldChg chg="modSp">
        <pc:chgData name="Arturo Hamilton" userId="5c61d2f4-0efd-44bf-b648-041247b2840e" providerId="ADAL" clId="{D6B39192-F8D6-4219-A7AE-0A1CD1548AFC}" dt="2018-11-28T04:15:21.536" v="3" actId="14100"/>
        <pc:sldMkLst>
          <pc:docMk/>
          <pc:sldMk cId="2215775267" sldId="264"/>
        </pc:sldMkLst>
        <pc:picChg chg="mod">
          <ac:chgData name="Arturo Hamilton" userId="5c61d2f4-0efd-44bf-b648-041247b2840e" providerId="ADAL" clId="{D6B39192-F8D6-4219-A7AE-0A1CD1548AFC}" dt="2018-11-28T04:15:21.536" v="3" actId="14100"/>
          <ac:picMkLst>
            <pc:docMk/>
            <pc:sldMk cId="2215775267" sldId="264"/>
            <ac:picMk id="5" creationId="{8782ED6B-B2EB-44BA-89A8-6A5C08DE534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8-11-27T12:45:49.350" idx="3">
    <p:pos x="10" y="10"/>
    <p:text>Be sure you update the WiFI INFO and the LabKey for the LOD access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11-27T12:37:22.700" idx="2">
    <p:pos x="35" y="66"/>
    <p:text>It's recommended to add a brief description of the trainer's experience, certifications and something that make the attendees to congeniate like hobbies</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72AC-9025-4108-BDCE-91BC5097D314}"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6E422-F904-4CDE-A08A-8BCD988D663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p>
          <a:p>
            <a:endParaRPr lang="en-US" sz="1200" b="0"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11/27/2018 10:14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667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623888"/>
            <a:ext cx="2768600" cy="1557337"/>
          </a:xfrm>
        </p:spPr>
      </p:sp>
      <p:sp>
        <p:nvSpPr>
          <p:cNvPr id="3" name="Notes Placeholder 2"/>
          <p:cNvSpPr>
            <a:spLocks noGrp="1"/>
          </p:cNvSpPr>
          <p:nvPr>
            <p:ph type="body" idx="1"/>
          </p:nvPr>
        </p:nvSpPr>
        <p:spPr/>
        <p:txBody>
          <a:bodyPr/>
          <a:lstStyle/>
          <a:p>
            <a:r>
              <a:rPr lang="en-US" dirty="0"/>
              <a:t>Instructor should show this slide while attendees are entering and getting comfortable.   Please update WIFI and Lab details as appropriate for each class.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kern="1200" dirty="0">
              <a:solidFill>
                <a:schemeClr val="tx1"/>
              </a:solidFill>
              <a:effectLst/>
              <a:latin typeface="Segoe UI Light"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11/27/2018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0519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6E422-F904-4CDE-A08A-8BCD988D6634}" type="slidenum">
              <a:rPr lang="en-US" smtClean="0"/>
              <a:t>3</a:t>
            </a:fld>
            <a:endParaRPr lang="en-US"/>
          </a:p>
        </p:txBody>
      </p:sp>
    </p:spTree>
    <p:extLst>
      <p:ext uri="{BB962C8B-B14F-4D97-AF65-F5344CB8AC3E}">
        <p14:creationId xmlns:p14="http://schemas.microsoft.com/office/powerpoint/2010/main" val="391191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spcAft>
                <a:spcPts val="600"/>
              </a:spcAft>
              <a:buNone/>
            </a:pPr>
            <a:r>
              <a:rPr lang="en-US" dirty="0"/>
              <a:t>&lt;Instructional Designer: List the module learning objectives here. You can use longer descriptions than slide bullets if you want to.&gt;</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rPr>
              <a:t>SMSG Readiness</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548768-6A08-49C7-9015-0723D850901F}" type="datetime1">
              <a:rPr kumimoji="0" lang="en-US" sz="1800" b="0" i="0" u="none" strike="noStrike" kern="0" cap="none" spc="0" normalizeH="0" baseline="0" noProof="0" smtClean="0">
                <a:ln>
                  <a:noFill/>
                </a:ln>
                <a:solidFill>
                  <a:prstClr val="black"/>
                </a:solidFill>
                <a:effectLst/>
                <a:uLnTx/>
                <a:uFillTx/>
                <a:latin typeface="Arial"/>
              </a:rPr>
              <a:pPr marL="0" marR="0" lvl="0" indent="0" defTabSz="914400" eaLnBrk="1" fontAlgn="auto" latinLnBrk="0" hangingPunct="1">
                <a:lnSpc>
                  <a:spcPct val="100000"/>
                </a:lnSpc>
                <a:spcBef>
                  <a:spcPts val="0"/>
                </a:spcBef>
                <a:spcAft>
                  <a:spcPts val="0"/>
                </a:spcAft>
                <a:buClrTx/>
                <a:buSzTx/>
                <a:buFontTx/>
                <a:buNone/>
                <a:tabLst/>
                <a:defRPr/>
              </a:pPr>
              <a:t>11/27/2018</a:t>
            </a:fld>
            <a:endParaRPr kumimoji="0" lang="en-US" sz="1800" b="0" i="0" u="none" strike="noStrike" kern="0" cap="none" spc="0" normalizeH="0" baseline="0" noProof="0" dirty="0">
              <a:ln>
                <a:noFill/>
              </a:ln>
              <a:solidFill>
                <a:prstClr val="black"/>
              </a:solidFill>
              <a:effectLst/>
              <a:uLnTx/>
              <a:uFillTx/>
              <a:latin typeface="Arial"/>
            </a:endParaRPr>
          </a:p>
        </p:txBody>
      </p:sp>
      <p:sp>
        <p:nvSpPr>
          <p:cNvPr id="6" name="Footer Placeholder 5"/>
          <p:cNvSpPr>
            <a:spLocks noGrp="1"/>
          </p:cNvSpPr>
          <p:nvPr>
            <p:ph type="ft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rPr>
              <a:t>© 2010 Microsoft Corporation. All rights reserved. Microsoft, Windows, Windows Vista and other product names are or may be registered trademarks and/or trademarks in the U.S. and/or other countries.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800" b="0" i="0" u="none" strike="noStrike" kern="0" cap="none" spc="0" normalizeH="0" baseline="0" noProof="0" dirty="0">
                <a:ln>
                  <a:noFill/>
                </a:ln>
                <a:solidFill>
                  <a:srgbClr val="000000"/>
                </a:solidFill>
                <a:effectLst/>
                <a:uLnTx/>
                <a:uFillTx/>
                <a:latin typeface="Arial"/>
              </a:rPr>
            </a:br>
            <a:r>
              <a:rPr kumimoji="0" lang="en-US" sz="1800" b="0" i="0" u="none" strike="noStrike" kern="0" cap="none" spc="0" normalizeH="0" baseline="0" noProof="0" dirty="0">
                <a:ln>
                  <a:noFill/>
                </a:ln>
                <a:solidFill>
                  <a:srgbClr val="000000"/>
                </a:solidFill>
                <a:effectLst/>
                <a:uLnTx/>
                <a:uFillTx/>
                <a:latin typeface="Aria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latin typeface="Arial"/>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Arial"/>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marL="0" marR="0" lvl="0" indent="0" defTabSz="914363" eaLnBrk="1" fontAlgn="auto" latinLnBrk="0" hangingPunct="1">
              <a:lnSpc>
                <a:spcPct val="100000"/>
              </a:lnSpc>
              <a:spcBef>
                <a:spcPts val="0"/>
              </a:spcBef>
              <a:spcAft>
                <a:spcPts val="0"/>
              </a:spcAft>
              <a:buClrTx/>
              <a:buSzTx/>
              <a:buFontTx/>
              <a:buNone/>
              <a:tabLst>
                <a:tab pos="0" algn="l"/>
              </a:tabLst>
              <a:defRPr/>
            </a:pPr>
            <a:r>
              <a:rPr kumimoji="0" lang="en-US" sz="900" b="1" i="0" u="none" strike="noStrike" kern="0" cap="none" spc="0" normalizeH="0" baseline="0" noProof="0" dirty="0">
                <a:ln>
                  <a:noFill/>
                </a:ln>
                <a:solidFill>
                  <a:srgbClr val="FF0000"/>
                </a:solidFill>
                <a:effectLst/>
                <a:uLnTx/>
                <a:uFillTx/>
                <a:latin typeface="Arial" charset="0"/>
                <a:cs typeface="Arial" charset="0"/>
              </a:rPr>
              <a:t>Start Time </a:t>
            </a:r>
            <a:r>
              <a:rPr kumimoji="0" lang="en-US" sz="900" b="1" i="0" u="none" strike="noStrike" kern="0" cap="none" spc="0" normalizeH="0" baseline="0" noProof="0" dirty="0" err="1">
                <a:ln>
                  <a:noFill/>
                </a:ln>
                <a:solidFill>
                  <a:srgbClr val="FF0000"/>
                </a:solidFill>
                <a:effectLst/>
                <a:uLnTx/>
                <a:uFillTx/>
                <a:latin typeface="Arial" charset="0"/>
                <a:cs typeface="Arial" charset="0"/>
              </a:rPr>
              <a:t>xx:xx</a:t>
            </a:r>
            <a:r>
              <a:rPr kumimoji="0" lang="en-US" sz="900" b="1" i="0" u="none" strike="noStrike" kern="0" cap="none" spc="0" normalizeH="0" baseline="0" noProof="0" dirty="0">
                <a:ln>
                  <a:noFill/>
                </a:ln>
                <a:solidFill>
                  <a:srgbClr val="FF0000"/>
                </a:solidFill>
                <a:effectLst/>
                <a:uLnTx/>
                <a:uFillTx/>
                <a:latin typeface="Arial" charset="0"/>
                <a:cs typeface="Arial" charset="0"/>
              </a:rPr>
              <a:t> / Length: </a:t>
            </a:r>
            <a:r>
              <a:rPr kumimoji="0" lang="en-US" sz="900" b="1" i="0" u="none" strike="noStrike" kern="0" cap="none" spc="0" normalizeH="0" baseline="0" noProof="0" dirty="0">
                <a:ln>
                  <a:noFill/>
                </a:ln>
                <a:solidFill>
                  <a:srgbClr val="FF0000"/>
                </a:solidFill>
                <a:effectLst/>
                <a:uLnTx/>
                <a:uFillTx/>
                <a:latin typeface="Arial"/>
              </a:rPr>
              <a:t>2 minutes</a:t>
            </a:r>
          </a:p>
          <a:p>
            <a:pPr marL="0" marR="0" lvl="0" indent="0" defTabSz="914363" eaLnBrk="1" fontAlgn="auto" latinLnBrk="0" hangingPunct="1">
              <a:lnSpc>
                <a:spcPct val="100000"/>
              </a:lnSpc>
              <a:spcBef>
                <a:spcPts val="0"/>
              </a:spcBef>
              <a:spcAft>
                <a:spcPts val="600"/>
              </a:spcAft>
              <a:buClrTx/>
              <a:buSzTx/>
              <a:buFontTx/>
              <a:buNone/>
              <a:tabLst/>
              <a:defRPr/>
            </a:pPr>
            <a:endParaRPr kumimoji="0" lang="en-US" sz="900" b="0" i="0" u="none" strike="noStrike" kern="0" cap="none" spc="0" normalizeH="0" baseline="0" noProof="0" dirty="0">
              <a:ln>
                <a:noFill/>
              </a:ln>
              <a:solidFill>
                <a:srgbClr val="FF0000"/>
              </a:solidFill>
              <a:effectLst/>
              <a:uLnTx/>
              <a:uFillTx/>
              <a:latin typeface="Arial"/>
            </a:endParaRPr>
          </a:p>
          <a:p>
            <a:pPr marL="0" marR="0" lvl="0" indent="0" defTabSz="914363" eaLnBrk="1" fontAlgn="auto" latinLnBrk="0" hangingPunct="1">
              <a:lnSpc>
                <a:spcPct val="100000"/>
              </a:lnSpc>
              <a:spcBef>
                <a:spcPts val="0"/>
              </a:spcBef>
              <a:spcAft>
                <a:spcPts val="600"/>
              </a:spcAft>
              <a:buClrTx/>
              <a:buSzTx/>
              <a:buFontTx/>
              <a:buNone/>
              <a:tabLst/>
              <a:defRPr/>
            </a:pPr>
            <a:r>
              <a:rPr kumimoji="0" lang="en-US" sz="900" b="0" i="0" u="none" strike="noStrike" kern="0" cap="none" spc="0" normalizeH="0" baseline="0" noProof="0" dirty="0">
                <a:ln>
                  <a:noFill/>
                </a:ln>
                <a:solidFill>
                  <a:srgbClr val="FF0000"/>
                </a:solidFill>
                <a:effectLst/>
                <a:uLnTx/>
                <a:uFillTx/>
                <a:latin typeface="Arial"/>
              </a:rPr>
              <a:t>Review the learning objectives.</a:t>
            </a:r>
          </a:p>
          <a:p>
            <a:pPr marL="0" marR="0" lvl="0" indent="228593" defTabSz="914363" eaLnBrk="1" fontAlgn="auto" latinLnBrk="0" hangingPunct="1">
              <a:lnSpc>
                <a:spcPct val="100000"/>
              </a:lnSpc>
              <a:spcBef>
                <a:spcPts val="0"/>
              </a:spcBef>
              <a:spcAft>
                <a:spcPts val="600"/>
              </a:spcAft>
              <a:buClrTx/>
              <a:buSzTx/>
              <a:buFont typeface="Arial" pitchFamily="34" charset="0"/>
              <a:buChar char="•"/>
              <a:tabLst/>
              <a:defRPr/>
            </a:pPr>
            <a:endParaRPr kumimoji="0" lang="en-US" sz="800" b="0" i="0" u="none" strike="noStrike" kern="0" cap="none" spc="0" normalizeH="0" baseline="0" noProof="0" dirty="0">
              <a:ln>
                <a:noFill/>
              </a:ln>
              <a:solidFill>
                <a:srgbClr val="FF0000"/>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32005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F6E422-F904-4CDE-A08A-8BCD988D6634}" type="slidenum">
              <a:rPr lang="en-US" smtClean="0"/>
              <a:t>6</a:t>
            </a:fld>
            <a:endParaRPr lang="en-US"/>
          </a:p>
        </p:txBody>
      </p:sp>
    </p:spTree>
    <p:extLst>
      <p:ext uri="{BB962C8B-B14F-4D97-AF65-F5344CB8AC3E}">
        <p14:creationId xmlns:p14="http://schemas.microsoft.com/office/powerpoint/2010/main" val="3670977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1062464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32883"/>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20559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941695"/>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5"/>
            <a:ext cx="3837818" cy="3786998"/>
          </a:xfrm>
        </p:spPr>
        <p:txBody>
          <a:bodyPr wrap="square" lIns="0" tIns="0" rIns="0" bIns="0">
            <a:noAutofit/>
          </a:bodyPr>
          <a:lstStyle>
            <a:lvl1pPr marL="0" indent="0" defTabSz="497341">
              <a:buNone/>
              <a:defRPr sz="1765" spc="-48" baseline="0">
                <a:solidFill>
                  <a:schemeClr val="accent1"/>
                </a:solidFill>
              </a:defRPr>
            </a:lvl1pPr>
            <a:lvl2pPr marL="219685" indent="0">
              <a:buNone/>
              <a:defRPr sz="1730"/>
            </a:lvl2pPr>
            <a:lvl3pPr marL="439368" indent="0">
              <a:buNone/>
              <a:defRPr sz="1730"/>
            </a:lvl3pPr>
            <a:lvl4pPr marL="659054" indent="0">
              <a:buNone/>
              <a:defRPr sz="1730"/>
            </a:lvl4pPr>
            <a:lvl5pPr marL="878738" indent="0">
              <a:buNone/>
              <a:defRPr sz="1730"/>
            </a:lvl5pPr>
          </a:lstStyle>
          <a:p>
            <a:pPr lvl="0"/>
            <a:r>
              <a:rPr lang="en-US"/>
              <a:t>##	Section Title</a:t>
            </a:r>
          </a:p>
        </p:txBody>
      </p:sp>
    </p:spTree>
    <p:extLst>
      <p:ext uri="{BB962C8B-B14F-4D97-AF65-F5344CB8AC3E}">
        <p14:creationId xmlns:p14="http://schemas.microsoft.com/office/powerpoint/2010/main" val="27648551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10347315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25983372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8" y="1882335"/>
            <a:ext cx="4758211" cy="589905"/>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606" indent="-274606">
              <a:lnSpc>
                <a:spcPts val="1730"/>
              </a:lnSpc>
              <a:spcBef>
                <a:spcPts val="0"/>
              </a:spcBef>
              <a:buFont typeface="Arial" panose="020B0604020202020204" pitchFamily="34" charset="0"/>
              <a:buChar char="•"/>
              <a:defRPr sz="1372"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24049373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3</a:t>
            </a:r>
          </a:p>
        </p:txBody>
      </p:sp>
    </p:spTree>
    <p:extLst>
      <p:ext uri="{BB962C8B-B14F-4D97-AF65-F5344CB8AC3E}">
        <p14:creationId xmlns:p14="http://schemas.microsoft.com/office/powerpoint/2010/main" val="1150517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61" tIns="175761" rIns="175761" bIns="175761" numCol="1" anchor="t" anchorCtr="0" compatLnSpc="1">
            <a:prstTxWarp prst="textNoShape">
              <a:avLst/>
            </a:prstTxWarp>
            <a:spAutoFit/>
          </a:bodyPr>
          <a:lstStyle/>
          <a:p>
            <a:pPr defTabSz="895930"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03546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2"/>
        </a:solidFill>
        <a:effectLst/>
      </p:bgPr>
    </p:bg>
    <p:spTree>
      <p:nvGrpSpPr>
        <p:cNvPr id="1" name=""/>
        <p:cNvGrpSpPr/>
        <p:nvPr/>
      </p:nvGrpSpPr>
      <p:grpSpPr>
        <a:xfrm>
          <a:off x="0" y="0"/>
          <a:ext cx="0" cy="0"/>
          <a:chOff x="0" y="0"/>
          <a:chExt cx="0" cy="0"/>
        </a:xfrm>
      </p:grpSpPr>
      <p:sp>
        <p:nvSpPr>
          <p:cNvPr id="8" name="Windows 10"/>
          <p:cNvSpPr>
            <a:spLocks noChangeAspect="1" noEditPoints="1"/>
          </p:cNvSpPr>
          <p:nvPr userDrawn="1"/>
        </p:nvSpPr>
        <p:spPr bwMode="auto">
          <a:xfrm>
            <a:off x="448585" y="937135"/>
            <a:ext cx="2878507" cy="537931"/>
          </a:xfrm>
          <a:custGeom>
            <a:avLst/>
            <a:gdLst>
              <a:gd name="T0" fmla="*/ 295 w 3590"/>
              <a:gd name="T1" fmla="*/ 329 h 668"/>
              <a:gd name="T2" fmla="*/ 0 w 3590"/>
              <a:gd name="T3" fmla="*/ 94 h 668"/>
              <a:gd name="T4" fmla="*/ 295 w 3590"/>
              <a:gd name="T5" fmla="*/ 616 h 668"/>
              <a:gd name="T6" fmla="*/ 284 w 3590"/>
              <a:gd name="T7" fmla="*/ 340 h 668"/>
              <a:gd name="T8" fmla="*/ 284 w 3590"/>
              <a:gd name="T9" fmla="*/ 340 h 668"/>
              <a:gd name="T10" fmla="*/ 3196 w 3590"/>
              <a:gd name="T11" fmla="*/ 160 h 668"/>
              <a:gd name="T12" fmla="*/ 3158 w 3590"/>
              <a:gd name="T13" fmla="*/ 224 h 668"/>
              <a:gd name="T14" fmla="*/ 3223 w 3590"/>
              <a:gd name="T15" fmla="*/ 531 h 668"/>
              <a:gd name="T16" fmla="*/ 3407 w 3590"/>
              <a:gd name="T17" fmla="*/ 139 h 668"/>
              <a:gd name="T18" fmla="*/ 3339 w 3590"/>
              <a:gd name="T19" fmla="*/ 424 h 668"/>
              <a:gd name="T20" fmla="*/ 3513 w 3590"/>
              <a:gd name="T21" fmla="*/ 524 h 668"/>
              <a:gd name="T22" fmla="*/ 3465 w 3590"/>
              <a:gd name="T23" fmla="*/ 125 h 668"/>
              <a:gd name="T24" fmla="*/ 3544 w 3590"/>
              <a:gd name="T25" fmla="*/ 334 h 668"/>
              <a:gd name="T26" fmla="*/ 1215 w 3590"/>
              <a:gd name="T27" fmla="*/ 532 h 668"/>
              <a:gd name="T28" fmla="*/ 1118 w 3590"/>
              <a:gd name="T29" fmla="*/ 240 h 668"/>
              <a:gd name="T30" fmla="*/ 916 w 3590"/>
              <a:gd name="T31" fmla="*/ 133 h 668"/>
              <a:gd name="T32" fmla="*/ 1017 w 3590"/>
              <a:gd name="T33" fmla="*/ 439 h 668"/>
              <a:gd name="T34" fmla="*/ 1242 w 3590"/>
              <a:gd name="T35" fmla="*/ 478 h 668"/>
              <a:gd name="T36" fmla="*/ 1382 w 3590"/>
              <a:gd name="T37" fmla="*/ 133 h 668"/>
              <a:gd name="T38" fmla="*/ 1424 w 3590"/>
              <a:gd name="T39" fmla="*/ 175 h 668"/>
              <a:gd name="T40" fmla="*/ 1467 w 3590"/>
              <a:gd name="T41" fmla="*/ 132 h 668"/>
              <a:gd name="T42" fmla="*/ 1422 w 3590"/>
              <a:gd name="T43" fmla="*/ 247 h 668"/>
              <a:gd name="T44" fmla="*/ 1726 w 3590"/>
              <a:gd name="T45" fmla="*/ 532 h 668"/>
              <a:gd name="T46" fmla="*/ 1581 w 3590"/>
              <a:gd name="T47" fmla="*/ 369 h 668"/>
              <a:gd name="T48" fmla="*/ 1581 w 3590"/>
              <a:gd name="T49" fmla="*/ 247 h 668"/>
              <a:gd name="T50" fmla="*/ 1747 w 3590"/>
              <a:gd name="T51" fmla="*/ 271 h 668"/>
              <a:gd name="T52" fmla="*/ 2041 w 3590"/>
              <a:gd name="T53" fmla="*/ 532 h 668"/>
              <a:gd name="T54" fmla="*/ 1856 w 3590"/>
              <a:gd name="T55" fmla="*/ 500 h 668"/>
              <a:gd name="T56" fmla="*/ 2040 w 3590"/>
              <a:gd name="T57" fmla="*/ 286 h 668"/>
              <a:gd name="T58" fmla="*/ 2087 w 3590"/>
              <a:gd name="T59" fmla="*/ 532 h 668"/>
              <a:gd name="T60" fmla="*/ 1960 w 3590"/>
              <a:gd name="T61" fmla="*/ 279 h 668"/>
              <a:gd name="T62" fmla="*/ 1955 w 3590"/>
              <a:gd name="T63" fmla="*/ 500 h 668"/>
              <a:gd name="T64" fmla="*/ 2387 w 3590"/>
              <a:gd name="T65" fmla="*/ 497 h 668"/>
              <a:gd name="T66" fmla="*/ 2184 w 3590"/>
              <a:gd name="T67" fmla="*/ 281 h 668"/>
              <a:gd name="T68" fmla="*/ 2379 w 3590"/>
              <a:gd name="T69" fmla="*/ 390 h 668"/>
              <a:gd name="T70" fmla="*/ 2192 w 3590"/>
              <a:gd name="T71" fmla="*/ 391 h 668"/>
              <a:gd name="T72" fmla="*/ 2379 w 3590"/>
              <a:gd name="T73" fmla="*/ 390 h 668"/>
              <a:gd name="T74" fmla="*/ 2651 w 3590"/>
              <a:gd name="T75" fmla="*/ 328 h 668"/>
              <a:gd name="T76" fmla="*/ 2576 w 3590"/>
              <a:gd name="T77" fmla="*/ 532 h 668"/>
              <a:gd name="T78" fmla="*/ 2551 w 3590"/>
              <a:gd name="T79" fmla="*/ 461 h 668"/>
              <a:gd name="T80" fmla="*/ 2628 w 3590"/>
              <a:gd name="T81" fmla="*/ 247 h 668"/>
              <a:gd name="T82" fmla="*/ 2735 w 3590"/>
              <a:gd name="T83" fmla="*/ 487 h 668"/>
              <a:gd name="T84" fmla="*/ 3039 w 3590"/>
              <a:gd name="T85" fmla="*/ 456 h 668"/>
              <a:gd name="T86" fmla="*/ 2864 w 3590"/>
              <a:gd name="T87" fmla="*/ 473 h 668"/>
              <a:gd name="T88" fmla="*/ 2934 w 3590"/>
              <a:gd name="T89" fmla="*/ 406 h 668"/>
              <a:gd name="T90" fmla="*/ 2965 w 3590"/>
              <a:gd name="T91" fmla="*/ 240 h 668"/>
              <a:gd name="T92" fmla="*/ 2925 w 3590"/>
              <a:gd name="T93" fmla="*/ 290 h 668"/>
              <a:gd name="T94" fmla="*/ 3022 w 3590"/>
              <a:gd name="T95" fmla="*/ 40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90" h="668">
                <a:moveTo>
                  <a:pt x="295" y="52"/>
                </a:moveTo>
                <a:cubicBezTo>
                  <a:pt x="667" y="0"/>
                  <a:pt x="667" y="0"/>
                  <a:pt x="667" y="0"/>
                </a:cubicBezTo>
                <a:cubicBezTo>
                  <a:pt x="667" y="329"/>
                  <a:pt x="667" y="329"/>
                  <a:pt x="667" y="329"/>
                </a:cubicBezTo>
                <a:cubicBezTo>
                  <a:pt x="295" y="329"/>
                  <a:pt x="295" y="329"/>
                  <a:pt x="295" y="329"/>
                </a:cubicBezTo>
                <a:lnTo>
                  <a:pt x="295" y="52"/>
                </a:lnTo>
                <a:close/>
                <a:moveTo>
                  <a:pt x="284" y="329"/>
                </a:moveTo>
                <a:cubicBezTo>
                  <a:pt x="284" y="54"/>
                  <a:pt x="284" y="54"/>
                  <a:pt x="284" y="54"/>
                </a:cubicBezTo>
                <a:cubicBezTo>
                  <a:pt x="0" y="94"/>
                  <a:pt x="0" y="94"/>
                  <a:pt x="0" y="94"/>
                </a:cubicBezTo>
                <a:cubicBezTo>
                  <a:pt x="0" y="329"/>
                  <a:pt x="0" y="329"/>
                  <a:pt x="0" y="329"/>
                </a:cubicBezTo>
                <a:lnTo>
                  <a:pt x="284" y="329"/>
                </a:lnTo>
                <a:close/>
                <a:moveTo>
                  <a:pt x="295" y="340"/>
                </a:moveTo>
                <a:cubicBezTo>
                  <a:pt x="295" y="616"/>
                  <a:pt x="295" y="616"/>
                  <a:pt x="295" y="616"/>
                </a:cubicBezTo>
                <a:cubicBezTo>
                  <a:pt x="667" y="668"/>
                  <a:pt x="667" y="668"/>
                  <a:pt x="667" y="668"/>
                </a:cubicBezTo>
                <a:cubicBezTo>
                  <a:pt x="667" y="340"/>
                  <a:pt x="667" y="340"/>
                  <a:pt x="667" y="340"/>
                </a:cubicBezTo>
                <a:lnTo>
                  <a:pt x="295" y="340"/>
                </a:lnTo>
                <a:close/>
                <a:moveTo>
                  <a:pt x="284" y="340"/>
                </a:moveTo>
                <a:cubicBezTo>
                  <a:pt x="0" y="340"/>
                  <a:pt x="0" y="340"/>
                  <a:pt x="0" y="340"/>
                </a:cubicBezTo>
                <a:cubicBezTo>
                  <a:pt x="0" y="575"/>
                  <a:pt x="0" y="575"/>
                  <a:pt x="0" y="575"/>
                </a:cubicBezTo>
                <a:cubicBezTo>
                  <a:pt x="284" y="615"/>
                  <a:pt x="284" y="615"/>
                  <a:pt x="284" y="615"/>
                </a:cubicBezTo>
                <a:lnTo>
                  <a:pt x="284" y="340"/>
                </a:lnTo>
                <a:close/>
                <a:moveTo>
                  <a:pt x="3269" y="123"/>
                </a:moveTo>
                <a:cubicBezTo>
                  <a:pt x="3252" y="123"/>
                  <a:pt x="3252" y="123"/>
                  <a:pt x="3252" y="123"/>
                </a:cubicBezTo>
                <a:cubicBezTo>
                  <a:pt x="3245" y="129"/>
                  <a:pt x="3236" y="136"/>
                  <a:pt x="3227" y="142"/>
                </a:cubicBezTo>
                <a:cubicBezTo>
                  <a:pt x="3217" y="148"/>
                  <a:pt x="3207" y="154"/>
                  <a:pt x="3196" y="160"/>
                </a:cubicBezTo>
                <a:cubicBezTo>
                  <a:pt x="3185" y="166"/>
                  <a:pt x="3174" y="171"/>
                  <a:pt x="3163" y="176"/>
                </a:cubicBezTo>
                <a:cubicBezTo>
                  <a:pt x="3152" y="181"/>
                  <a:pt x="3141" y="185"/>
                  <a:pt x="3131" y="187"/>
                </a:cubicBezTo>
                <a:cubicBezTo>
                  <a:pt x="3131" y="234"/>
                  <a:pt x="3131" y="234"/>
                  <a:pt x="3131" y="234"/>
                </a:cubicBezTo>
                <a:cubicBezTo>
                  <a:pt x="3140" y="231"/>
                  <a:pt x="3149" y="228"/>
                  <a:pt x="3158" y="224"/>
                </a:cubicBezTo>
                <a:cubicBezTo>
                  <a:pt x="3168" y="221"/>
                  <a:pt x="3177" y="216"/>
                  <a:pt x="3185" y="212"/>
                </a:cubicBezTo>
                <a:cubicBezTo>
                  <a:pt x="3194" y="207"/>
                  <a:pt x="3201" y="203"/>
                  <a:pt x="3208" y="198"/>
                </a:cubicBezTo>
                <a:cubicBezTo>
                  <a:pt x="3215" y="194"/>
                  <a:pt x="3220" y="190"/>
                  <a:pt x="3223" y="186"/>
                </a:cubicBezTo>
                <a:cubicBezTo>
                  <a:pt x="3223" y="531"/>
                  <a:pt x="3223" y="531"/>
                  <a:pt x="3223" y="531"/>
                </a:cubicBezTo>
                <a:cubicBezTo>
                  <a:pt x="3269" y="531"/>
                  <a:pt x="3269" y="531"/>
                  <a:pt x="3269" y="531"/>
                </a:cubicBezTo>
                <a:lnTo>
                  <a:pt x="3269" y="123"/>
                </a:lnTo>
                <a:close/>
                <a:moveTo>
                  <a:pt x="3465" y="125"/>
                </a:moveTo>
                <a:cubicBezTo>
                  <a:pt x="3443" y="125"/>
                  <a:pt x="3424" y="130"/>
                  <a:pt x="3407" y="139"/>
                </a:cubicBezTo>
                <a:cubicBezTo>
                  <a:pt x="3390" y="148"/>
                  <a:pt x="3376" y="162"/>
                  <a:pt x="3365" y="180"/>
                </a:cubicBezTo>
                <a:cubicBezTo>
                  <a:pt x="3354" y="198"/>
                  <a:pt x="3345" y="221"/>
                  <a:pt x="3339" y="247"/>
                </a:cubicBezTo>
                <a:cubicBezTo>
                  <a:pt x="3333" y="274"/>
                  <a:pt x="3331" y="305"/>
                  <a:pt x="3331" y="340"/>
                </a:cubicBezTo>
                <a:cubicBezTo>
                  <a:pt x="3331" y="371"/>
                  <a:pt x="3333" y="399"/>
                  <a:pt x="3339" y="424"/>
                </a:cubicBezTo>
                <a:cubicBezTo>
                  <a:pt x="3344" y="448"/>
                  <a:pt x="3353" y="469"/>
                  <a:pt x="3363" y="486"/>
                </a:cubicBezTo>
                <a:cubicBezTo>
                  <a:pt x="3374" y="503"/>
                  <a:pt x="3387" y="516"/>
                  <a:pt x="3403" y="525"/>
                </a:cubicBezTo>
                <a:cubicBezTo>
                  <a:pt x="3419" y="533"/>
                  <a:pt x="3436" y="538"/>
                  <a:pt x="3456" y="538"/>
                </a:cubicBezTo>
                <a:cubicBezTo>
                  <a:pt x="3478" y="538"/>
                  <a:pt x="3496" y="533"/>
                  <a:pt x="3513" y="524"/>
                </a:cubicBezTo>
                <a:cubicBezTo>
                  <a:pt x="3530" y="515"/>
                  <a:pt x="3544" y="501"/>
                  <a:pt x="3555" y="484"/>
                </a:cubicBezTo>
                <a:cubicBezTo>
                  <a:pt x="3566" y="466"/>
                  <a:pt x="3575" y="444"/>
                  <a:pt x="3581" y="418"/>
                </a:cubicBezTo>
                <a:cubicBezTo>
                  <a:pt x="3587" y="393"/>
                  <a:pt x="3590" y="363"/>
                  <a:pt x="3590" y="330"/>
                </a:cubicBezTo>
                <a:cubicBezTo>
                  <a:pt x="3590" y="194"/>
                  <a:pt x="3548" y="125"/>
                  <a:pt x="3465" y="125"/>
                </a:cubicBezTo>
                <a:close/>
                <a:moveTo>
                  <a:pt x="3461" y="499"/>
                </a:moveTo>
                <a:cubicBezTo>
                  <a:pt x="3405" y="499"/>
                  <a:pt x="3377" y="445"/>
                  <a:pt x="3377" y="337"/>
                </a:cubicBezTo>
                <a:cubicBezTo>
                  <a:pt x="3377" y="222"/>
                  <a:pt x="3406" y="164"/>
                  <a:pt x="3463" y="164"/>
                </a:cubicBezTo>
                <a:cubicBezTo>
                  <a:pt x="3517" y="164"/>
                  <a:pt x="3544" y="221"/>
                  <a:pt x="3544" y="334"/>
                </a:cubicBezTo>
                <a:cubicBezTo>
                  <a:pt x="3544" y="444"/>
                  <a:pt x="3516" y="499"/>
                  <a:pt x="3461" y="499"/>
                </a:cubicBezTo>
                <a:close/>
                <a:moveTo>
                  <a:pt x="1382" y="133"/>
                </a:moveTo>
                <a:cubicBezTo>
                  <a:pt x="1270" y="532"/>
                  <a:pt x="1270" y="532"/>
                  <a:pt x="1270" y="532"/>
                </a:cubicBezTo>
                <a:cubicBezTo>
                  <a:pt x="1215" y="532"/>
                  <a:pt x="1215" y="532"/>
                  <a:pt x="1215" y="532"/>
                </a:cubicBezTo>
                <a:cubicBezTo>
                  <a:pt x="1133" y="240"/>
                  <a:pt x="1133" y="240"/>
                  <a:pt x="1133" y="240"/>
                </a:cubicBezTo>
                <a:cubicBezTo>
                  <a:pt x="1130" y="229"/>
                  <a:pt x="1128" y="216"/>
                  <a:pt x="1127" y="200"/>
                </a:cubicBezTo>
                <a:cubicBezTo>
                  <a:pt x="1126" y="200"/>
                  <a:pt x="1126" y="200"/>
                  <a:pt x="1126" y="200"/>
                </a:cubicBezTo>
                <a:cubicBezTo>
                  <a:pt x="1124" y="214"/>
                  <a:pt x="1122" y="227"/>
                  <a:pt x="1118" y="240"/>
                </a:cubicBezTo>
                <a:cubicBezTo>
                  <a:pt x="1036" y="532"/>
                  <a:pt x="1036" y="532"/>
                  <a:pt x="1036" y="532"/>
                </a:cubicBezTo>
                <a:cubicBezTo>
                  <a:pt x="981" y="532"/>
                  <a:pt x="981" y="532"/>
                  <a:pt x="981" y="532"/>
                </a:cubicBezTo>
                <a:cubicBezTo>
                  <a:pt x="865" y="133"/>
                  <a:pt x="865" y="133"/>
                  <a:pt x="865" y="133"/>
                </a:cubicBezTo>
                <a:cubicBezTo>
                  <a:pt x="916" y="133"/>
                  <a:pt x="916" y="133"/>
                  <a:pt x="916" y="133"/>
                </a:cubicBezTo>
                <a:cubicBezTo>
                  <a:pt x="1001" y="439"/>
                  <a:pt x="1001" y="439"/>
                  <a:pt x="1001" y="439"/>
                </a:cubicBezTo>
                <a:cubicBezTo>
                  <a:pt x="1004" y="452"/>
                  <a:pt x="1007" y="466"/>
                  <a:pt x="1008" y="479"/>
                </a:cubicBezTo>
                <a:cubicBezTo>
                  <a:pt x="1009" y="479"/>
                  <a:pt x="1009" y="479"/>
                  <a:pt x="1009" y="479"/>
                </a:cubicBezTo>
                <a:cubicBezTo>
                  <a:pt x="1010" y="468"/>
                  <a:pt x="1013" y="454"/>
                  <a:pt x="1017" y="439"/>
                </a:cubicBezTo>
                <a:cubicBezTo>
                  <a:pt x="1106" y="133"/>
                  <a:pt x="1106" y="133"/>
                  <a:pt x="1106" y="133"/>
                </a:cubicBezTo>
                <a:cubicBezTo>
                  <a:pt x="1151" y="133"/>
                  <a:pt x="1151" y="133"/>
                  <a:pt x="1151" y="133"/>
                </a:cubicBezTo>
                <a:cubicBezTo>
                  <a:pt x="1235" y="441"/>
                  <a:pt x="1235" y="441"/>
                  <a:pt x="1235" y="441"/>
                </a:cubicBezTo>
                <a:cubicBezTo>
                  <a:pt x="1238" y="453"/>
                  <a:pt x="1240" y="465"/>
                  <a:pt x="1242" y="478"/>
                </a:cubicBezTo>
                <a:cubicBezTo>
                  <a:pt x="1243" y="478"/>
                  <a:pt x="1243" y="478"/>
                  <a:pt x="1243" y="478"/>
                </a:cubicBezTo>
                <a:cubicBezTo>
                  <a:pt x="1244" y="469"/>
                  <a:pt x="1246" y="456"/>
                  <a:pt x="1250" y="440"/>
                </a:cubicBezTo>
                <a:cubicBezTo>
                  <a:pt x="1332" y="133"/>
                  <a:pt x="1332" y="133"/>
                  <a:pt x="1332" y="133"/>
                </a:cubicBezTo>
                <a:lnTo>
                  <a:pt x="1382" y="133"/>
                </a:lnTo>
                <a:close/>
                <a:moveTo>
                  <a:pt x="1475" y="153"/>
                </a:moveTo>
                <a:cubicBezTo>
                  <a:pt x="1475" y="162"/>
                  <a:pt x="1472" y="169"/>
                  <a:pt x="1466" y="174"/>
                </a:cubicBezTo>
                <a:cubicBezTo>
                  <a:pt x="1461" y="180"/>
                  <a:pt x="1453" y="183"/>
                  <a:pt x="1445" y="183"/>
                </a:cubicBezTo>
                <a:cubicBezTo>
                  <a:pt x="1437" y="183"/>
                  <a:pt x="1430" y="180"/>
                  <a:pt x="1424" y="175"/>
                </a:cubicBezTo>
                <a:cubicBezTo>
                  <a:pt x="1418" y="169"/>
                  <a:pt x="1416" y="162"/>
                  <a:pt x="1416" y="153"/>
                </a:cubicBezTo>
                <a:cubicBezTo>
                  <a:pt x="1416" y="145"/>
                  <a:pt x="1418" y="138"/>
                  <a:pt x="1424" y="132"/>
                </a:cubicBezTo>
                <a:cubicBezTo>
                  <a:pt x="1430" y="127"/>
                  <a:pt x="1437" y="124"/>
                  <a:pt x="1445" y="124"/>
                </a:cubicBezTo>
                <a:cubicBezTo>
                  <a:pt x="1454" y="124"/>
                  <a:pt x="1461" y="127"/>
                  <a:pt x="1467" y="132"/>
                </a:cubicBezTo>
                <a:cubicBezTo>
                  <a:pt x="1472" y="138"/>
                  <a:pt x="1475" y="145"/>
                  <a:pt x="1475" y="153"/>
                </a:cubicBezTo>
                <a:close/>
                <a:moveTo>
                  <a:pt x="1468" y="532"/>
                </a:moveTo>
                <a:cubicBezTo>
                  <a:pt x="1422" y="532"/>
                  <a:pt x="1422" y="532"/>
                  <a:pt x="1422" y="532"/>
                </a:cubicBezTo>
                <a:cubicBezTo>
                  <a:pt x="1422" y="247"/>
                  <a:pt x="1422" y="247"/>
                  <a:pt x="1422" y="247"/>
                </a:cubicBezTo>
                <a:cubicBezTo>
                  <a:pt x="1468" y="247"/>
                  <a:pt x="1468" y="247"/>
                  <a:pt x="1468" y="247"/>
                </a:cubicBezTo>
                <a:lnTo>
                  <a:pt x="1468" y="532"/>
                </a:lnTo>
                <a:close/>
                <a:moveTo>
                  <a:pt x="1772" y="532"/>
                </a:moveTo>
                <a:cubicBezTo>
                  <a:pt x="1726" y="532"/>
                  <a:pt x="1726" y="532"/>
                  <a:pt x="1726" y="532"/>
                </a:cubicBezTo>
                <a:cubicBezTo>
                  <a:pt x="1726" y="369"/>
                  <a:pt x="1726" y="369"/>
                  <a:pt x="1726" y="369"/>
                </a:cubicBezTo>
                <a:cubicBezTo>
                  <a:pt x="1726" y="309"/>
                  <a:pt x="1704" y="279"/>
                  <a:pt x="1660" y="279"/>
                </a:cubicBezTo>
                <a:cubicBezTo>
                  <a:pt x="1638" y="279"/>
                  <a:pt x="1619" y="288"/>
                  <a:pt x="1604" y="305"/>
                </a:cubicBezTo>
                <a:cubicBezTo>
                  <a:pt x="1589" y="322"/>
                  <a:pt x="1581" y="343"/>
                  <a:pt x="1581" y="369"/>
                </a:cubicBezTo>
                <a:cubicBezTo>
                  <a:pt x="1581" y="532"/>
                  <a:pt x="1581" y="532"/>
                  <a:pt x="1581" y="532"/>
                </a:cubicBezTo>
                <a:cubicBezTo>
                  <a:pt x="1536" y="532"/>
                  <a:pt x="1536" y="532"/>
                  <a:pt x="1536" y="532"/>
                </a:cubicBezTo>
                <a:cubicBezTo>
                  <a:pt x="1536" y="247"/>
                  <a:pt x="1536" y="247"/>
                  <a:pt x="1536" y="247"/>
                </a:cubicBezTo>
                <a:cubicBezTo>
                  <a:pt x="1581" y="247"/>
                  <a:pt x="1581" y="247"/>
                  <a:pt x="1581" y="247"/>
                </a:cubicBezTo>
                <a:cubicBezTo>
                  <a:pt x="1581" y="294"/>
                  <a:pt x="1581" y="294"/>
                  <a:pt x="1581" y="294"/>
                </a:cubicBezTo>
                <a:cubicBezTo>
                  <a:pt x="1583" y="294"/>
                  <a:pt x="1583" y="294"/>
                  <a:pt x="1583" y="294"/>
                </a:cubicBezTo>
                <a:cubicBezTo>
                  <a:pt x="1604" y="258"/>
                  <a:pt x="1635" y="240"/>
                  <a:pt x="1676" y="240"/>
                </a:cubicBezTo>
                <a:cubicBezTo>
                  <a:pt x="1707" y="240"/>
                  <a:pt x="1731" y="250"/>
                  <a:pt x="1747" y="271"/>
                </a:cubicBezTo>
                <a:cubicBezTo>
                  <a:pt x="1764" y="291"/>
                  <a:pt x="1772" y="320"/>
                  <a:pt x="1772" y="358"/>
                </a:cubicBezTo>
                <a:lnTo>
                  <a:pt x="1772" y="532"/>
                </a:lnTo>
                <a:close/>
                <a:moveTo>
                  <a:pt x="2087" y="532"/>
                </a:moveTo>
                <a:cubicBezTo>
                  <a:pt x="2041" y="532"/>
                  <a:pt x="2041" y="532"/>
                  <a:pt x="2041" y="532"/>
                </a:cubicBezTo>
                <a:cubicBezTo>
                  <a:pt x="2041" y="483"/>
                  <a:pt x="2041" y="483"/>
                  <a:pt x="2041" y="483"/>
                </a:cubicBezTo>
                <a:cubicBezTo>
                  <a:pt x="2040" y="483"/>
                  <a:pt x="2040" y="483"/>
                  <a:pt x="2040" y="483"/>
                </a:cubicBezTo>
                <a:cubicBezTo>
                  <a:pt x="2019" y="520"/>
                  <a:pt x="1986" y="539"/>
                  <a:pt x="1942" y="539"/>
                </a:cubicBezTo>
                <a:cubicBezTo>
                  <a:pt x="1906" y="539"/>
                  <a:pt x="1878" y="526"/>
                  <a:pt x="1856" y="500"/>
                </a:cubicBezTo>
                <a:cubicBezTo>
                  <a:pt x="1835" y="474"/>
                  <a:pt x="1824" y="440"/>
                  <a:pt x="1824" y="396"/>
                </a:cubicBezTo>
                <a:cubicBezTo>
                  <a:pt x="1824" y="349"/>
                  <a:pt x="1836" y="312"/>
                  <a:pt x="1860" y="283"/>
                </a:cubicBezTo>
                <a:cubicBezTo>
                  <a:pt x="1883" y="255"/>
                  <a:pt x="1915" y="240"/>
                  <a:pt x="1955" y="240"/>
                </a:cubicBezTo>
                <a:cubicBezTo>
                  <a:pt x="1993" y="240"/>
                  <a:pt x="2022" y="256"/>
                  <a:pt x="2040" y="286"/>
                </a:cubicBezTo>
                <a:cubicBezTo>
                  <a:pt x="2041" y="286"/>
                  <a:pt x="2041" y="286"/>
                  <a:pt x="2041" y="286"/>
                </a:cubicBezTo>
                <a:cubicBezTo>
                  <a:pt x="2041" y="110"/>
                  <a:pt x="2041" y="110"/>
                  <a:pt x="2041" y="110"/>
                </a:cubicBezTo>
                <a:cubicBezTo>
                  <a:pt x="2087" y="110"/>
                  <a:pt x="2087" y="110"/>
                  <a:pt x="2087" y="110"/>
                </a:cubicBezTo>
                <a:lnTo>
                  <a:pt x="2087" y="532"/>
                </a:lnTo>
                <a:close/>
                <a:moveTo>
                  <a:pt x="2041" y="403"/>
                </a:moveTo>
                <a:cubicBezTo>
                  <a:pt x="2041" y="361"/>
                  <a:pt x="2041" y="361"/>
                  <a:pt x="2041" y="361"/>
                </a:cubicBezTo>
                <a:cubicBezTo>
                  <a:pt x="2041" y="338"/>
                  <a:pt x="2033" y="318"/>
                  <a:pt x="2018" y="303"/>
                </a:cubicBezTo>
                <a:cubicBezTo>
                  <a:pt x="2002" y="287"/>
                  <a:pt x="1983" y="279"/>
                  <a:pt x="1960" y="279"/>
                </a:cubicBezTo>
                <a:cubicBezTo>
                  <a:pt x="1933" y="279"/>
                  <a:pt x="1911" y="289"/>
                  <a:pt x="1895" y="310"/>
                </a:cubicBezTo>
                <a:cubicBezTo>
                  <a:pt x="1879" y="330"/>
                  <a:pt x="1871" y="358"/>
                  <a:pt x="1871" y="394"/>
                </a:cubicBezTo>
                <a:cubicBezTo>
                  <a:pt x="1871" y="427"/>
                  <a:pt x="1879" y="452"/>
                  <a:pt x="1894" y="471"/>
                </a:cubicBezTo>
                <a:cubicBezTo>
                  <a:pt x="1909" y="490"/>
                  <a:pt x="1929" y="500"/>
                  <a:pt x="1955" y="500"/>
                </a:cubicBezTo>
                <a:cubicBezTo>
                  <a:pt x="1980" y="500"/>
                  <a:pt x="2001" y="491"/>
                  <a:pt x="2017" y="473"/>
                </a:cubicBezTo>
                <a:cubicBezTo>
                  <a:pt x="2033" y="454"/>
                  <a:pt x="2041" y="431"/>
                  <a:pt x="2041" y="403"/>
                </a:cubicBezTo>
                <a:close/>
                <a:moveTo>
                  <a:pt x="2425" y="388"/>
                </a:moveTo>
                <a:cubicBezTo>
                  <a:pt x="2425" y="434"/>
                  <a:pt x="2412" y="470"/>
                  <a:pt x="2387" y="497"/>
                </a:cubicBezTo>
                <a:cubicBezTo>
                  <a:pt x="2361" y="525"/>
                  <a:pt x="2327" y="539"/>
                  <a:pt x="2284" y="539"/>
                </a:cubicBezTo>
                <a:cubicBezTo>
                  <a:pt x="2242" y="539"/>
                  <a:pt x="2208" y="525"/>
                  <a:pt x="2183" y="499"/>
                </a:cubicBezTo>
                <a:cubicBezTo>
                  <a:pt x="2158" y="472"/>
                  <a:pt x="2145" y="437"/>
                  <a:pt x="2145" y="393"/>
                </a:cubicBezTo>
                <a:cubicBezTo>
                  <a:pt x="2145" y="346"/>
                  <a:pt x="2158" y="309"/>
                  <a:pt x="2184" y="281"/>
                </a:cubicBezTo>
                <a:cubicBezTo>
                  <a:pt x="2210" y="254"/>
                  <a:pt x="2245" y="240"/>
                  <a:pt x="2290" y="240"/>
                </a:cubicBezTo>
                <a:cubicBezTo>
                  <a:pt x="2332" y="240"/>
                  <a:pt x="2366" y="253"/>
                  <a:pt x="2389" y="280"/>
                </a:cubicBezTo>
                <a:cubicBezTo>
                  <a:pt x="2413" y="306"/>
                  <a:pt x="2425" y="342"/>
                  <a:pt x="2425" y="388"/>
                </a:cubicBezTo>
                <a:close/>
                <a:moveTo>
                  <a:pt x="2379" y="390"/>
                </a:moveTo>
                <a:cubicBezTo>
                  <a:pt x="2379" y="354"/>
                  <a:pt x="2371" y="327"/>
                  <a:pt x="2355" y="308"/>
                </a:cubicBezTo>
                <a:cubicBezTo>
                  <a:pt x="2339" y="289"/>
                  <a:pt x="2316" y="279"/>
                  <a:pt x="2287" y="279"/>
                </a:cubicBezTo>
                <a:cubicBezTo>
                  <a:pt x="2258" y="279"/>
                  <a:pt x="2234" y="289"/>
                  <a:pt x="2217" y="308"/>
                </a:cubicBezTo>
                <a:cubicBezTo>
                  <a:pt x="2200" y="328"/>
                  <a:pt x="2192" y="356"/>
                  <a:pt x="2192" y="391"/>
                </a:cubicBezTo>
                <a:cubicBezTo>
                  <a:pt x="2192" y="425"/>
                  <a:pt x="2200" y="452"/>
                  <a:pt x="2218" y="471"/>
                </a:cubicBezTo>
                <a:cubicBezTo>
                  <a:pt x="2235" y="490"/>
                  <a:pt x="2258" y="500"/>
                  <a:pt x="2287" y="500"/>
                </a:cubicBezTo>
                <a:cubicBezTo>
                  <a:pt x="2317" y="500"/>
                  <a:pt x="2339" y="490"/>
                  <a:pt x="2355" y="471"/>
                </a:cubicBezTo>
                <a:cubicBezTo>
                  <a:pt x="2371" y="453"/>
                  <a:pt x="2379" y="425"/>
                  <a:pt x="2379" y="390"/>
                </a:cubicBezTo>
                <a:close/>
                <a:moveTo>
                  <a:pt x="2842" y="247"/>
                </a:moveTo>
                <a:cubicBezTo>
                  <a:pt x="2757" y="532"/>
                  <a:pt x="2757" y="532"/>
                  <a:pt x="2757" y="532"/>
                </a:cubicBezTo>
                <a:cubicBezTo>
                  <a:pt x="2710" y="532"/>
                  <a:pt x="2710" y="532"/>
                  <a:pt x="2710" y="532"/>
                </a:cubicBezTo>
                <a:cubicBezTo>
                  <a:pt x="2651" y="328"/>
                  <a:pt x="2651" y="328"/>
                  <a:pt x="2651" y="328"/>
                </a:cubicBezTo>
                <a:cubicBezTo>
                  <a:pt x="2649" y="321"/>
                  <a:pt x="2648" y="312"/>
                  <a:pt x="2647" y="302"/>
                </a:cubicBezTo>
                <a:cubicBezTo>
                  <a:pt x="2646" y="302"/>
                  <a:pt x="2646" y="302"/>
                  <a:pt x="2646" y="302"/>
                </a:cubicBezTo>
                <a:cubicBezTo>
                  <a:pt x="2645" y="308"/>
                  <a:pt x="2643" y="317"/>
                  <a:pt x="2640" y="328"/>
                </a:cubicBezTo>
                <a:cubicBezTo>
                  <a:pt x="2576" y="532"/>
                  <a:pt x="2576" y="532"/>
                  <a:pt x="2576" y="532"/>
                </a:cubicBezTo>
                <a:cubicBezTo>
                  <a:pt x="2531" y="532"/>
                  <a:pt x="2531" y="532"/>
                  <a:pt x="2531" y="532"/>
                </a:cubicBezTo>
                <a:cubicBezTo>
                  <a:pt x="2445" y="247"/>
                  <a:pt x="2445" y="247"/>
                  <a:pt x="2445" y="247"/>
                </a:cubicBezTo>
                <a:cubicBezTo>
                  <a:pt x="2493" y="247"/>
                  <a:pt x="2493" y="247"/>
                  <a:pt x="2493" y="247"/>
                </a:cubicBezTo>
                <a:cubicBezTo>
                  <a:pt x="2551" y="461"/>
                  <a:pt x="2551" y="461"/>
                  <a:pt x="2551" y="461"/>
                </a:cubicBezTo>
                <a:cubicBezTo>
                  <a:pt x="2553" y="469"/>
                  <a:pt x="2554" y="477"/>
                  <a:pt x="2555" y="487"/>
                </a:cubicBezTo>
                <a:cubicBezTo>
                  <a:pt x="2557" y="487"/>
                  <a:pt x="2557" y="487"/>
                  <a:pt x="2557" y="487"/>
                </a:cubicBezTo>
                <a:cubicBezTo>
                  <a:pt x="2558" y="480"/>
                  <a:pt x="2559" y="471"/>
                  <a:pt x="2563" y="461"/>
                </a:cubicBezTo>
                <a:cubicBezTo>
                  <a:pt x="2628" y="247"/>
                  <a:pt x="2628" y="247"/>
                  <a:pt x="2628" y="247"/>
                </a:cubicBezTo>
                <a:cubicBezTo>
                  <a:pt x="2670" y="247"/>
                  <a:pt x="2670" y="247"/>
                  <a:pt x="2670" y="247"/>
                </a:cubicBezTo>
                <a:cubicBezTo>
                  <a:pt x="2729" y="462"/>
                  <a:pt x="2729" y="462"/>
                  <a:pt x="2729" y="462"/>
                </a:cubicBezTo>
                <a:cubicBezTo>
                  <a:pt x="2731" y="469"/>
                  <a:pt x="2732" y="477"/>
                  <a:pt x="2733" y="487"/>
                </a:cubicBezTo>
                <a:cubicBezTo>
                  <a:pt x="2735" y="487"/>
                  <a:pt x="2735" y="487"/>
                  <a:pt x="2735" y="487"/>
                </a:cubicBezTo>
                <a:cubicBezTo>
                  <a:pt x="2735" y="478"/>
                  <a:pt x="2737" y="470"/>
                  <a:pt x="2739" y="462"/>
                </a:cubicBezTo>
                <a:cubicBezTo>
                  <a:pt x="2797" y="247"/>
                  <a:pt x="2797" y="247"/>
                  <a:pt x="2797" y="247"/>
                </a:cubicBezTo>
                <a:lnTo>
                  <a:pt x="2842" y="247"/>
                </a:lnTo>
                <a:close/>
                <a:moveTo>
                  <a:pt x="3039" y="456"/>
                </a:moveTo>
                <a:cubicBezTo>
                  <a:pt x="3039" y="480"/>
                  <a:pt x="3029" y="500"/>
                  <a:pt x="3010" y="516"/>
                </a:cubicBezTo>
                <a:cubicBezTo>
                  <a:pt x="2991" y="531"/>
                  <a:pt x="2966" y="539"/>
                  <a:pt x="2935" y="539"/>
                </a:cubicBezTo>
                <a:cubicBezTo>
                  <a:pt x="2908" y="539"/>
                  <a:pt x="2884" y="533"/>
                  <a:pt x="2864" y="521"/>
                </a:cubicBezTo>
                <a:cubicBezTo>
                  <a:pt x="2864" y="473"/>
                  <a:pt x="2864" y="473"/>
                  <a:pt x="2864" y="473"/>
                </a:cubicBezTo>
                <a:cubicBezTo>
                  <a:pt x="2886" y="491"/>
                  <a:pt x="2911" y="500"/>
                  <a:pt x="2938" y="500"/>
                </a:cubicBezTo>
                <a:cubicBezTo>
                  <a:pt x="2974" y="500"/>
                  <a:pt x="2992" y="487"/>
                  <a:pt x="2992" y="460"/>
                </a:cubicBezTo>
                <a:cubicBezTo>
                  <a:pt x="2992" y="449"/>
                  <a:pt x="2989" y="441"/>
                  <a:pt x="2982" y="434"/>
                </a:cubicBezTo>
                <a:cubicBezTo>
                  <a:pt x="2975" y="427"/>
                  <a:pt x="2959" y="418"/>
                  <a:pt x="2934" y="406"/>
                </a:cubicBezTo>
                <a:cubicBezTo>
                  <a:pt x="2908" y="396"/>
                  <a:pt x="2891" y="384"/>
                  <a:pt x="2880" y="372"/>
                </a:cubicBezTo>
                <a:cubicBezTo>
                  <a:pt x="2870" y="360"/>
                  <a:pt x="2865" y="343"/>
                  <a:pt x="2865" y="323"/>
                </a:cubicBezTo>
                <a:cubicBezTo>
                  <a:pt x="2865" y="299"/>
                  <a:pt x="2874" y="280"/>
                  <a:pt x="2893" y="264"/>
                </a:cubicBezTo>
                <a:cubicBezTo>
                  <a:pt x="2912" y="248"/>
                  <a:pt x="2936" y="240"/>
                  <a:pt x="2965" y="240"/>
                </a:cubicBezTo>
                <a:cubicBezTo>
                  <a:pt x="2987" y="240"/>
                  <a:pt x="3008" y="245"/>
                  <a:pt x="3026" y="254"/>
                </a:cubicBezTo>
                <a:cubicBezTo>
                  <a:pt x="3026" y="299"/>
                  <a:pt x="3026" y="299"/>
                  <a:pt x="3026" y="299"/>
                </a:cubicBezTo>
                <a:cubicBezTo>
                  <a:pt x="3007" y="286"/>
                  <a:pt x="2986" y="279"/>
                  <a:pt x="2961" y="279"/>
                </a:cubicBezTo>
                <a:cubicBezTo>
                  <a:pt x="2946" y="279"/>
                  <a:pt x="2934" y="283"/>
                  <a:pt x="2925" y="290"/>
                </a:cubicBezTo>
                <a:cubicBezTo>
                  <a:pt x="2916" y="298"/>
                  <a:pt x="2911" y="307"/>
                  <a:pt x="2911" y="319"/>
                </a:cubicBezTo>
                <a:cubicBezTo>
                  <a:pt x="2911" y="332"/>
                  <a:pt x="2915" y="341"/>
                  <a:pt x="2922" y="348"/>
                </a:cubicBezTo>
                <a:cubicBezTo>
                  <a:pt x="2929" y="355"/>
                  <a:pt x="2943" y="363"/>
                  <a:pt x="2965" y="372"/>
                </a:cubicBezTo>
                <a:cubicBezTo>
                  <a:pt x="2993" y="383"/>
                  <a:pt x="3012" y="396"/>
                  <a:pt x="3022" y="408"/>
                </a:cubicBezTo>
                <a:cubicBezTo>
                  <a:pt x="3033" y="421"/>
                  <a:pt x="3039" y="437"/>
                  <a:pt x="3039" y="456"/>
                </a:cubicBezTo>
                <a:close/>
              </a:path>
            </a:pathLst>
          </a:custGeom>
          <a:solidFill>
            <a:srgbClr val="FFFFFF"/>
          </a:solidFill>
          <a:ln>
            <a:noFill/>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9" name="Title 1"/>
          <p:cNvSpPr>
            <a:spLocks noGrp="1"/>
          </p:cNvSpPr>
          <p:nvPr>
            <p:ph type="title" hasCustomPrompt="1"/>
          </p:nvPr>
        </p:nvSpPr>
        <p:spPr bwMode="auto">
          <a:xfrm>
            <a:off x="269302" y="2717918"/>
            <a:ext cx="10431769" cy="1793104"/>
          </a:xfrm>
          <a:noFill/>
        </p:spPr>
        <p:txBody>
          <a:bodyPr lIns="146304" tIns="91440" rIns="146304" bIns="91440" anchor="t" anchorCtr="0"/>
          <a:lstStyle>
            <a:lvl1pPr>
              <a:defRPr sz="5294" spc="-147" baseline="0">
                <a:gradFill>
                  <a:gsLst>
                    <a:gs pos="57576">
                      <a:srgbClr val="FFFFFF"/>
                    </a:gs>
                    <a:gs pos="35000">
                      <a:srgbClr val="FFFFFF"/>
                    </a:gs>
                  </a:gsLst>
                  <a:lin ang="5400000" scaled="0"/>
                </a:gradFill>
                <a:latin typeface="+mj-lt"/>
                <a:cs typeface="Segoe UI Semibold" panose="020B0702040204020203" pitchFamily="34" charset="0"/>
              </a:defRPr>
            </a:lvl1pPr>
          </a:lstStyle>
          <a:p>
            <a:r>
              <a:rPr lang="en-US" dirty="0"/>
              <a:t>Presentation title</a:t>
            </a:r>
          </a:p>
        </p:txBody>
      </p:sp>
      <p:sp>
        <p:nvSpPr>
          <p:cNvPr id="3" name="Text Placeholder 2"/>
          <p:cNvSpPr>
            <a:spLocks noGrp="1"/>
          </p:cNvSpPr>
          <p:nvPr>
            <p:ph type="body" sz="quarter" idx="14" hasCustomPrompt="1"/>
          </p:nvPr>
        </p:nvSpPr>
        <p:spPr bwMode="auto">
          <a:xfrm>
            <a:off x="267683" y="4511022"/>
            <a:ext cx="10431769" cy="1578426"/>
          </a:xfrm>
        </p:spPr>
        <p:txBody>
          <a:bodyPr tIns="109728" bIns="109728">
            <a:noAutofit/>
          </a:bodyPr>
          <a:lstStyle>
            <a:lvl1pPr marL="0" indent="0">
              <a:spcBef>
                <a:spcPts val="0"/>
              </a:spcBef>
              <a:buNone/>
              <a:defRPr sz="3137" spc="-49" baseline="0">
                <a:gradFill>
                  <a:gsLst>
                    <a:gs pos="57576">
                      <a:srgbClr val="FFFFFF"/>
                    </a:gs>
                    <a:gs pos="35000">
                      <a:srgbClr val="FFFFFF"/>
                    </a:gs>
                  </a:gsLst>
                  <a:lin ang="5400000" scaled="0"/>
                </a:gradFill>
              </a:defRPr>
            </a:lvl1pPr>
          </a:lstStyle>
          <a:p>
            <a:pPr lvl="0"/>
            <a:r>
              <a:rPr lang="en-US" dirty="0"/>
              <a:t>Speaker Name</a:t>
            </a:r>
          </a:p>
        </p:txBody>
      </p:sp>
      <p:pic>
        <p:nvPicPr>
          <p:cNvPr id="7" name="Picture 6"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8585" y="6122089"/>
            <a:ext cx="1254995" cy="267709"/>
          </a:xfrm>
          <a:prstGeom prst="rect">
            <a:avLst/>
          </a:prstGeom>
        </p:spPr>
      </p:pic>
    </p:spTree>
    <p:extLst>
      <p:ext uri="{BB962C8B-B14F-4D97-AF65-F5344CB8AC3E}">
        <p14:creationId xmlns:p14="http://schemas.microsoft.com/office/powerpoint/2010/main" val="63430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3"/>
            <a:ext cx="5378549" cy="899665"/>
          </a:xfrm>
        </p:spPr>
        <p:txBody>
          <a:bodyPr/>
          <a:lstStyle/>
          <a:p>
            <a:r>
              <a:rPr lang="en-US"/>
              <a:t>Click to edit Master title style</a:t>
            </a:r>
            <a:endParaRPr lang="en-US" dirty="0"/>
          </a:p>
        </p:txBody>
      </p:sp>
      <p:sp>
        <p:nvSpPr>
          <p:cNvPr id="8" name="Rectangle 7"/>
          <p:cNvSpPr/>
          <p:nvPr userDrawn="1"/>
        </p:nvSpPr>
        <p:spPr bwMode="gray">
          <a:xfrm>
            <a:off x="7155402" y="-8412"/>
            <a:ext cx="5036598" cy="686641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405898" y="1160382"/>
            <a:ext cx="2997248" cy="3505256"/>
          </a:xfrm>
          <a:prstGeom prst="rect">
            <a:avLst/>
          </a:prstGeom>
        </p:spPr>
      </p:pic>
      <p:sp>
        <p:nvSpPr>
          <p:cNvPr id="11" name="Text Placeholder 1"/>
          <p:cNvSpPr>
            <a:spLocks noGrp="1"/>
          </p:cNvSpPr>
          <p:nvPr>
            <p:ph type="body" sz="quarter" idx="10"/>
          </p:nvPr>
        </p:nvSpPr>
        <p:spPr>
          <a:xfrm>
            <a:off x="269240" y="1810614"/>
            <a:ext cx="5378548" cy="636777"/>
          </a:xfrm>
        </p:spPr>
        <p:txBody>
          <a:bodyPr/>
          <a:lstStyle>
            <a:lvl1pPr marL="560241" indent="-560241">
              <a:buFont typeface="Wingdings" panose="05000000000000000000" pitchFamily="2" charset="2"/>
              <a:buChar char="§"/>
              <a:defRPr sz="3200"/>
            </a:lvl1pPr>
          </a:lstStyle>
          <a:p>
            <a:pPr marL="571500" indent="-571500">
              <a:buFont typeface="Wingdings" panose="05000000000000000000" pitchFamily="2" charset="2"/>
              <a:buChar char="§"/>
            </a:pPr>
            <a:endParaRPr lang="en-US" dirty="0"/>
          </a:p>
        </p:txBody>
      </p:sp>
    </p:spTree>
    <p:extLst>
      <p:ext uri="{BB962C8B-B14F-4D97-AF65-F5344CB8AC3E}">
        <p14:creationId xmlns:p14="http://schemas.microsoft.com/office/powerpoint/2010/main" val="2637449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4" y="1189178"/>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2"/>
          <a:stretch>
            <a:fillRect/>
          </a:stretch>
        </p:blipFill>
        <p:spPr>
          <a:xfrm rot="5400000">
            <a:off x="9179301" y="3012080"/>
            <a:ext cx="6858623" cy="833218"/>
          </a:xfrm>
          <a:prstGeom prst="rect">
            <a:avLst/>
          </a:prstGeom>
        </p:spPr>
      </p:pic>
    </p:spTree>
    <p:extLst>
      <p:ext uri="{BB962C8B-B14F-4D97-AF65-F5344CB8AC3E}">
        <p14:creationId xmlns:p14="http://schemas.microsoft.com/office/powerpoint/2010/main" val="242047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transition>
    <p:fade/>
  </p:transition>
  <p:txStyles>
    <p:titleStyle>
      <a:lvl1pPr algn="l" defTabSz="896365" rtl="0" eaLnBrk="1" latinLnBrk="0" hangingPunct="1">
        <a:lnSpc>
          <a:spcPct val="90000"/>
        </a:lnSpc>
        <a:spcBef>
          <a:spcPct val="0"/>
        </a:spcBef>
        <a:buNone/>
        <a:defRPr lang="en-US" sz="4705"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65" rtl="0" eaLnBrk="1" latinLnBrk="0" hangingPunct="1">
        <a:defRPr sz="1730" kern="1200">
          <a:solidFill>
            <a:schemeClr val="tx1"/>
          </a:solidFill>
          <a:latin typeface="+mn-lt"/>
          <a:ea typeface="+mn-ea"/>
          <a:cs typeface="+mn-cs"/>
        </a:defRPr>
      </a:lvl1pPr>
      <a:lvl2pPr marL="448182" algn="l" defTabSz="896365" rtl="0" eaLnBrk="1" latinLnBrk="0" hangingPunct="1">
        <a:defRPr sz="1730" kern="1200">
          <a:solidFill>
            <a:schemeClr val="tx1"/>
          </a:solidFill>
          <a:latin typeface="+mn-lt"/>
          <a:ea typeface="+mn-ea"/>
          <a:cs typeface="+mn-cs"/>
        </a:defRPr>
      </a:lvl2pPr>
      <a:lvl3pPr marL="896365" algn="l" defTabSz="896365" rtl="0" eaLnBrk="1" latinLnBrk="0" hangingPunct="1">
        <a:defRPr sz="1730" kern="1200">
          <a:solidFill>
            <a:schemeClr val="tx1"/>
          </a:solidFill>
          <a:latin typeface="+mn-lt"/>
          <a:ea typeface="+mn-ea"/>
          <a:cs typeface="+mn-cs"/>
        </a:defRPr>
      </a:lvl3pPr>
      <a:lvl4pPr marL="1344547" algn="l" defTabSz="896365" rtl="0" eaLnBrk="1" latinLnBrk="0" hangingPunct="1">
        <a:defRPr sz="1730" kern="1200">
          <a:solidFill>
            <a:schemeClr val="tx1"/>
          </a:solidFill>
          <a:latin typeface="+mn-lt"/>
          <a:ea typeface="+mn-ea"/>
          <a:cs typeface="+mn-cs"/>
        </a:defRPr>
      </a:lvl4pPr>
      <a:lvl5pPr marL="1792730" algn="l" defTabSz="896365" rtl="0" eaLnBrk="1" latinLnBrk="0" hangingPunct="1">
        <a:defRPr sz="1730" kern="1200">
          <a:solidFill>
            <a:schemeClr val="tx1"/>
          </a:solidFill>
          <a:latin typeface="+mn-lt"/>
          <a:ea typeface="+mn-ea"/>
          <a:cs typeface="+mn-cs"/>
        </a:defRPr>
      </a:lvl5pPr>
      <a:lvl6pPr marL="2240913" algn="l" defTabSz="896365" rtl="0" eaLnBrk="1" latinLnBrk="0" hangingPunct="1">
        <a:defRPr sz="1730" kern="1200">
          <a:solidFill>
            <a:schemeClr val="tx1"/>
          </a:solidFill>
          <a:latin typeface="+mn-lt"/>
          <a:ea typeface="+mn-ea"/>
          <a:cs typeface="+mn-cs"/>
        </a:defRPr>
      </a:lvl6pPr>
      <a:lvl7pPr marL="2689094" algn="l" defTabSz="896365" rtl="0" eaLnBrk="1" latinLnBrk="0" hangingPunct="1">
        <a:defRPr sz="1730" kern="1200">
          <a:solidFill>
            <a:schemeClr val="tx1"/>
          </a:solidFill>
          <a:latin typeface="+mn-lt"/>
          <a:ea typeface="+mn-ea"/>
          <a:cs typeface="+mn-cs"/>
        </a:defRPr>
      </a:lvl7pPr>
      <a:lvl8pPr marL="3137277" algn="l" defTabSz="896365" rtl="0" eaLnBrk="1" latinLnBrk="0" hangingPunct="1">
        <a:defRPr sz="1730" kern="1200">
          <a:solidFill>
            <a:schemeClr val="tx1"/>
          </a:solidFill>
          <a:latin typeface="+mn-lt"/>
          <a:ea typeface="+mn-ea"/>
          <a:cs typeface="+mn-cs"/>
        </a:defRPr>
      </a:lvl8pPr>
      <a:lvl9pPr marL="3585460" algn="l" defTabSz="896365" rtl="0" eaLnBrk="1" latinLnBrk="0" hangingPunct="1">
        <a:defRPr sz="17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365.learnondemand.n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993" y="2977054"/>
            <a:ext cx="11233354" cy="1793104"/>
          </a:xfrm>
        </p:spPr>
        <p:txBody>
          <a:bodyPr/>
          <a:lstStyle/>
          <a:p>
            <a:br>
              <a:rPr lang="en-US" dirty="0"/>
            </a:br>
            <a:r>
              <a:rPr lang="en-US" spc="0" dirty="0">
                <a:ln w="0"/>
                <a:solidFill>
                  <a:schemeClr val="accent1"/>
                </a:solidFill>
                <a:effectLst>
                  <a:outerShdw blurRad="38100" dist="25400" dir="5400000" algn="ctr" rotWithShape="0">
                    <a:srgbClr val="6E747A">
                      <a:alpha val="43000"/>
                    </a:srgbClr>
                  </a:outerShdw>
                </a:effectLst>
              </a:rPr>
              <a:t>Microsoft</a:t>
            </a:r>
            <a:r>
              <a:rPr lang="en-US" dirty="0"/>
              <a:t> 365 Device Series</a:t>
            </a:r>
            <a:br>
              <a:rPr lang="en-US" dirty="0"/>
            </a:br>
            <a:r>
              <a:rPr lang="en-US" dirty="0"/>
              <a:t>Welcome Deck</a:t>
            </a:r>
          </a:p>
        </p:txBody>
      </p:sp>
      <p:sp>
        <p:nvSpPr>
          <p:cNvPr id="6" name="Text Placeholder 5">
            <a:extLst>
              <a:ext uri="{FF2B5EF4-FFF2-40B4-BE49-F238E27FC236}">
                <a16:creationId xmlns:a16="http://schemas.microsoft.com/office/drawing/2014/main" id="{6C08DDA7-617B-40F9-A987-6F8E41CAB898}"/>
              </a:ext>
            </a:extLst>
          </p:cNvPr>
          <p:cNvSpPr>
            <a:spLocks noGrp="1"/>
          </p:cNvSpPr>
          <p:nvPr>
            <p:ph type="body" sz="quarter" idx="12"/>
          </p:nvPr>
        </p:nvSpPr>
        <p:spPr/>
        <p:txBody>
          <a:bodyPr/>
          <a:lstStyle/>
          <a:p>
            <a:r>
              <a:rPr lang="en-US" sz="1765" dirty="0"/>
              <a:t>December 2018</a:t>
            </a:r>
          </a:p>
        </p:txBody>
      </p:sp>
      <p:sp>
        <p:nvSpPr>
          <p:cNvPr id="2" name="TextBox 1">
            <a:extLst>
              <a:ext uri="{FF2B5EF4-FFF2-40B4-BE49-F238E27FC236}">
                <a16:creationId xmlns:a16="http://schemas.microsoft.com/office/drawing/2014/main" id="{F803AED5-FED8-4E17-A9D5-5D121C1BC225}"/>
              </a:ext>
            </a:extLst>
          </p:cNvPr>
          <p:cNvSpPr txBox="1"/>
          <p:nvPr/>
        </p:nvSpPr>
        <p:spPr>
          <a:xfrm>
            <a:off x="9815599" y="6219726"/>
            <a:ext cx="2446233" cy="47023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345" dirty="0">
                <a:solidFill>
                  <a:srgbClr val="2F2F2F"/>
                </a:solidFill>
              </a:rPr>
              <a:t>Microsoft 365 Device Series</a:t>
            </a:r>
          </a:p>
        </p:txBody>
      </p:sp>
      <p:sp>
        <p:nvSpPr>
          <p:cNvPr id="3" name="TextBox 2">
            <a:extLst>
              <a:ext uri="{FF2B5EF4-FFF2-40B4-BE49-F238E27FC236}">
                <a16:creationId xmlns:a16="http://schemas.microsoft.com/office/drawing/2014/main" id="{0623581B-17F4-4854-935B-58B2B92492A3}"/>
              </a:ext>
            </a:extLst>
          </p:cNvPr>
          <p:cNvSpPr txBox="1"/>
          <p:nvPr>
            <p:extLst/>
          </p:nvPr>
        </p:nvSpPr>
        <p:spPr>
          <a:xfrm>
            <a:off x="321274" y="6219726"/>
            <a:ext cx="1858363" cy="627864"/>
          </a:xfrm>
          <a:prstGeom prst="rect">
            <a:avLst/>
          </a:prstGeom>
          <a:noFill/>
        </p:spPr>
        <p:txBody>
          <a:bodyPr wrap="square" lIns="182880" tIns="146304" rIns="182880" bIns="146304" rtlCol="0" anchor="t">
            <a:spAutoFit/>
          </a:bodyPr>
          <a:lstStyle/>
          <a:p>
            <a:pPr>
              <a:lnSpc>
                <a:spcPct val="90000"/>
              </a:lnSpc>
              <a:spcAft>
                <a:spcPts val="600"/>
              </a:spcAft>
            </a:pPr>
            <a:r>
              <a:rPr lang="en-US" sz="2400" dirty="0">
                <a:gradFill>
                  <a:gsLst>
                    <a:gs pos="2917">
                      <a:schemeClr val="tx1"/>
                    </a:gs>
                    <a:gs pos="30000">
                      <a:schemeClr val="tx1"/>
                    </a:gs>
                  </a:gsLst>
                  <a:lin ang="5400000" scaled="0"/>
                </a:gradFill>
              </a:rPr>
              <a:t>M1</a:t>
            </a:r>
          </a:p>
        </p:txBody>
      </p:sp>
    </p:spTree>
    <p:extLst>
      <p:ext uri="{BB962C8B-B14F-4D97-AF65-F5344CB8AC3E}">
        <p14:creationId xmlns:p14="http://schemas.microsoft.com/office/powerpoint/2010/main" val="131945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6904" y="3235294"/>
            <a:ext cx="11306469" cy="1590179"/>
          </a:xfrm>
        </p:spPr>
        <p:txBody>
          <a:bodyPr/>
          <a:lstStyle/>
          <a:p>
            <a:r>
              <a:rPr lang="en-US" sz="3600" dirty="0">
                <a:solidFill>
                  <a:schemeClr val="tx1"/>
                </a:solidFill>
              </a:rPr>
              <a:t>Good Morning </a:t>
            </a:r>
            <a:r>
              <a:rPr lang="en-US" sz="3600" dirty="0">
                <a:solidFill>
                  <a:schemeClr val="tx1"/>
                </a:solidFill>
                <a:sym typeface="Wingdings" panose="05000000000000000000" pitchFamily="2" charset="2"/>
              </a:rPr>
              <a:t></a:t>
            </a:r>
            <a:br>
              <a:rPr lang="en-US" sz="3600" dirty="0">
                <a:solidFill>
                  <a:schemeClr val="tx1"/>
                </a:solidFill>
                <a:sym typeface="Wingdings" panose="05000000000000000000" pitchFamily="2" charset="2"/>
              </a:rPr>
            </a:br>
            <a:br>
              <a:rPr lang="en-US" sz="3600" dirty="0">
                <a:solidFill>
                  <a:schemeClr val="tx1"/>
                </a:solidFill>
              </a:rPr>
            </a:br>
            <a:r>
              <a:rPr lang="en-US" sz="3600" dirty="0">
                <a:solidFill>
                  <a:schemeClr val="tx1"/>
                </a:solidFill>
              </a:rPr>
              <a:t>Welcome to the FY19 </a:t>
            </a:r>
            <a:r>
              <a:rPr lang="en-US" sz="3600" spc="0" dirty="0">
                <a:ln w="0"/>
                <a:solidFill>
                  <a:schemeClr val="accent1"/>
                </a:solidFill>
                <a:effectLst>
                  <a:outerShdw blurRad="38100" dist="25400" dir="5400000" algn="ctr" rotWithShape="0">
                    <a:srgbClr val="6E747A">
                      <a:alpha val="43000"/>
                    </a:srgbClr>
                  </a:outerShdw>
                </a:effectLst>
              </a:rPr>
              <a:t>Microsoft</a:t>
            </a:r>
            <a:r>
              <a:rPr lang="en-US" sz="3600" dirty="0">
                <a:solidFill>
                  <a:schemeClr val="tx1"/>
                </a:solidFill>
              </a:rPr>
              <a:t> 365 Device Series</a:t>
            </a:r>
            <a:br>
              <a:rPr lang="en-US" sz="3600" dirty="0">
                <a:solidFill>
                  <a:schemeClr val="tx1"/>
                </a:solidFill>
              </a:rPr>
            </a:br>
            <a:r>
              <a:rPr lang="en-US" sz="3600" dirty="0">
                <a:solidFill>
                  <a:schemeClr val="tx1"/>
                </a:solidFill>
              </a:rPr>
              <a:t>Training</a:t>
            </a:r>
          </a:p>
        </p:txBody>
      </p:sp>
      <p:sp>
        <p:nvSpPr>
          <p:cNvPr id="2" name="TextBox 1"/>
          <p:cNvSpPr txBox="1"/>
          <p:nvPr/>
        </p:nvSpPr>
        <p:spPr>
          <a:xfrm>
            <a:off x="298260" y="150926"/>
            <a:ext cx="6470395" cy="1421121"/>
          </a:xfrm>
          <a:prstGeom prst="rect">
            <a:avLst/>
          </a:prstGeom>
          <a:noFill/>
        </p:spPr>
        <p:txBody>
          <a:bodyPr wrap="square" lIns="179285" tIns="143428" rIns="179285" bIns="143428" rtlCol="0">
            <a:spAutoFit/>
          </a:bodyPr>
          <a:lstStyle/>
          <a:p>
            <a:pPr>
              <a:lnSpc>
                <a:spcPct val="90000"/>
              </a:lnSpc>
              <a:spcAft>
                <a:spcPts val="588"/>
              </a:spcAft>
            </a:pPr>
            <a:r>
              <a:rPr lang="en-US" sz="2353" u="sng" dirty="0" err="1"/>
              <a:t>WiFi</a:t>
            </a:r>
            <a:r>
              <a:rPr lang="en-US" sz="2353" u="sng" dirty="0"/>
              <a:t> Info</a:t>
            </a:r>
          </a:p>
          <a:p>
            <a:pPr>
              <a:lnSpc>
                <a:spcPct val="90000"/>
              </a:lnSpc>
              <a:spcAft>
                <a:spcPts val="588"/>
              </a:spcAft>
            </a:pPr>
            <a:r>
              <a:rPr lang="en-US" sz="2353" dirty="0"/>
              <a:t>SSID: ______________________</a:t>
            </a:r>
            <a:endParaRPr lang="en-US" sz="2353" dirty="0">
              <a:solidFill>
                <a:srgbClr val="FF0000"/>
              </a:solidFill>
            </a:endParaRPr>
          </a:p>
          <a:p>
            <a:pPr>
              <a:lnSpc>
                <a:spcPct val="90000"/>
              </a:lnSpc>
              <a:spcAft>
                <a:spcPts val="588"/>
              </a:spcAft>
            </a:pPr>
            <a:r>
              <a:rPr lang="en-US" sz="2353" dirty="0"/>
              <a:t>Password: _________________</a:t>
            </a:r>
            <a:endParaRPr lang="en-US" sz="2353" dirty="0">
              <a:solidFill>
                <a:srgbClr val="FF0000"/>
              </a:solidFill>
            </a:endParaRPr>
          </a:p>
        </p:txBody>
      </p:sp>
      <p:sp>
        <p:nvSpPr>
          <p:cNvPr id="6" name="TextBox 5">
            <a:extLst>
              <a:ext uri="{FF2B5EF4-FFF2-40B4-BE49-F238E27FC236}">
                <a16:creationId xmlns:a16="http://schemas.microsoft.com/office/drawing/2014/main" id="{95D97296-40FE-42E8-B4D6-16C7106D619C}"/>
              </a:ext>
            </a:extLst>
          </p:cNvPr>
          <p:cNvSpPr txBox="1"/>
          <p:nvPr/>
        </p:nvSpPr>
        <p:spPr>
          <a:xfrm>
            <a:off x="7197014" y="0"/>
            <a:ext cx="5053807" cy="1344177"/>
          </a:xfrm>
          <a:prstGeom prst="rect">
            <a:avLst/>
          </a:prstGeom>
          <a:noFill/>
        </p:spPr>
        <p:txBody>
          <a:bodyPr wrap="square" lIns="179285" tIns="143428" rIns="179285" bIns="143428" rtlCol="0">
            <a:spAutoFit/>
          </a:bodyPr>
          <a:lstStyle/>
          <a:p>
            <a:pPr>
              <a:lnSpc>
                <a:spcPct val="90000"/>
              </a:lnSpc>
              <a:spcAft>
                <a:spcPts val="588"/>
              </a:spcAft>
            </a:pPr>
            <a:r>
              <a:rPr lang="en-US" sz="2353" u="sng" dirty="0">
                <a:ln w="0"/>
                <a:solidFill>
                  <a:schemeClr val="accent1"/>
                </a:solidFill>
                <a:effectLst>
                  <a:outerShdw blurRad="38100" dist="25400" dir="5400000" algn="ctr" rotWithShape="0">
                    <a:srgbClr val="6E747A">
                      <a:alpha val="43000"/>
                    </a:srgbClr>
                  </a:outerShdw>
                </a:effectLst>
              </a:rPr>
              <a:t>Lab Details (if you want to prep)</a:t>
            </a:r>
          </a:p>
          <a:p>
            <a:pPr>
              <a:lnSpc>
                <a:spcPct val="90000"/>
              </a:lnSpc>
              <a:spcAft>
                <a:spcPts val="588"/>
              </a:spcAft>
            </a:pPr>
            <a:r>
              <a:rPr lang="en-US" u="sng" dirty="0">
                <a:ln w="0"/>
                <a:solidFill>
                  <a:schemeClr val="accent1"/>
                </a:solidFill>
                <a:effectLst>
                  <a:outerShdw blurRad="38100" dist="25400" dir="5400000" algn="ctr" rotWithShape="0">
                    <a:srgbClr val="6E747A">
                      <a:alpha val="43000"/>
                    </a:srgbClr>
                  </a:outerShdw>
                </a:effectLst>
                <a:hlinkClick r:id="rId3"/>
              </a:rPr>
              <a:t>https://m365.learnondemand.net/</a:t>
            </a:r>
            <a:endParaRPr lang="en-US" u="sng" dirty="0">
              <a:ln w="0"/>
              <a:solidFill>
                <a:schemeClr val="accent1"/>
              </a:solidFill>
              <a:effectLst>
                <a:outerShdw blurRad="38100" dist="25400" dir="5400000" algn="ctr" rotWithShape="0">
                  <a:srgbClr val="6E747A">
                    <a:alpha val="43000"/>
                  </a:srgbClr>
                </a:outerShdw>
              </a:effectLst>
            </a:endParaRPr>
          </a:p>
          <a:p>
            <a:pPr>
              <a:lnSpc>
                <a:spcPct val="90000"/>
              </a:lnSpc>
              <a:spcAft>
                <a:spcPts val="588"/>
              </a:spcAft>
            </a:pPr>
            <a:r>
              <a:rPr lang="en-US" sz="2353" dirty="0">
                <a:ln w="0"/>
                <a:solidFill>
                  <a:schemeClr val="accent1"/>
                </a:solidFill>
                <a:effectLst>
                  <a:outerShdw blurRad="38100" dist="25400" dir="5400000" algn="ctr" rotWithShape="0">
                    <a:srgbClr val="6E747A">
                      <a:alpha val="43000"/>
                    </a:srgbClr>
                  </a:outerShdw>
                </a:effectLst>
              </a:rPr>
              <a:t>Lab key </a:t>
            </a:r>
            <a:r>
              <a:rPr lang="en-US" sz="2353" dirty="0">
                <a:ln w="0"/>
                <a:effectLst>
                  <a:outerShdw blurRad="38100" dist="19050" dir="2700000" algn="tl" rotWithShape="0">
                    <a:schemeClr val="dk1">
                      <a:alpha val="40000"/>
                    </a:schemeClr>
                  </a:outerShdw>
                </a:effectLst>
              </a:rPr>
              <a:t>________________________</a:t>
            </a:r>
            <a:endParaRPr lang="en-US" sz="2353"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4EE6AA39-66C5-437A-B585-066A9AA45962}"/>
              </a:ext>
            </a:extLst>
          </p:cNvPr>
          <p:cNvSpPr txBox="1"/>
          <p:nvPr/>
        </p:nvSpPr>
        <p:spPr>
          <a:xfrm>
            <a:off x="9745767" y="6246356"/>
            <a:ext cx="2446233" cy="47023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345" dirty="0">
                <a:solidFill>
                  <a:srgbClr val="2F2F2F"/>
                </a:solidFill>
              </a:rPr>
              <a:t>Microsoft 365 Device Series</a:t>
            </a:r>
          </a:p>
        </p:txBody>
      </p:sp>
    </p:spTree>
    <p:extLst>
      <p:ext uri="{BB962C8B-B14F-4D97-AF65-F5344CB8AC3E}">
        <p14:creationId xmlns:p14="http://schemas.microsoft.com/office/powerpoint/2010/main" val="34373081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6842-05DB-4A1B-9FDE-C402592BBF91}"/>
              </a:ext>
            </a:extLst>
          </p:cNvPr>
          <p:cNvSpPr>
            <a:spLocks noGrp="1"/>
          </p:cNvSpPr>
          <p:nvPr>
            <p:ph type="title"/>
          </p:nvPr>
        </p:nvSpPr>
        <p:spPr>
          <a:xfrm>
            <a:off x="455998" y="1688012"/>
            <a:ext cx="10850471" cy="1192634"/>
          </a:xfrm>
        </p:spPr>
        <p:txBody>
          <a:bodyPr/>
          <a:lstStyle/>
          <a:p>
            <a:r>
              <a:rPr lang="en-US" sz="2800" dirty="0"/>
              <a:t>Few things about me: </a:t>
            </a:r>
            <a:br>
              <a:rPr lang="en-US" sz="2800" dirty="0"/>
            </a:br>
            <a:br>
              <a:rPr lang="en-US" sz="2800" dirty="0"/>
            </a:br>
            <a:endParaRPr lang="en-US" dirty="0"/>
          </a:p>
        </p:txBody>
      </p:sp>
      <p:sp>
        <p:nvSpPr>
          <p:cNvPr id="3" name="Rectangle 2">
            <a:extLst>
              <a:ext uri="{FF2B5EF4-FFF2-40B4-BE49-F238E27FC236}">
                <a16:creationId xmlns:a16="http://schemas.microsoft.com/office/drawing/2014/main" id="{B4F0EE85-14AD-4764-A988-8F23684762CB}"/>
              </a:ext>
            </a:extLst>
          </p:cNvPr>
          <p:cNvSpPr/>
          <p:nvPr/>
        </p:nvSpPr>
        <p:spPr>
          <a:xfrm>
            <a:off x="455998" y="774403"/>
            <a:ext cx="3391441" cy="584775"/>
          </a:xfrm>
          <a:prstGeom prst="rect">
            <a:avLst/>
          </a:prstGeom>
        </p:spPr>
        <p:txBody>
          <a:bodyPr wrap="none">
            <a:spAutoFit/>
          </a:bodyPr>
          <a:lstStyle/>
          <a:p>
            <a:r>
              <a:rPr lang="en-US" sz="3200" dirty="0">
                <a:solidFill>
                  <a:srgbClr val="0070C0"/>
                </a:solidFill>
              </a:rPr>
              <a:t>Instructor’s Name</a:t>
            </a:r>
            <a:endParaRPr lang="en-US" sz="3200" dirty="0"/>
          </a:p>
        </p:txBody>
      </p:sp>
      <p:sp>
        <p:nvSpPr>
          <p:cNvPr id="5" name="TextBox 4">
            <a:extLst>
              <a:ext uri="{FF2B5EF4-FFF2-40B4-BE49-F238E27FC236}">
                <a16:creationId xmlns:a16="http://schemas.microsoft.com/office/drawing/2014/main" id="{82B060CF-A696-4C5A-9C65-D926F04C23FE}"/>
              </a:ext>
            </a:extLst>
          </p:cNvPr>
          <p:cNvSpPr txBox="1"/>
          <p:nvPr/>
        </p:nvSpPr>
        <p:spPr>
          <a:xfrm>
            <a:off x="9745767" y="6246356"/>
            <a:ext cx="2446233" cy="47023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345" dirty="0">
                <a:solidFill>
                  <a:srgbClr val="2F2F2F"/>
                </a:solidFill>
              </a:rPr>
              <a:t>Microsoft 365 Device Series</a:t>
            </a:r>
          </a:p>
        </p:txBody>
      </p:sp>
    </p:spTree>
    <p:extLst>
      <p:ext uri="{BB962C8B-B14F-4D97-AF65-F5344CB8AC3E}">
        <p14:creationId xmlns:p14="http://schemas.microsoft.com/office/powerpoint/2010/main" val="18658077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0066" y="1810843"/>
            <a:ext cx="5377785" cy="2465675"/>
          </a:xfrm>
        </p:spPr>
        <p:txBody>
          <a:bodyPr/>
          <a:lstStyle/>
          <a:p>
            <a:pPr>
              <a:buFont typeface="Arial" panose="020B0604020202020204" pitchFamily="34" charset="0"/>
              <a:buChar char="•"/>
            </a:pPr>
            <a:r>
              <a:rPr lang="en-US" sz="3529" dirty="0"/>
              <a:t>Introductions</a:t>
            </a:r>
          </a:p>
          <a:p>
            <a:pPr>
              <a:buFont typeface="Arial" panose="020B0604020202020204" pitchFamily="34" charset="0"/>
              <a:buChar char="•"/>
            </a:pPr>
            <a:r>
              <a:rPr lang="en-US" sz="3529" dirty="0"/>
              <a:t>Logistics</a:t>
            </a:r>
          </a:p>
          <a:p>
            <a:pPr>
              <a:buFont typeface="Arial" panose="020B0604020202020204" pitchFamily="34" charset="0"/>
              <a:buChar char="•"/>
            </a:pPr>
            <a:r>
              <a:rPr lang="en-US" sz="3529" dirty="0"/>
              <a:t>Agenda</a:t>
            </a:r>
          </a:p>
          <a:p>
            <a:pPr>
              <a:buFont typeface="Arial" panose="020B0604020202020204" pitchFamily="34" charset="0"/>
              <a:buChar char="•"/>
            </a:pPr>
            <a:r>
              <a:rPr lang="en-US" sz="3529" dirty="0"/>
              <a:t>Surveys</a:t>
            </a:r>
          </a:p>
        </p:txBody>
      </p:sp>
      <p:pic>
        <p:nvPicPr>
          <p:cNvPr id="2" name="Picture 1"/>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7141829" y="-7294"/>
            <a:ext cx="5079741" cy="6864809"/>
          </a:xfrm>
          <a:prstGeom prst="rect">
            <a:avLst/>
          </a:prstGeom>
        </p:spPr>
      </p:pic>
      <p:sp>
        <p:nvSpPr>
          <p:cNvPr id="8" name="Title 2"/>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b="1" spc="0" dirty="0">
                <a:ln w="0"/>
                <a:solidFill>
                  <a:schemeClr val="accent1"/>
                </a:solidFill>
                <a:effectLst>
                  <a:outerShdw blurRad="38100" dist="25400" dir="5400000" algn="ctr" rotWithShape="0">
                    <a:srgbClr val="6E747A">
                      <a:alpha val="43000"/>
                    </a:srgbClr>
                  </a:outerShdw>
                </a:effectLst>
                <a:latin typeface="Segoe UI Light"/>
              </a:rPr>
              <a:t>Agenda</a:t>
            </a:r>
            <a:endParaRPr lang="en-US" sz="4705" b="1" spc="-100" dirty="0">
              <a:gradFill>
                <a:gsLst>
                  <a:gs pos="1250">
                    <a:srgbClr val="505050"/>
                  </a:gs>
                  <a:gs pos="100000">
                    <a:srgbClr val="505050"/>
                  </a:gs>
                </a:gsLst>
                <a:lin ang="5400000" scaled="0"/>
              </a:gradFill>
              <a:latin typeface="Segoe UI Light"/>
            </a:endParaRPr>
          </a:p>
        </p:txBody>
      </p:sp>
      <p:sp>
        <p:nvSpPr>
          <p:cNvPr id="5" name="TextBox 4">
            <a:extLst>
              <a:ext uri="{FF2B5EF4-FFF2-40B4-BE49-F238E27FC236}">
                <a16:creationId xmlns:a16="http://schemas.microsoft.com/office/drawing/2014/main" id="{5FEE3829-2CC4-4B46-B6B7-4B7B6C598AAF}"/>
              </a:ext>
            </a:extLst>
          </p:cNvPr>
          <p:cNvSpPr txBox="1"/>
          <p:nvPr/>
        </p:nvSpPr>
        <p:spPr>
          <a:xfrm>
            <a:off x="9745767" y="6246356"/>
            <a:ext cx="2446233" cy="47023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345" dirty="0">
                <a:solidFill>
                  <a:srgbClr val="2F2F2F"/>
                </a:solidFill>
              </a:rPr>
              <a:t>Microsoft 365 Device Series</a:t>
            </a:r>
          </a:p>
        </p:txBody>
      </p:sp>
    </p:spTree>
    <p:extLst>
      <p:ext uri="{BB962C8B-B14F-4D97-AF65-F5344CB8AC3E}">
        <p14:creationId xmlns:p14="http://schemas.microsoft.com/office/powerpoint/2010/main" val="7475234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3947" y="1166288"/>
            <a:ext cx="11424439" cy="3063083"/>
          </a:xfrm>
        </p:spPr>
        <p:txBody>
          <a:bodyPr/>
          <a:lstStyle/>
          <a:p>
            <a:pPr marL="560241" indent="-560241">
              <a:buFont typeface="Arial" panose="020B0604020202020204" pitchFamily="34" charset="0"/>
              <a:buChar char="•"/>
            </a:pPr>
            <a:r>
              <a:rPr lang="en-US" dirty="0">
                <a:solidFill>
                  <a:schemeClr val="tx1"/>
                </a:solidFill>
              </a:rPr>
              <a:t>Restrooms</a:t>
            </a:r>
          </a:p>
          <a:p>
            <a:pPr marL="560241" indent="-560241">
              <a:buFont typeface="Arial" panose="020B0604020202020204" pitchFamily="34" charset="0"/>
              <a:buChar char="•"/>
            </a:pPr>
            <a:r>
              <a:rPr lang="en-US" dirty="0">
                <a:solidFill>
                  <a:schemeClr val="tx1"/>
                </a:solidFill>
              </a:rPr>
              <a:t>Breakrooms/Coffee</a:t>
            </a:r>
          </a:p>
          <a:p>
            <a:pPr marL="560241" indent="-560241">
              <a:buFont typeface="Arial" panose="020B0604020202020204" pitchFamily="34" charset="0"/>
              <a:buChar char="•"/>
            </a:pPr>
            <a:r>
              <a:rPr lang="en-US" dirty="0">
                <a:solidFill>
                  <a:schemeClr val="tx1"/>
                </a:solidFill>
              </a:rPr>
              <a:t>Building Hours</a:t>
            </a:r>
          </a:p>
          <a:p>
            <a:pPr marL="560241" indent="-560241">
              <a:buFont typeface="Arial" panose="020B0604020202020204" pitchFamily="34" charset="0"/>
              <a:buChar char="•"/>
            </a:pPr>
            <a:r>
              <a:rPr lang="en-US" dirty="0">
                <a:solidFill>
                  <a:schemeClr val="tx1"/>
                </a:solidFill>
              </a:rPr>
              <a:t>Breaks and Lunches</a:t>
            </a:r>
          </a:p>
          <a:p>
            <a:pPr marL="560241" indent="-560241">
              <a:buFont typeface="Arial" panose="020B0604020202020204" pitchFamily="34" charset="0"/>
              <a:buChar char="•"/>
            </a:pPr>
            <a:r>
              <a:rPr lang="en-US" dirty="0">
                <a:solidFill>
                  <a:schemeClr val="tx1"/>
                </a:solidFill>
              </a:rPr>
              <a:t>Classroom organization / Wi-Fi / etc.</a:t>
            </a:r>
          </a:p>
        </p:txBody>
      </p:sp>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Logistics</a:t>
            </a:r>
            <a:endParaRPr lang="en-US" dirty="0"/>
          </a:p>
        </p:txBody>
      </p:sp>
      <p:sp>
        <p:nvSpPr>
          <p:cNvPr id="4" name="TextBox 3">
            <a:extLst>
              <a:ext uri="{FF2B5EF4-FFF2-40B4-BE49-F238E27FC236}">
                <a16:creationId xmlns:a16="http://schemas.microsoft.com/office/drawing/2014/main" id="{853E323D-4228-4063-8B6C-5EEBBE237D9E}"/>
              </a:ext>
            </a:extLst>
          </p:cNvPr>
          <p:cNvSpPr txBox="1"/>
          <p:nvPr/>
        </p:nvSpPr>
        <p:spPr>
          <a:xfrm>
            <a:off x="9745767" y="6246356"/>
            <a:ext cx="2446233" cy="47023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345" dirty="0">
                <a:solidFill>
                  <a:srgbClr val="2F2F2F"/>
                </a:solidFill>
              </a:rPr>
              <a:t>Microsoft 365 Device Series</a:t>
            </a:r>
          </a:p>
        </p:txBody>
      </p:sp>
    </p:spTree>
    <p:extLst>
      <p:ext uri="{BB962C8B-B14F-4D97-AF65-F5344CB8AC3E}">
        <p14:creationId xmlns:p14="http://schemas.microsoft.com/office/powerpoint/2010/main" val="10093248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0C0B4-B6A7-4C81-A180-306F20A27CA3}"/>
              </a:ext>
            </a:extLst>
          </p:cNvPr>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Microsoft</a:t>
            </a:r>
            <a:r>
              <a:rPr lang="en-US" dirty="0"/>
              <a:t> 365 Device Agenda</a:t>
            </a:r>
          </a:p>
        </p:txBody>
      </p:sp>
      <p:pic>
        <p:nvPicPr>
          <p:cNvPr id="4" name="Picture 3">
            <a:extLst>
              <a:ext uri="{FF2B5EF4-FFF2-40B4-BE49-F238E27FC236}">
                <a16:creationId xmlns:a16="http://schemas.microsoft.com/office/drawing/2014/main" id="{E746EF8A-30F0-41E6-A478-17931636D9B6}"/>
              </a:ext>
            </a:extLst>
          </p:cNvPr>
          <p:cNvPicPr>
            <a:picLocks noChangeAspect="1"/>
          </p:cNvPicPr>
          <p:nvPr/>
        </p:nvPicPr>
        <p:blipFill>
          <a:blip r:embed="rId3"/>
          <a:stretch>
            <a:fillRect/>
          </a:stretch>
        </p:blipFill>
        <p:spPr>
          <a:xfrm>
            <a:off x="382367" y="1209591"/>
            <a:ext cx="11063184" cy="4977281"/>
          </a:xfrm>
          <a:prstGeom prst="rect">
            <a:avLst/>
          </a:prstGeom>
        </p:spPr>
      </p:pic>
      <p:pic>
        <p:nvPicPr>
          <p:cNvPr id="5" name="Picture 4">
            <a:extLst>
              <a:ext uri="{FF2B5EF4-FFF2-40B4-BE49-F238E27FC236}">
                <a16:creationId xmlns:a16="http://schemas.microsoft.com/office/drawing/2014/main" id="{8782ED6B-B2EB-44BA-89A8-6A5C08DE5347}"/>
              </a:ext>
            </a:extLst>
          </p:cNvPr>
          <p:cNvPicPr>
            <a:picLocks noChangeAspect="1"/>
          </p:cNvPicPr>
          <p:nvPr/>
        </p:nvPicPr>
        <p:blipFill>
          <a:blip r:embed="rId4"/>
          <a:stretch>
            <a:fillRect/>
          </a:stretch>
        </p:blipFill>
        <p:spPr>
          <a:xfrm>
            <a:off x="382367" y="1278016"/>
            <a:ext cx="11063184" cy="5163482"/>
          </a:xfrm>
          <a:prstGeom prst="rect">
            <a:avLst/>
          </a:prstGeom>
        </p:spPr>
      </p:pic>
      <p:sp>
        <p:nvSpPr>
          <p:cNvPr id="7" name="TextBox 6">
            <a:extLst>
              <a:ext uri="{FF2B5EF4-FFF2-40B4-BE49-F238E27FC236}">
                <a16:creationId xmlns:a16="http://schemas.microsoft.com/office/drawing/2014/main" id="{933E48F3-DC6F-4F6C-9810-D73632250A1F}"/>
              </a:ext>
            </a:extLst>
          </p:cNvPr>
          <p:cNvSpPr txBox="1"/>
          <p:nvPr/>
        </p:nvSpPr>
        <p:spPr>
          <a:xfrm>
            <a:off x="9745767" y="6246356"/>
            <a:ext cx="2446233" cy="47023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345" dirty="0">
                <a:solidFill>
                  <a:srgbClr val="2F2F2F"/>
                </a:solidFill>
              </a:rPr>
              <a:t>Microsoft 365 Device Series</a:t>
            </a:r>
          </a:p>
        </p:txBody>
      </p:sp>
    </p:spTree>
    <p:extLst>
      <p:ext uri="{BB962C8B-B14F-4D97-AF65-F5344CB8AC3E}">
        <p14:creationId xmlns:p14="http://schemas.microsoft.com/office/powerpoint/2010/main" val="2215775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Tech Series Template (FY18)" id="{D7217DA7-A70B-4B4A-8612-794812B868B3}" vid="{1B1C2B31-39D6-4664-B3C8-E50279ADA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CA572CC67F114CA5AEF64B090758F2" ma:contentTypeVersion="2" ma:contentTypeDescription="Create a new document." ma:contentTypeScope="" ma:versionID="50d8eaf3534a23ed6337cd24acdb24a6">
  <xsd:schema xmlns:xsd="http://www.w3.org/2001/XMLSchema" xmlns:xs="http://www.w3.org/2001/XMLSchema" xmlns:p="http://schemas.microsoft.com/office/2006/metadata/properties" xmlns:ns2="d811dce1-d4f3-4e38-84dc-56edd8ce9236" targetNamespace="http://schemas.microsoft.com/office/2006/metadata/properties" ma:root="true" ma:fieldsID="63f5f3b1bb294015a0ded8b462ab11f1" ns2:_="">
    <xsd:import namespace="d811dce1-d4f3-4e38-84dc-56edd8ce923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1dce1-d4f3-4e38-84dc-56edd8ce9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311177-0C00-43B7-9E42-DFF1A76EACFC}">
  <ds:schemaRefs>
    <ds:schemaRef ds:uri="http://schemas.microsoft.com/office/2006/documentManagement/types"/>
    <ds:schemaRef ds:uri="http://schemas.microsoft.com/office/2006/metadata/properties"/>
    <ds:schemaRef ds:uri="http://purl.org/dc/elements/1.1/"/>
    <ds:schemaRef ds:uri="837e3c18-3ba7-40d0-b235-334da683361c"/>
    <ds:schemaRef ds:uri="http://schemas.openxmlformats.org/package/2006/metadata/core-properties"/>
    <ds:schemaRef ds:uri="http://purl.org/dc/terms/"/>
    <ds:schemaRef ds:uri="http://www.w3.org/XML/1998/namespace"/>
    <ds:schemaRef ds:uri="http://schemas.microsoft.com/office/infopath/2007/PartnerControls"/>
    <ds:schemaRef ds:uri="22dc991b-9580-403c-ad57-bd80f8462fe8"/>
    <ds:schemaRef ds:uri="http://purl.org/dc/dcmitype/"/>
  </ds:schemaRefs>
</ds:datastoreItem>
</file>

<file path=customXml/itemProps2.xml><?xml version="1.0" encoding="utf-8"?>
<ds:datastoreItem xmlns:ds="http://schemas.openxmlformats.org/officeDocument/2006/customXml" ds:itemID="{8DCA9256-84F2-40D0-A6BB-B20D2934D2BB}"/>
</file>

<file path=customXml/itemProps3.xml><?xml version="1.0" encoding="utf-8"?>
<ds:datastoreItem xmlns:ds="http://schemas.openxmlformats.org/officeDocument/2006/customXml" ds:itemID="{18E5376A-B79C-4D1D-8755-FDE402505D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2512</TotalTime>
  <Words>428</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Light</vt:lpstr>
      <vt:lpstr>Segoe UI Semibold</vt:lpstr>
      <vt:lpstr>Wingdings</vt:lpstr>
      <vt:lpstr>Office 365 PPT Template - 2017</vt:lpstr>
      <vt:lpstr> Microsoft 365 Device Series Welcome Deck</vt:lpstr>
      <vt:lpstr>Good Morning   Welcome to the FY19 Microsoft 365 Device Series Training</vt:lpstr>
      <vt:lpstr>Few things about me:   </vt:lpstr>
      <vt:lpstr>PowerPoint Presentation</vt:lpstr>
      <vt:lpstr>Logistics</vt:lpstr>
      <vt:lpstr>Microsoft 365 Device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Desktop Welcome Deck</dc:title>
  <dc:creator>Steve Adams (pro•duhk•tiv)</dc:creator>
  <cp:lastModifiedBy>Arturo Hamilton</cp:lastModifiedBy>
  <cp:revision>26</cp:revision>
  <dcterms:modified xsi:type="dcterms:W3CDTF">2018-11-28T04:15:22Z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0x010100CECA572CC67F114CA5AEF64B090758F2</vt:lpwstr>
  </property>
  <property fmtid="{D5CDD505-2E9C-101B-9397-08002B2CF9AE}" pid="3" name="MSIP_Label_75212135-9234-47a0-a836-df5f1b370b97_Enabled">
    <vt:lpwstr>True</vt:lpwstr>
  </property>
  <property fmtid="{D5CDD505-2E9C-101B-9397-08002B2CF9AE}" pid="4" name="MSIP_Label_75212135-9234-47a0-a836-df5f1b370b97_SiteId">
    <vt:lpwstr>511ce6e0-0e57-4c9f-acd1-4154a6b4c914</vt:lpwstr>
  </property>
  <property fmtid="{D5CDD505-2E9C-101B-9397-08002B2CF9AE}" pid="5" name="MSIP_Label_75212135-9234-47a0-a836-df5f1b370b97_Ref">
    <vt:lpwstr>https://api.informationprotection.azure.com/api/511ce6e0-0e57-4c9f-acd1-4154a6b4c914</vt:lpwstr>
  </property>
  <property fmtid="{D5CDD505-2E9C-101B-9397-08002B2CF9AE}" pid="6" name="MSIP_Label_75212135-9234-47a0-a836-df5f1b370b97_SetBy">
    <vt:lpwstr>ahamilton@mstecs.com</vt:lpwstr>
  </property>
  <property fmtid="{D5CDD505-2E9C-101B-9397-08002B2CF9AE}" pid="7" name="MSIP_Label_75212135-9234-47a0-a836-df5f1b370b97_SetDate">
    <vt:lpwstr>2017-10-13T12:59:31.0869583-05:00</vt:lpwstr>
  </property>
  <property fmtid="{D5CDD505-2E9C-101B-9397-08002B2CF9AE}" pid="8" name="MSIP_Label_75212135-9234-47a0-a836-df5f1b370b97_Name">
    <vt:lpwstr>Public</vt:lpwstr>
  </property>
  <property fmtid="{D5CDD505-2E9C-101B-9397-08002B2CF9AE}" pid="9" name="MSIP_Label_75212135-9234-47a0-a836-df5f1b370b97_Application">
    <vt:lpwstr>Microsoft Azure Information Protection</vt:lpwstr>
  </property>
  <property fmtid="{D5CDD505-2E9C-101B-9397-08002B2CF9AE}" pid="10" name="MSIP_Label_75212135-9234-47a0-a836-df5f1b370b97_Extended_MSFT_Method">
    <vt:lpwstr>Automatic</vt:lpwstr>
  </property>
  <property fmtid="{D5CDD505-2E9C-101B-9397-08002B2CF9AE}" pid="11" name="Sensitivity">
    <vt:lpwstr>Public</vt:lpwstr>
  </property>
</Properties>
</file>