
<file path=[Content_Types].xml><?xml version="1.0" encoding="utf-8"?>
<Types xmlns="http://schemas.openxmlformats.org/package/2006/content-types">
  <Default Extension="bin" ContentType="image/jpeg"/>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media/image22.bin" ContentType="image/png"/>
  <Override PartName="/ppt/notesSlides/notesSlide2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 id="2147483735" r:id="rId5"/>
    <p:sldMasterId id="2147483767" r:id="rId6"/>
  </p:sldMasterIdLst>
  <p:notesMasterIdLst>
    <p:notesMasterId r:id="rId43"/>
  </p:notesMasterIdLst>
  <p:sldIdLst>
    <p:sldId id="257" r:id="rId7"/>
    <p:sldId id="383"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435" r:id="rId21"/>
    <p:sldId id="275" r:id="rId22"/>
    <p:sldId id="276" r:id="rId23"/>
    <p:sldId id="375" r:id="rId24"/>
    <p:sldId id="387" r:id="rId25"/>
    <p:sldId id="377" r:id="rId26"/>
    <p:sldId id="388" r:id="rId27"/>
    <p:sldId id="425" r:id="rId28"/>
    <p:sldId id="381" r:id="rId29"/>
    <p:sldId id="382" r:id="rId30"/>
    <p:sldId id="426" r:id="rId31"/>
    <p:sldId id="475" r:id="rId32"/>
    <p:sldId id="384" r:id="rId33"/>
    <p:sldId id="385" r:id="rId34"/>
    <p:sldId id="386" r:id="rId35"/>
    <p:sldId id="436" r:id="rId36"/>
    <p:sldId id="389" r:id="rId37"/>
    <p:sldId id="390" r:id="rId38"/>
    <p:sldId id="391" r:id="rId39"/>
    <p:sldId id="395" r:id="rId40"/>
    <p:sldId id="434" r:id="rId41"/>
    <p:sldId id="42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EA5591-151C-4635-B799-D898FED8AC86}">
          <p14:sldIdLst>
            <p14:sldId id="257"/>
            <p14:sldId id="383"/>
            <p14:sldId id="259"/>
            <p14:sldId id="260"/>
            <p14:sldId id="261"/>
            <p14:sldId id="262"/>
            <p14:sldId id="263"/>
            <p14:sldId id="264"/>
            <p14:sldId id="265"/>
            <p14:sldId id="266"/>
            <p14:sldId id="267"/>
            <p14:sldId id="268"/>
            <p14:sldId id="269"/>
            <p14:sldId id="270"/>
            <p14:sldId id="435"/>
            <p14:sldId id="275"/>
            <p14:sldId id="276"/>
            <p14:sldId id="375"/>
            <p14:sldId id="387"/>
            <p14:sldId id="377"/>
            <p14:sldId id="388"/>
            <p14:sldId id="425"/>
            <p14:sldId id="381"/>
            <p14:sldId id="382"/>
            <p14:sldId id="426"/>
            <p14:sldId id="475"/>
            <p14:sldId id="384"/>
            <p14:sldId id="385"/>
            <p14:sldId id="386"/>
            <p14:sldId id="436"/>
            <p14:sldId id="389"/>
            <p14:sldId id="390"/>
            <p14:sldId id="391"/>
            <p14:sldId id="395"/>
            <p14:sldId id="434"/>
            <p14:sldId id="4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596A45-3C75-4170-B368-A7AC0F3F6E87}" v="79" dt="2018-11-28T05:37:56.2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8"/>
    <p:restoredTop sz="87340" autoAdjust="0"/>
  </p:normalViewPr>
  <p:slideViewPr>
    <p:cSldViewPr snapToGrid="0">
      <p:cViewPr varScale="1">
        <p:scale>
          <a:sx n="101" d="100"/>
          <a:sy n="101" d="100"/>
        </p:scale>
        <p:origin x="95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uro Hamilton" userId="5c61d2f4-0efd-44bf-b648-041247b2840e" providerId="ADAL" clId="{10CE8FDD-04A4-47ED-B38C-84E183B3A2A2}"/>
    <pc:docChg chg="undo custSel addSld delSld modSld delSection modSection">
      <pc:chgData name="Arturo Hamilton" userId="5c61d2f4-0efd-44bf-b648-041247b2840e" providerId="ADAL" clId="{10CE8FDD-04A4-47ED-B38C-84E183B3A2A2}" dt="2018-11-28T05:37:56.261" v="1234"/>
      <pc:docMkLst>
        <pc:docMk/>
      </pc:docMkLst>
      <pc:sldChg chg="modSp">
        <pc:chgData name="Arturo Hamilton" userId="5c61d2f4-0efd-44bf-b648-041247b2840e" providerId="ADAL" clId="{10CE8FDD-04A4-47ED-B38C-84E183B3A2A2}" dt="2018-11-28T04:20:45.556" v="58" actId="3062"/>
        <pc:sldMkLst>
          <pc:docMk/>
          <pc:sldMk cId="1319450874" sldId="257"/>
        </pc:sldMkLst>
        <pc:spChg chg="mod">
          <ac:chgData name="Arturo Hamilton" userId="5c61d2f4-0efd-44bf-b648-041247b2840e" providerId="ADAL" clId="{10CE8FDD-04A4-47ED-B38C-84E183B3A2A2}" dt="2018-11-28T04:19:26.051" v="19" actId="1076"/>
          <ac:spMkLst>
            <pc:docMk/>
            <pc:sldMk cId="1319450874" sldId="257"/>
            <ac:spMk id="2" creationId="{F803AED5-FED8-4E17-A9D5-5D121C1BC225}"/>
          </ac:spMkLst>
        </pc:spChg>
        <pc:spChg chg="mod">
          <ac:chgData name="Arturo Hamilton" userId="5c61d2f4-0efd-44bf-b648-041247b2840e" providerId="ADAL" clId="{10CE8FDD-04A4-47ED-B38C-84E183B3A2A2}" dt="2018-11-28T04:19:10.370" v="10" actId="20577"/>
          <ac:spMkLst>
            <pc:docMk/>
            <pc:sldMk cId="1319450874" sldId="257"/>
            <ac:spMk id="3" creationId="{0623581B-17F4-4854-935B-58B2B92492A3}"/>
          </ac:spMkLst>
        </pc:spChg>
        <pc:spChg chg="mod">
          <ac:chgData name="Arturo Hamilton" userId="5c61d2f4-0efd-44bf-b648-041247b2840e" providerId="ADAL" clId="{10CE8FDD-04A4-47ED-B38C-84E183B3A2A2}" dt="2018-11-28T04:19:07.015" v="7" actId="20577"/>
          <ac:spMkLst>
            <pc:docMk/>
            <pc:sldMk cId="1319450874" sldId="257"/>
            <ac:spMk id="6" creationId="{6C08DDA7-617B-40F9-A987-6F8E41CAB898}"/>
          </ac:spMkLst>
        </pc:spChg>
        <pc:spChg chg="mod">
          <ac:chgData name="Arturo Hamilton" userId="5c61d2f4-0efd-44bf-b648-041247b2840e" providerId="ADAL" clId="{10CE8FDD-04A4-47ED-B38C-84E183B3A2A2}" dt="2018-11-28T04:20:45.556" v="58" actId="3062"/>
          <ac:spMkLst>
            <pc:docMk/>
            <pc:sldMk cId="1319450874" sldId="257"/>
            <ac:spMk id="7" creationId="{00000000-0000-0000-0000-000000000000}"/>
          </ac:spMkLst>
        </pc:spChg>
      </pc:sldChg>
      <pc:sldChg chg="modSp">
        <pc:chgData name="Arturo Hamilton" userId="5c61d2f4-0efd-44bf-b648-041247b2840e" providerId="ADAL" clId="{10CE8FDD-04A4-47ED-B38C-84E183B3A2A2}" dt="2018-11-28T04:21:57.887" v="107" actId="3062"/>
        <pc:sldMkLst>
          <pc:docMk/>
          <pc:sldMk cId="1635982283" sldId="259"/>
        </pc:sldMkLst>
        <pc:spChg chg="mod">
          <ac:chgData name="Arturo Hamilton" userId="5c61d2f4-0efd-44bf-b648-041247b2840e" providerId="ADAL" clId="{10CE8FDD-04A4-47ED-B38C-84E183B3A2A2}" dt="2018-11-28T04:21:57.887" v="107" actId="3062"/>
          <ac:spMkLst>
            <pc:docMk/>
            <pc:sldMk cId="1635982283" sldId="259"/>
            <ac:spMk id="2" creationId="{A242DA38-B39B-43F7-8B0A-0FD1A5573538}"/>
          </ac:spMkLst>
        </pc:spChg>
      </pc:sldChg>
      <pc:sldChg chg="modSp">
        <pc:chgData name="Arturo Hamilton" userId="5c61d2f4-0efd-44bf-b648-041247b2840e" providerId="ADAL" clId="{10CE8FDD-04A4-47ED-B38C-84E183B3A2A2}" dt="2018-11-28T04:28:19.389" v="123" actId="3062"/>
        <pc:sldMkLst>
          <pc:docMk/>
          <pc:sldMk cId="1915594940" sldId="260"/>
        </pc:sldMkLst>
        <pc:spChg chg="mod">
          <ac:chgData name="Arturo Hamilton" userId="5c61d2f4-0efd-44bf-b648-041247b2840e" providerId="ADAL" clId="{10CE8FDD-04A4-47ED-B38C-84E183B3A2A2}" dt="2018-11-28T04:28:19.389" v="123" actId="3062"/>
          <ac:spMkLst>
            <pc:docMk/>
            <pc:sldMk cId="1915594940" sldId="260"/>
            <ac:spMk id="2" creationId="{00000000-0000-0000-0000-000000000000}"/>
          </ac:spMkLst>
        </pc:spChg>
      </pc:sldChg>
      <pc:sldChg chg="addSp modSp">
        <pc:chgData name="Arturo Hamilton" userId="5c61d2f4-0efd-44bf-b648-041247b2840e" providerId="ADAL" clId="{10CE8FDD-04A4-47ED-B38C-84E183B3A2A2}" dt="2018-11-28T04:27:06.963" v="122" actId="14100"/>
        <pc:sldMkLst>
          <pc:docMk/>
          <pc:sldMk cId="661612547" sldId="261"/>
        </pc:sldMkLst>
        <pc:spChg chg="mod">
          <ac:chgData name="Arturo Hamilton" userId="5c61d2f4-0efd-44bf-b648-041247b2840e" providerId="ADAL" clId="{10CE8FDD-04A4-47ED-B38C-84E183B3A2A2}" dt="2018-11-28T04:24:23.405" v="109" actId="3062"/>
          <ac:spMkLst>
            <pc:docMk/>
            <pc:sldMk cId="661612547" sldId="261"/>
            <ac:spMk id="65" creationId="{00000000-0000-0000-0000-000000000000}"/>
          </ac:spMkLst>
        </pc:spChg>
        <pc:spChg chg="mod">
          <ac:chgData name="Arturo Hamilton" userId="5c61d2f4-0efd-44bf-b648-041247b2840e" providerId="ADAL" clId="{10CE8FDD-04A4-47ED-B38C-84E183B3A2A2}" dt="2018-11-28T04:24:20.660" v="108" actId="3062"/>
          <ac:spMkLst>
            <pc:docMk/>
            <pc:sldMk cId="661612547" sldId="261"/>
            <ac:spMk id="68" creationId="{00000000-0000-0000-0000-000000000000}"/>
          </ac:spMkLst>
        </pc:spChg>
        <pc:picChg chg="add mod ord">
          <ac:chgData name="Arturo Hamilton" userId="5c61d2f4-0efd-44bf-b648-041247b2840e" providerId="ADAL" clId="{10CE8FDD-04A4-47ED-B38C-84E183B3A2A2}" dt="2018-11-28T04:27:06.963" v="122" actId="14100"/>
          <ac:picMkLst>
            <pc:docMk/>
            <pc:sldMk cId="661612547" sldId="261"/>
            <ac:picMk id="1026" creationId="{F8013E84-5FDF-4C42-B0FD-9A3E18DC8ED6}"/>
          </ac:picMkLst>
        </pc:picChg>
      </pc:sldChg>
      <pc:sldChg chg="modSp">
        <pc:chgData name="Arturo Hamilton" userId="5c61d2f4-0efd-44bf-b648-041247b2840e" providerId="ADAL" clId="{10CE8FDD-04A4-47ED-B38C-84E183B3A2A2}" dt="2018-11-28T04:28:42.635" v="124" actId="3062"/>
        <pc:sldMkLst>
          <pc:docMk/>
          <pc:sldMk cId="1961718758" sldId="264"/>
        </pc:sldMkLst>
        <pc:spChg chg="mod">
          <ac:chgData name="Arturo Hamilton" userId="5c61d2f4-0efd-44bf-b648-041247b2840e" providerId="ADAL" clId="{10CE8FDD-04A4-47ED-B38C-84E183B3A2A2}" dt="2018-11-28T04:28:42.635" v="124" actId="3062"/>
          <ac:spMkLst>
            <pc:docMk/>
            <pc:sldMk cId="1961718758" sldId="264"/>
            <ac:spMk id="2" creationId="{00000000-0000-0000-0000-000000000000}"/>
          </ac:spMkLst>
        </pc:spChg>
      </pc:sldChg>
      <pc:sldChg chg="modSp">
        <pc:chgData name="Arturo Hamilton" userId="5c61d2f4-0efd-44bf-b648-041247b2840e" providerId="ADAL" clId="{10CE8FDD-04A4-47ED-B38C-84E183B3A2A2}" dt="2018-11-28T04:28:46.371" v="125" actId="3062"/>
        <pc:sldMkLst>
          <pc:docMk/>
          <pc:sldMk cId="1767868470" sldId="266"/>
        </pc:sldMkLst>
        <pc:spChg chg="mod">
          <ac:chgData name="Arturo Hamilton" userId="5c61d2f4-0efd-44bf-b648-041247b2840e" providerId="ADAL" clId="{10CE8FDD-04A4-47ED-B38C-84E183B3A2A2}" dt="2018-11-28T04:28:46.371" v="125" actId="3062"/>
          <ac:spMkLst>
            <pc:docMk/>
            <pc:sldMk cId="1767868470" sldId="266"/>
            <ac:spMk id="3" creationId="{00000000-0000-0000-0000-000000000000}"/>
          </ac:spMkLst>
        </pc:spChg>
      </pc:sldChg>
      <pc:sldChg chg="modSp">
        <pc:chgData name="Arturo Hamilton" userId="5c61d2f4-0efd-44bf-b648-041247b2840e" providerId="ADAL" clId="{10CE8FDD-04A4-47ED-B38C-84E183B3A2A2}" dt="2018-11-28T04:28:49.884" v="126" actId="3062"/>
        <pc:sldMkLst>
          <pc:docMk/>
          <pc:sldMk cId="3663072586" sldId="267"/>
        </pc:sldMkLst>
        <pc:spChg chg="mod">
          <ac:chgData name="Arturo Hamilton" userId="5c61d2f4-0efd-44bf-b648-041247b2840e" providerId="ADAL" clId="{10CE8FDD-04A4-47ED-B38C-84E183B3A2A2}" dt="2018-11-28T04:28:49.884" v="126" actId="3062"/>
          <ac:spMkLst>
            <pc:docMk/>
            <pc:sldMk cId="3663072586" sldId="267"/>
            <ac:spMk id="2" creationId="{76E459DB-4613-493F-A1B7-030E85AF3909}"/>
          </ac:spMkLst>
        </pc:spChg>
      </pc:sldChg>
      <pc:sldChg chg="modSp">
        <pc:chgData name="Arturo Hamilton" userId="5c61d2f4-0efd-44bf-b648-041247b2840e" providerId="ADAL" clId="{10CE8FDD-04A4-47ED-B38C-84E183B3A2A2}" dt="2018-11-28T04:29:01.084" v="127" actId="3062"/>
        <pc:sldMkLst>
          <pc:docMk/>
          <pc:sldMk cId="386909113" sldId="268"/>
        </pc:sldMkLst>
        <pc:spChg chg="mod">
          <ac:chgData name="Arturo Hamilton" userId="5c61d2f4-0efd-44bf-b648-041247b2840e" providerId="ADAL" clId="{10CE8FDD-04A4-47ED-B38C-84E183B3A2A2}" dt="2018-11-28T04:29:01.084" v="127" actId="3062"/>
          <ac:spMkLst>
            <pc:docMk/>
            <pc:sldMk cId="386909113" sldId="268"/>
            <ac:spMk id="2" creationId="{00000000-0000-0000-0000-000000000000}"/>
          </ac:spMkLst>
        </pc:spChg>
      </pc:sldChg>
      <pc:sldChg chg="modSp">
        <pc:chgData name="Arturo Hamilton" userId="5c61d2f4-0efd-44bf-b648-041247b2840e" providerId="ADAL" clId="{10CE8FDD-04A4-47ED-B38C-84E183B3A2A2}" dt="2018-11-28T04:29:05.684" v="128" actId="3062"/>
        <pc:sldMkLst>
          <pc:docMk/>
          <pc:sldMk cId="3392141260" sldId="269"/>
        </pc:sldMkLst>
        <pc:spChg chg="mod">
          <ac:chgData name="Arturo Hamilton" userId="5c61d2f4-0efd-44bf-b648-041247b2840e" providerId="ADAL" clId="{10CE8FDD-04A4-47ED-B38C-84E183B3A2A2}" dt="2018-11-28T04:29:05.684" v="128" actId="3062"/>
          <ac:spMkLst>
            <pc:docMk/>
            <pc:sldMk cId="3392141260" sldId="269"/>
            <ac:spMk id="2" creationId="{00000000-0000-0000-0000-000000000000}"/>
          </ac:spMkLst>
        </pc:spChg>
      </pc:sldChg>
      <pc:sldChg chg="modSp">
        <pc:chgData name="Arturo Hamilton" userId="5c61d2f4-0efd-44bf-b648-041247b2840e" providerId="ADAL" clId="{10CE8FDD-04A4-47ED-B38C-84E183B3A2A2}" dt="2018-11-28T04:29:11.597" v="129" actId="3062"/>
        <pc:sldMkLst>
          <pc:docMk/>
          <pc:sldMk cId="525632139" sldId="270"/>
        </pc:sldMkLst>
        <pc:spChg chg="mod">
          <ac:chgData name="Arturo Hamilton" userId="5c61d2f4-0efd-44bf-b648-041247b2840e" providerId="ADAL" clId="{10CE8FDD-04A4-47ED-B38C-84E183B3A2A2}" dt="2018-11-28T04:29:11.597" v="129" actId="3062"/>
          <ac:spMkLst>
            <pc:docMk/>
            <pc:sldMk cId="525632139" sldId="270"/>
            <ac:spMk id="3" creationId="{D243E9B1-C604-4332-9E4C-6F2FBE7C43D1}"/>
          </ac:spMkLst>
        </pc:spChg>
      </pc:sldChg>
      <pc:sldChg chg="addSp delSp modSp add">
        <pc:chgData name="Arturo Hamilton" userId="5c61d2f4-0efd-44bf-b648-041247b2840e" providerId="ADAL" clId="{10CE8FDD-04A4-47ED-B38C-84E183B3A2A2}" dt="2018-11-28T04:44:47.044" v="370" actId="14100"/>
        <pc:sldMkLst>
          <pc:docMk/>
          <pc:sldMk cId="2135522254" sldId="275"/>
        </pc:sldMkLst>
        <pc:spChg chg="mod">
          <ac:chgData name="Arturo Hamilton" userId="5c61d2f4-0efd-44bf-b648-041247b2840e" providerId="ADAL" clId="{10CE8FDD-04A4-47ED-B38C-84E183B3A2A2}" dt="2018-11-28T04:36:38.023" v="211" actId="3062"/>
          <ac:spMkLst>
            <pc:docMk/>
            <pc:sldMk cId="2135522254" sldId="275"/>
            <ac:spMk id="2" creationId="{00000000-0000-0000-0000-000000000000}"/>
          </ac:spMkLst>
        </pc:spChg>
        <pc:spChg chg="mod">
          <ac:chgData name="Arturo Hamilton" userId="5c61d2f4-0efd-44bf-b648-041247b2840e" providerId="ADAL" clId="{10CE8FDD-04A4-47ED-B38C-84E183B3A2A2}" dt="2018-11-28T04:33:56.251" v="171" actId="2711"/>
          <ac:spMkLst>
            <pc:docMk/>
            <pc:sldMk cId="2135522254" sldId="275"/>
            <ac:spMk id="4" creationId="{00000000-0000-0000-0000-000000000000}"/>
          </ac:spMkLst>
        </pc:spChg>
        <pc:spChg chg="mod">
          <ac:chgData name="Arturo Hamilton" userId="5c61d2f4-0efd-44bf-b648-041247b2840e" providerId="ADAL" clId="{10CE8FDD-04A4-47ED-B38C-84E183B3A2A2}" dt="2018-11-28T04:44:47.044" v="370" actId="14100"/>
          <ac:spMkLst>
            <pc:docMk/>
            <pc:sldMk cId="2135522254" sldId="275"/>
            <ac:spMk id="5" creationId="{00000000-0000-0000-0000-000000000000}"/>
          </ac:spMkLst>
        </pc:spChg>
        <pc:spChg chg="mod">
          <ac:chgData name="Arturo Hamilton" userId="5c61d2f4-0efd-44bf-b648-041247b2840e" providerId="ADAL" clId="{10CE8FDD-04A4-47ED-B38C-84E183B3A2A2}" dt="2018-11-28T04:33:27.913" v="168" actId="2711"/>
          <ac:spMkLst>
            <pc:docMk/>
            <pc:sldMk cId="2135522254" sldId="275"/>
            <ac:spMk id="10" creationId="{00000000-0000-0000-0000-000000000000}"/>
          </ac:spMkLst>
        </pc:spChg>
        <pc:spChg chg="mod">
          <ac:chgData name="Arturo Hamilton" userId="5c61d2f4-0efd-44bf-b648-041247b2840e" providerId="ADAL" clId="{10CE8FDD-04A4-47ED-B38C-84E183B3A2A2}" dt="2018-11-28T04:44:33.874" v="360" actId="14100"/>
          <ac:spMkLst>
            <pc:docMk/>
            <pc:sldMk cId="2135522254" sldId="275"/>
            <ac:spMk id="11" creationId="{00000000-0000-0000-0000-000000000000}"/>
          </ac:spMkLst>
        </pc:spChg>
        <pc:spChg chg="add del">
          <ac:chgData name="Arturo Hamilton" userId="5c61d2f4-0efd-44bf-b648-041247b2840e" providerId="ADAL" clId="{10CE8FDD-04A4-47ED-B38C-84E183B3A2A2}" dt="2018-11-28T04:38:21.906" v="236"/>
          <ac:spMkLst>
            <pc:docMk/>
            <pc:sldMk cId="2135522254" sldId="275"/>
            <ac:spMk id="12" creationId="{CEB4FF3D-267D-42F6-A9E3-A30ACDDFB976}"/>
          </ac:spMkLst>
        </pc:spChg>
        <pc:spChg chg="mod">
          <ac:chgData name="Arturo Hamilton" userId="5c61d2f4-0efd-44bf-b648-041247b2840e" providerId="ADAL" clId="{10CE8FDD-04A4-47ED-B38C-84E183B3A2A2}" dt="2018-11-28T04:38:22.257" v="237"/>
          <ac:spMkLst>
            <pc:docMk/>
            <pc:sldMk cId="2135522254" sldId="275"/>
            <ac:spMk id="16" creationId="{00000000-0000-0000-0000-000000000000}"/>
          </ac:spMkLst>
        </pc:spChg>
        <pc:spChg chg="add del mod">
          <ac:chgData name="Arturo Hamilton" userId="5c61d2f4-0efd-44bf-b648-041247b2840e" providerId="ADAL" clId="{10CE8FDD-04A4-47ED-B38C-84E183B3A2A2}" dt="2018-11-28T04:38:42.090" v="299" actId="14100"/>
          <ac:spMkLst>
            <pc:docMk/>
            <pc:sldMk cId="2135522254" sldId="275"/>
            <ac:spMk id="17" creationId="{00000000-0000-0000-0000-000000000000}"/>
          </ac:spMkLst>
        </pc:spChg>
        <pc:grpChg chg="add del mod">
          <ac:chgData name="Arturo Hamilton" userId="5c61d2f4-0efd-44bf-b648-041247b2840e" providerId="ADAL" clId="{10CE8FDD-04A4-47ED-B38C-84E183B3A2A2}" dt="2018-11-28T04:38:22.257" v="237"/>
          <ac:grpSpMkLst>
            <pc:docMk/>
            <pc:sldMk cId="2135522254" sldId="275"/>
            <ac:grpSpMk id="15" creationId="{00000000-0000-0000-0000-000000000000}"/>
          </ac:grpSpMkLst>
        </pc:grpChg>
      </pc:sldChg>
      <pc:sldChg chg="addSp delSp modSp add">
        <pc:chgData name="Arturo Hamilton" userId="5c61d2f4-0efd-44bf-b648-041247b2840e" providerId="ADAL" clId="{10CE8FDD-04A4-47ED-B38C-84E183B3A2A2}" dt="2018-11-28T04:49:05.958" v="549" actId="207"/>
        <pc:sldMkLst>
          <pc:docMk/>
          <pc:sldMk cId="1764520415" sldId="276"/>
        </pc:sldMkLst>
        <pc:spChg chg="del">
          <ac:chgData name="Arturo Hamilton" userId="5c61d2f4-0efd-44bf-b648-041247b2840e" providerId="ADAL" clId="{10CE8FDD-04A4-47ED-B38C-84E183B3A2A2}" dt="2018-11-28T04:45:50.614" v="372" actId="478"/>
          <ac:spMkLst>
            <pc:docMk/>
            <pc:sldMk cId="1764520415" sldId="276"/>
            <ac:spMk id="2" creationId="{00000000-0000-0000-0000-000000000000}"/>
          </ac:spMkLst>
        </pc:spChg>
        <pc:spChg chg="mod">
          <ac:chgData name="Arturo Hamilton" userId="5c61d2f4-0efd-44bf-b648-041247b2840e" providerId="ADAL" clId="{10CE8FDD-04A4-47ED-B38C-84E183B3A2A2}" dt="2018-11-28T04:49:05.958" v="549" actId="207"/>
          <ac:spMkLst>
            <pc:docMk/>
            <pc:sldMk cId="1764520415" sldId="276"/>
            <ac:spMk id="4" creationId="{00000000-0000-0000-0000-000000000000}"/>
          </ac:spMkLst>
        </pc:spChg>
        <pc:spChg chg="mod">
          <ac:chgData name="Arturo Hamilton" userId="5c61d2f4-0efd-44bf-b648-041247b2840e" providerId="ADAL" clId="{10CE8FDD-04A4-47ED-B38C-84E183B3A2A2}" dt="2018-11-28T04:47:49.306" v="512" actId="14100"/>
          <ac:spMkLst>
            <pc:docMk/>
            <pc:sldMk cId="1764520415" sldId="276"/>
            <ac:spMk id="5" creationId="{00000000-0000-0000-0000-000000000000}"/>
          </ac:spMkLst>
        </pc:spChg>
        <pc:spChg chg="add del mod">
          <ac:chgData name="Arturo Hamilton" userId="5c61d2f4-0efd-44bf-b648-041247b2840e" providerId="ADAL" clId="{10CE8FDD-04A4-47ED-B38C-84E183B3A2A2}" dt="2018-11-28T04:45:54.245" v="373" actId="478"/>
          <ac:spMkLst>
            <pc:docMk/>
            <pc:sldMk cId="1764520415" sldId="276"/>
            <ac:spMk id="6" creationId="{3CB39FC5-27EC-4F1F-B8B7-EFE42C55C8B6}"/>
          </ac:spMkLst>
        </pc:spChg>
        <pc:spChg chg="mod">
          <ac:chgData name="Arturo Hamilton" userId="5c61d2f4-0efd-44bf-b648-041247b2840e" providerId="ADAL" clId="{10CE8FDD-04A4-47ED-B38C-84E183B3A2A2}" dt="2018-11-28T04:49:01.838" v="548" actId="207"/>
          <ac:spMkLst>
            <pc:docMk/>
            <pc:sldMk cId="1764520415" sldId="276"/>
            <ac:spMk id="7" creationId="{00000000-0000-0000-0000-000000000000}"/>
          </ac:spMkLst>
        </pc:spChg>
        <pc:spChg chg="mod">
          <ac:chgData name="Arturo Hamilton" userId="5c61d2f4-0efd-44bf-b648-041247b2840e" providerId="ADAL" clId="{10CE8FDD-04A4-47ED-B38C-84E183B3A2A2}" dt="2018-11-28T04:47:54.121" v="526" actId="14100"/>
          <ac:spMkLst>
            <pc:docMk/>
            <pc:sldMk cId="1764520415" sldId="276"/>
            <ac:spMk id="8" creationId="{00000000-0000-0000-0000-000000000000}"/>
          </ac:spMkLst>
        </pc:spChg>
        <pc:spChg chg="add">
          <ac:chgData name="Arturo Hamilton" userId="5c61d2f4-0efd-44bf-b648-041247b2840e" providerId="ADAL" clId="{10CE8FDD-04A4-47ED-B38C-84E183B3A2A2}" dt="2018-11-28T04:45:48.582" v="371"/>
          <ac:spMkLst>
            <pc:docMk/>
            <pc:sldMk cId="1764520415" sldId="276"/>
            <ac:spMk id="9" creationId="{6DC44F36-EA1A-4A69-A19E-49D29E4D4D41}"/>
          </ac:spMkLst>
        </pc:spChg>
        <pc:spChg chg="mod">
          <ac:chgData name="Arturo Hamilton" userId="5c61d2f4-0efd-44bf-b648-041247b2840e" providerId="ADAL" clId="{10CE8FDD-04A4-47ED-B38C-84E183B3A2A2}" dt="2018-11-28T04:48:55.692" v="547" actId="207"/>
          <ac:spMkLst>
            <pc:docMk/>
            <pc:sldMk cId="1764520415" sldId="276"/>
            <ac:spMk id="10" creationId="{00000000-0000-0000-0000-000000000000}"/>
          </ac:spMkLst>
        </pc:spChg>
        <pc:spChg chg="mod">
          <ac:chgData name="Arturo Hamilton" userId="5c61d2f4-0efd-44bf-b648-041247b2840e" providerId="ADAL" clId="{10CE8FDD-04A4-47ED-B38C-84E183B3A2A2}" dt="2018-11-28T04:47:59.242" v="543" actId="14100"/>
          <ac:spMkLst>
            <pc:docMk/>
            <pc:sldMk cId="1764520415" sldId="276"/>
            <ac:spMk id="11" creationId="{00000000-0000-0000-0000-000000000000}"/>
          </ac:spMkLst>
        </pc:spChg>
      </pc:sldChg>
      <pc:sldChg chg="del">
        <pc:chgData name="Arturo Hamilton" userId="5c61d2f4-0efd-44bf-b648-041247b2840e" providerId="ADAL" clId="{10CE8FDD-04A4-47ED-B38C-84E183B3A2A2}" dt="2018-11-28T05:15:55.860" v="989" actId="2696"/>
        <pc:sldMkLst>
          <pc:docMk/>
          <pc:sldMk cId="3730091712" sldId="364"/>
        </pc:sldMkLst>
      </pc:sldChg>
      <pc:sldChg chg="del">
        <pc:chgData name="Arturo Hamilton" userId="5c61d2f4-0efd-44bf-b648-041247b2840e" providerId="ADAL" clId="{10CE8FDD-04A4-47ED-B38C-84E183B3A2A2}" dt="2018-11-28T05:15:56.465" v="990" actId="2696"/>
        <pc:sldMkLst>
          <pc:docMk/>
          <pc:sldMk cId="2767450508" sldId="365"/>
        </pc:sldMkLst>
      </pc:sldChg>
      <pc:sldChg chg="del">
        <pc:chgData name="Arturo Hamilton" userId="5c61d2f4-0efd-44bf-b648-041247b2840e" providerId="ADAL" clId="{10CE8FDD-04A4-47ED-B38C-84E183B3A2A2}" dt="2018-11-28T05:15:57.196" v="991" actId="2696"/>
        <pc:sldMkLst>
          <pc:docMk/>
          <pc:sldMk cId="1595886675" sldId="367"/>
        </pc:sldMkLst>
      </pc:sldChg>
      <pc:sldChg chg="del">
        <pc:chgData name="Arturo Hamilton" userId="5c61d2f4-0efd-44bf-b648-041247b2840e" providerId="ADAL" clId="{10CE8FDD-04A4-47ED-B38C-84E183B3A2A2}" dt="2018-11-28T05:15:57.768" v="992" actId="2696"/>
        <pc:sldMkLst>
          <pc:docMk/>
          <pc:sldMk cId="1358756733" sldId="368"/>
        </pc:sldMkLst>
      </pc:sldChg>
      <pc:sldChg chg="del">
        <pc:chgData name="Arturo Hamilton" userId="5c61d2f4-0efd-44bf-b648-041247b2840e" providerId="ADAL" clId="{10CE8FDD-04A4-47ED-B38C-84E183B3A2A2}" dt="2018-11-28T05:15:58.597" v="993" actId="2696"/>
        <pc:sldMkLst>
          <pc:docMk/>
          <pc:sldMk cId="1925742437" sldId="369"/>
        </pc:sldMkLst>
      </pc:sldChg>
      <pc:sldChg chg="del">
        <pc:chgData name="Arturo Hamilton" userId="5c61d2f4-0efd-44bf-b648-041247b2840e" providerId="ADAL" clId="{10CE8FDD-04A4-47ED-B38C-84E183B3A2A2}" dt="2018-11-28T05:15:59.346" v="994" actId="2696"/>
        <pc:sldMkLst>
          <pc:docMk/>
          <pc:sldMk cId="2259846910" sldId="370"/>
        </pc:sldMkLst>
      </pc:sldChg>
      <pc:sldChg chg="del">
        <pc:chgData name="Arturo Hamilton" userId="5c61d2f4-0efd-44bf-b648-041247b2840e" providerId="ADAL" clId="{10CE8FDD-04A4-47ED-B38C-84E183B3A2A2}" dt="2018-11-28T05:15:59.772" v="995" actId="2696"/>
        <pc:sldMkLst>
          <pc:docMk/>
          <pc:sldMk cId="2701117503" sldId="371"/>
        </pc:sldMkLst>
      </pc:sldChg>
      <pc:sldChg chg="del">
        <pc:chgData name="Arturo Hamilton" userId="5c61d2f4-0efd-44bf-b648-041247b2840e" providerId="ADAL" clId="{10CE8FDD-04A4-47ED-B38C-84E183B3A2A2}" dt="2018-11-28T05:16:00.236" v="996" actId="2696"/>
        <pc:sldMkLst>
          <pc:docMk/>
          <pc:sldMk cId="3997092873" sldId="373"/>
        </pc:sldMkLst>
      </pc:sldChg>
      <pc:sldChg chg="del">
        <pc:chgData name="Arturo Hamilton" userId="5c61d2f4-0efd-44bf-b648-041247b2840e" providerId="ADAL" clId="{10CE8FDD-04A4-47ED-B38C-84E183B3A2A2}" dt="2018-11-28T05:16:00.768" v="997" actId="2696"/>
        <pc:sldMkLst>
          <pc:docMk/>
          <pc:sldMk cId="3458989212" sldId="374"/>
        </pc:sldMkLst>
      </pc:sldChg>
      <pc:sldChg chg="add">
        <pc:chgData name="Arturo Hamilton" userId="5c61d2f4-0efd-44bf-b648-041247b2840e" providerId="ADAL" clId="{10CE8FDD-04A4-47ED-B38C-84E183B3A2A2}" dt="2018-11-28T04:30:42.026" v="131"/>
        <pc:sldMkLst>
          <pc:docMk/>
          <pc:sldMk cId="1002160930" sldId="375"/>
        </pc:sldMkLst>
      </pc:sldChg>
      <pc:sldChg chg="del">
        <pc:chgData name="Arturo Hamilton" userId="5c61d2f4-0efd-44bf-b648-041247b2840e" providerId="ADAL" clId="{10CE8FDD-04A4-47ED-B38C-84E183B3A2A2}" dt="2018-11-28T05:16:01.296" v="998" actId="2696"/>
        <pc:sldMkLst>
          <pc:docMk/>
          <pc:sldMk cId="3013649476" sldId="376"/>
        </pc:sldMkLst>
      </pc:sldChg>
      <pc:sldChg chg="modSp add">
        <pc:chgData name="Arturo Hamilton" userId="5c61d2f4-0efd-44bf-b648-041247b2840e" providerId="ADAL" clId="{10CE8FDD-04A4-47ED-B38C-84E183B3A2A2}" dt="2018-11-28T05:04:38.751" v="945" actId="207"/>
        <pc:sldMkLst>
          <pc:docMk/>
          <pc:sldMk cId="1617112366" sldId="377"/>
        </pc:sldMkLst>
        <pc:spChg chg="mod">
          <ac:chgData name="Arturo Hamilton" userId="5c61d2f4-0efd-44bf-b648-041247b2840e" providerId="ADAL" clId="{10CE8FDD-04A4-47ED-B38C-84E183B3A2A2}" dt="2018-11-28T05:04:19.389" v="941" actId="2711"/>
          <ac:spMkLst>
            <pc:docMk/>
            <pc:sldMk cId="1617112366" sldId="377"/>
            <ac:spMk id="10" creationId="{00000000-0000-0000-0000-000000000000}"/>
          </ac:spMkLst>
        </pc:spChg>
        <pc:spChg chg="mod">
          <ac:chgData name="Arturo Hamilton" userId="5c61d2f4-0efd-44bf-b648-041247b2840e" providerId="ADAL" clId="{10CE8FDD-04A4-47ED-B38C-84E183B3A2A2}" dt="2018-11-28T05:02:23.730" v="903" actId="14100"/>
          <ac:spMkLst>
            <pc:docMk/>
            <pc:sldMk cId="1617112366" sldId="377"/>
            <ac:spMk id="11" creationId="{00000000-0000-0000-0000-000000000000}"/>
          </ac:spMkLst>
        </pc:spChg>
        <pc:spChg chg="mod">
          <ac:chgData name="Arturo Hamilton" userId="5c61d2f4-0efd-44bf-b648-041247b2840e" providerId="ADAL" clId="{10CE8FDD-04A4-47ED-B38C-84E183B3A2A2}" dt="2018-11-28T05:04:34.008" v="944" actId="207"/>
          <ac:spMkLst>
            <pc:docMk/>
            <pc:sldMk cId="1617112366" sldId="377"/>
            <ac:spMk id="13" creationId="{00000000-0000-0000-0000-000000000000}"/>
          </ac:spMkLst>
        </pc:spChg>
        <pc:spChg chg="mod">
          <ac:chgData name="Arturo Hamilton" userId="5c61d2f4-0efd-44bf-b648-041247b2840e" providerId="ADAL" clId="{10CE8FDD-04A4-47ED-B38C-84E183B3A2A2}" dt="2018-11-28T05:02:33.330" v="939" actId="14100"/>
          <ac:spMkLst>
            <pc:docMk/>
            <pc:sldMk cId="1617112366" sldId="377"/>
            <ac:spMk id="14" creationId="{00000000-0000-0000-0000-000000000000}"/>
          </ac:spMkLst>
        </pc:spChg>
        <pc:spChg chg="mod">
          <ac:chgData name="Arturo Hamilton" userId="5c61d2f4-0efd-44bf-b648-041247b2840e" providerId="ADAL" clId="{10CE8FDD-04A4-47ED-B38C-84E183B3A2A2}" dt="2018-11-28T05:04:38.751" v="945" actId="207"/>
          <ac:spMkLst>
            <pc:docMk/>
            <pc:sldMk cId="1617112366" sldId="377"/>
            <ac:spMk id="16" creationId="{00000000-0000-0000-0000-000000000000}"/>
          </ac:spMkLst>
        </pc:spChg>
        <pc:spChg chg="mod">
          <ac:chgData name="Arturo Hamilton" userId="5c61d2f4-0efd-44bf-b648-041247b2840e" providerId="ADAL" clId="{10CE8FDD-04A4-47ED-B38C-84E183B3A2A2}" dt="2018-11-28T05:01:33.994" v="785" actId="207"/>
          <ac:spMkLst>
            <pc:docMk/>
            <pc:sldMk cId="1617112366" sldId="377"/>
            <ac:spMk id="17" creationId="{00000000-0000-0000-0000-000000000000}"/>
          </ac:spMkLst>
        </pc:spChg>
        <pc:grpChg chg="mod">
          <ac:chgData name="Arturo Hamilton" userId="5c61d2f4-0efd-44bf-b648-041247b2840e" providerId="ADAL" clId="{10CE8FDD-04A4-47ED-B38C-84E183B3A2A2}" dt="2018-11-28T05:01:44.849" v="789" actId="207"/>
          <ac:grpSpMkLst>
            <pc:docMk/>
            <pc:sldMk cId="1617112366" sldId="377"/>
            <ac:grpSpMk id="9" creationId="{00000000-0000-0000-0000-000000000000}"/>
          </ac:grpSpMkLst>
        </pc:grpChg>
        <pc:grpChg chg="mod">
          <ac:chgData name="Arturo Hamilton" userId="5c61d2f4-0efd-44bf-b648-041247b2840e" providerId="ADAL" clId="{10CE8FDD-04A4-47ED-B38C-84E183B3A2A2}" dt="2018-11-28T05:01:41.849" v="788" actId="207"/>
          <ac:grpSpMkLst>
            <pc:docMk/>
            <pc:sldMk cId="1617112366" sldId="377"/>
            <ac:grpSpMk id="12" creationId="{00000000-0000-0000-0000-000000000000}"/>
          </ac:grpSpMkLst>
        </pc:grpChg>
      </pc:sldChg>
      <pc:sldChg chg="del">
        <pc:chgData name="Arturo Hamilton" userId="5c61d2f4-0efd-44bf-b648-041247b2840e" providerId="ADAL" clId="{10CE8FDD-04A4-47ED-B38C-84E183B3A2A2}" dt="2018-11-28T05:16:02.364" v="1000" actId="2696"/>
        <pc:sldMkLst>
          <pc:docMk/>
          <pc:sldMk cId="3489926758" sldId="378"/>
        </pc:sldMkLst>
      </pc:sldChg>
      <pc:sldChg chg="del">
        <pc:chgData name="Arturo Hamilton" userId="5c61d2f4-0efd-44bf-b648-041247b2840e" providerId="ADAL" clId="{10CE8FDD-04A4-47ED-B38C-84E183B3A2A2}" dt="2018-11-28T05:16:02.818" v="1001" actId="2696"/>
        <pc:sldMkLst>
          <pc:docMk/>
          <pc:sldMk cId="1648903638" sldId="379"/>
        </pc:sldMkLst>
      </pc:sldChg>
      <pc:sldChg chg="del">
        <pc:chgData name="Arturo Hamilton" userId="5c61d2f4-0efd-44bf-b648-041247b2840e" providerId="ADAL" clId="{10CE8FDD-04A4-47ED-B38C-84E183B3A2A2}" dt="2018-11-28T05:16:03.647" v="1003" actId="2696"/>
        <pc:sldMkLst>
          <pc:docMk/>
          <pc:sldMk cId="3419133629" sldId="380"/>
        </pc:sldMkLst>
      </pc:sldChg>
      <pc:sldChg chg="modSp add">
        <pc:chgData name="Arturo Hamilton" userId="5c61d2f4-0efd-44bf-b648-041247b2840e" providerId="ADAL" clId="{10CE8FDD-04A4-47ED-B38C-84E183B3A2A2}" dt="2018-11-28T05:20:55.462" v="1038" actId="404"/>
        <pc:sldMkLst>
          <pc:docMk/>
          <pc:sldMk cId="1049791732" sldId="381"/>
        </pc:sldMkLst>
        <pc:spChg chg="mod">
          <ac:chgData name="Arturo Hamilton" userId="5c61d2f4-0efd-44bf-b648-041247b2840e" providerId="ADAL" clId="{10CE8FDD-04A4-47ED-B38C-84E183B3A2A2}" dt="2018-11-28T05:20:55.462" v="1038" actId="404"/>
          <ac:spMkLst>
            <pc:docMk/>
            <pc:sldMk cId="1049791732" sldId="381"/>
            <ac:spMk id="6" creationId="{00000000-0000-0000-0000-000000000000}"/>
          </ac:spMkLst>
        </pc:spChg>
        <pc:spChg chg="mod">
          <ac:chgData name="Arturo Hamilton" userId="5c61d2f4-0efd-44bf-b648-041247b2840e" providerId="ADAL" clId="{10CE8FDD-04A4-47ED-B38C-84E183B3A2A2}" dt="2018-11-28T05:20:52.787" v="1037" actId="207"/>
          <ac:spMkLst>
            <pc:docMk/>
            <pc:sldMk cId="1049791732" sldId="381"/>
            <ac:spMk id="7" creationId="{00000000-0000-0000-0000-000000000000}"/>
          </ac:spMkLst>
        </pc:spChg>
      </pc:sldChg>
      <pc:sldChg chg="modSp add modTransition">
        <pc:chgData name="Arturo Hamilton" userId="5c61d2f4-0efd-44bf-b648-041247b2840e" providerId="ADAL" clId="{10CE8FDD-04A4-47ED-B38C-84E183B3A2A2}" dt="2018-11-28T05:22:42.927" v="1112"/>
        <pc:sldMkLst>
          <pc:docMk/>
          <pc:sldMk cId="941163814" sldId="382"/>
        </pc:sldMkLst>
        <pc:spChg chg="mod">
          <ac:chgData name="Arturo Hamilton" userId="5c61d2f4-0efd-44bf-b648-041247b2840e" providerId="ADAL" clId="{10CE8FDD-04A4-47ED-B38C-84E183B3A2A2}" dt="2018-11-28T05:21:29.399" v="1074" actId="3062"/>
          <ac:spMkLst>
            <pc:docMk/>
            <pc:sldMk cId="941163814" sldId="382"/>
            <ac:spMk id="2" creationId="{00000000-0000-0000-0000-000000000000}"/>
          </ac:spMkLst>
        </pc:spChg>
        <pc:spChg chg="mod">
          <ac:chgData name="Arturo Hamilton" userId="5c61d2f4-0efd-44bf-b648-041247b2840e" providerId="ADAL" clId="{10CE8FDD-04A4-47ED-B38C-84E183B3A2A2}" dt="2018-11-28T05:21:20.653" v="1056" actId="1036"/>
          <ac:spMkLst>
            <pc:docMk/>
            <pc:sldMk cId="941163814" sldId="382"/>
            <ac:spMk id="4" creationId="{00000000-0000-0000-0000-000000000000}"/>
          </ac:spMkLst>
        </pc:spChg>
        <pc:spChg chg="mod">
          <ac:chgData name="Arturo Hamilton" userId="5c61d2f4-0efd-44bf-b648-041247b2840e" providerId="ADAL" clId="{10CE8FDD-04A4-47ED-B38C-84E183B3A2A2}" dt="2018-11-28T05:21:20.653" v="1056" actId="1036"/>
          <ac:spMkLst>
            <pc:docMk/>
            <pc:sldMk cId="941163814" sldId="382"/>
            <ac:spMk id="5" creationId="{00000000-0000-0000-0000-000000000000}"/>
          </ac:spMkLst>
        </pc:spChg>
        <pc:spChg chg="mod">
          <ac:chgData name="Arturo Hamilton" userId="5c61d2f4-0efd-44bf-b648-041247b2840e" providerId="ADAL" clId="{10CE8FDD-04A4-47ED-B38C-84E183B3A2A2}" dt="2018-11-28T05:21:36.510" v="1076" actId="207"/>
          <ac:spMkLst>
            <pc:docMk/>
            <pc:sldMk cId="941163814" sldId="382"/>
            <ac:spMk id="6" creationId="{00000000-0000-0000-0000-000000000000}"/>
          </ac:spMkLst>
        </pc:spChg>
        <pc:spChg chg="mod">
          <ac:chgData name="Arturo Hamilton" userId="5c61d2f4-0efd-44bf-b648-041247b2840e" providerId="ADAL" clId="{10CE8FDD-04A4-47ED-B38C-84E183B3A2A2}" dt="2018-11-28T05:21:36.510" v="1076" actId="207"/>
          <ac:spMkLst>
            <pc:docMk/>
            <pc:sldMk cId="941163814" sldId="382"/>
            <ac:spMk id="7" creationId="{00000000-0000-0000-0000-000000000000}"/>
          </ac:spMkLst>
        </pc:spChg>
        <pc:spChg chg="mod">
          <ac:chgData name="Arturo Hamilton" userId="5c61d2f4-0efd-44bf-b648-041247b2840e" providerId="ADAL" clId="{10CE8FDD-04A4-47ED-B38C-84E183B3A2A2}" dt="2018-11-28T05:21:36.510" v="1076" actId="207"/>
          <ac:spMkLst>
            <pc:docMk/>
            <pc:sldMk cId="941163814" sldId="382"/>
            <ac:spMk id="11" creationId="{00000000-0000-0000-0000-000000000000}"/>
          </ac:spMkLst>
        </pc:spChg>
        <pc:spChg chg="mod">
          <ac:chgData name="Arturo Hamilton" userId="5c61d2f4-0efd-44bf-b648-041247b2840e" providerId="ADAL" clId="{10CE8FDD-04A4-47ED-B38C-84E183B3A2A2}" dt="2018-11-28T05:21:36.510" v="1076" actId="207"/>
          <ac:spMkLst>
            <pc:docMk/>
            <pc:sldMk cId="941163814" sldId="382"/>
            <ac:spMk id="12" creationId="{00000000-0000-0000-0000-000000000000}"/>
          </ac:spMkLst>
        </pc:spChg>
        <pc:spChg chg="mod">
          <ac:chgData name="Arturo Hamilton" userId="5c61d2f4-0efd-44bf-b648-041247b2840e" providerId="ADAL" clId="{10CE8FDD-04A4-47ED-B38C-84E183B3A2A2}" dt="2018-11-28T05:21:20.653" v="1056" actId="1036"/>
          <ac:spMkLst>
            <pc:docMk/>
            <pc:sldMk cId="941163814" sldId="382"/>
            <ac:spMk id="14" creationId="{00000000-0000-0000-0000-000000000000}"/>
          </ac:spMkLst>
        </pc:spChg>
        <pc:spChg chg="mod">
          <ac:chgData name="Arturo Hamilton" userId="5c61d2f4-0efd-44bf-b648-041247b2840e" providerId="ADAL" clId="{10CE8FDD-04A4-47ED-B38C-84E183B3A2A2}" dt="2018-11-28T05:21:20.653" v="1056" actId="1036"/>
          <ac:spMkLst>
            <pc:docMk/>
            <pc:sldMk cId="941163814" sldId="382"/>
            <ac:spMk id="15" creationId="{00000000-0000-0000-0000-000000000000}"/>
          </ac:spMkLst>
        </pc:spChg>
      </pc:sldChg>
      <pc:sldChg chg="modSp">
        <pc:chgData name="Arturo Hamilton" userId="5c61d2f4-0efd-44bf-b648-041247b2840e" providerId="ADAL" clId="{10CE8FDD-04A4-47ED-B38C-84E183B3A2A2}" dt="2018-11-28T05:35:45.767" v="1187" actId="6549"/>
        <pc:sldMkLst>
          <pc:docMk/>
          <pc:sldMk cId="1422756618" sldId="383"/>
        </pc:sldMkLst>
        <pc:spChg chg="mod">
          <ac:chgData name="Arturo Hamilton" userId="5c61d2f4-0efd-44bf-b648-041247b2840e" providerId="ADAL" clId="{10CE8FDD-04A4-47ED-B38C-84E183B3A2A2}" dt="2018-11-28T05:35:45.767" v="1187" actId="6549"/>
          <ac:spMkLst>
            <pc:docMk/>
            <pc:sldMk cId="1422756618" sldId="383"/>
            <ac:spMk id="6" creationId="{7DA63822-187B-40F7-8373-A124256CED35}"/>
          </ac:spMkLst>
        </pc:spChg>
      </pc:sldChg>
      <pc:sldChg chg="modSp add setBg">
        <pc:chgData name="Arturo Hamilton" userId="5c61d2f4-0efd-44bf-b648-041247b2840e" providerId="ADAL" clId="{10CE8FDD-04A4-47ED-B38C-84E183B3A2A2}" dt="2018-11-28T05:29:49.694" v="1143" actId="3062"/>
        <pc:sldMkLst>
          <pc:docMk/>
          <pc:sldMk cId="1941956213" sldId="384"/>
        </pc:sldMkLst>
        <pc:spChg chg="mod">
          <ac:chgData name="Arturo Hamilton" userId="5c61d2f4-0efd-44bf-b648-041247b2840e" providerId="ADAL" clId="{10CE8FDD-04A4-47ED-B38C-84E183B3A2A2}" dt="2018-11-28T05:29:49.694" v="1143" actId="3062"/>
          <ac:spMkLst>
            <pc:docMk/>
            <pc:sldMk cId="1941956213" sldId="384"/>
            <ac:spMk id="2" creationId="{00000000-0000-0000-0000-000000000000}"/>
          </ac:spMkLst>
        </pc:spChg>
        <pc:spChg chg="mod">
          <ac:chgData name="Arturo Hamilton" userId="5c61d2f4-0efd-44bf-b648-041247b2840e" providerId="ADAL" clId="{10CE8FDD-04A4-47ED-B38C-84E183B3A2A2}" dt="2018-11-28T05:29:35.977" v="1122" actId="207"/>
          <ac:spMkLst>
            <pc:docMk/>
            <pc:sldMk cId="1941956213" sldId="384"/>
            <ac:spMk id="9" creationId="{00000000-0000-0000-0000-000000000000}"/>
          </ac:spMkLst>
        </pc:spChg>
        <pc:spChg chg="mod">
          <ac:chgData name="Arturo Hamilton" userId="5c61d2f4-0efd-44bf-b648-041247b2840e" providerId="ADAL" clId="{10CE8FDD-04A4-47ED-B38C-84E183B3A2A2}" dt="2018-11-28T05:29:39.663" v="1123" actId="207"/>
          <ac:spMkLst>
            <pc:docMk/>
            <pc:sldMk cId="1941956213" sldId="384"/>
            <ac:spMk id="10" creationId="{00000000-0000-0000-0000-000000000000}"/>
          </ac:spMkLst>
        </pc:spChg>
        <pc:spChg chg="mod">
          <ac:chgData name="Arturo Hamilton" userId="5c61d2f4-0efd-44bf-b648-041247b2840e" providerId="ADAL" clId="{10CE8FDD-04A4-47ED-B38C-84E183B3A2A2}" dt="2018-11-28T05:29:39.663" v="1123" actId="207"/>
          <ac:spMkLst>
            <pc:docMk/>
            <pc:sldMk cId="1941956213" sldId="384"/>
            <ac:spMk id="16" creationId="{00000000-0000-0000-0000-000000000000}"/>
          </ac:spMkLst>
        </pc:spChg>
        <pc:spChg chg="mod">
          <ac:chgData name="Arturo Hamilton" userId="5c61d2f4-0efd-44bf-b648-041247b2840e" providerId="ADAL" clId="{10CE8FDD-04A4-47ED-B38C-84E183B3A2A2}" dt="2018-11-28T05:29:39.663" v="1123" actId="207"/>
          <ac:spMkLst>
            <pc:docMk/>
            <pc:sldMk cId="1941956213" sldId="384"/>
            <ac:spMk id="18" creationId="{00000000-0000-0000-0000-000000000000}"/>
          </ac:spMkLst>
        </pc:spChg>
      </pc:sldChg>
      <pc:sldChg chg="del">
        <pc:chgData name="Arturo Hamilton" userId="5c61d2f4-0efd-44bf-b648-041247b2840e" providerId="ADAL" clId="{10CE8FDD-04A4-47ED-B38C-84E183B3A2A2}" dt="2018-11-28T05:16:05.810" v="1004" actId="2696"/>
        <pc:sldMkLst>
          <pc:docMk/>
          <pc:sldMk cId="3773229424" sldId="384"/>
        </pc:sldMkLst>
      </pc:sldChg>
      <pc:sldChg chg="add del">
        <pc:chgData name="Arturo Hamilton" userId="5c61d2f4-0efd-44bf-b648-041247b2840e" providerId="ADAL" clId="{10CE8FDD-04A4-47ED-B38C-84E183B3A2A2}" dt="2018-11-28T04:31:16.724" v="154" actId="2696"/>
        <pc:sldMkLst>
          <pc:docMk/>
          <pc:sldMk cId="419763245" sldId="385"/>
        </pc:sldMkLst>
      </pc:sldChg>
      <pc:sldChg chg="modSp add setBg">
        <pc:chgData name="Arturo Hamilton" userId="5c61d2f4-0efd-44bf-b648-041247b2840e" providerId="ADAL" clId="{10CE8FDD-04A4-47ED-B38C-84E183B3A2A2}" dt="2018-11-28T05:31:18.873" v="1146"/>
        <pc:sldMkLst>
          <pc:docMk/>
          <pc:sldMk cId="1536120440" sldId="385"/>
        </pc:sldMkLst>
        <pc:spChg chg="mod">
          <ac:chgData name="Arturo Hamilton" userId="5c61d2f4-0efd-44bf-b648-041247b2840e" providerId="ADAL" clId="{10CE8FDD-04A4-47ED-B38C-84E183B3A2A2}" dt="2018-11-28T05:31:18.873" v="1146"/>
          <ac:spMkLst>
            <pc:docMk/>
            <pc:sldMk cId="1536120440" sldId="385"/>
            <ac:spMk id="2" creationId="{00000000-0000-0000-0000-000000000000}"/>
          </ac:spMkLst>
        </pc:spChg>
        <pc:spChg chg="mod">
          <ac:chgData name="Arturo Hamilton" userId="5c61d2f4-0efd-44bf-b648-041247b2840e" providerId="ADAL" clId="{10CE8FDD-04A4-47ED-B38C-84E183B3A2A2}" dt="2018-11-28T05:31:01.122" v="1144" actId="207"/>
          <ac:spMkLst>
            <pc:docMk/>
            <pc:sldMk cId="1536120440" sldId="385"/>
            <ac:spMk id="9" creationId="{00000000-0000-0000-0000-000000000000}"/>
          </ac:spMkLst>
        </pc:spChg>
        <pc:spChg chg="mod">
          <ac:chgData name="Arturo Hamilton" userId="5c61d2f4-0efd-44bf-b648-041247b2840e" providerId="ADAL" clId="{10CE8FDD-04A4-47ED-B38C-84E183B3A2A2}" dt="2018-11-28T05:31:03.934" v="1145" actId="207"/>
          <ac:spMkLst>
            <pc:docMk/>
            <pc:sldMk cId="1536120440" sldId="385"/>
            <ac:spMk id="10" creationId="{00000000-0000-0000-0000-000000000000}"/>
          </ac:spMkLst>
        </pc:spChg>
        <pc:spChg chg="mod">
          <ac:chgData name="Arturo Hamilton" userId="5c61d2f4-0efd-44bf-b648-041247b2840e" providerId="ADAL" clId="{10CE8FDD-04A4-47ED-B38C-84E183B3A2A2}" dt="2018-11-28T05:31:03.934" v="1145" actId="207"/>
          <ac:spMkLst>
            <pc:docMk/>
            <pc:sldMk cId="1536120440" sldId="385"/>
            <ac:spMk id="12" creationId="{00000000-0000-0000-0000-000000000000}"/>
          </ac:spMkLst>
        </pc:spChg>
        <pc:spChg chg="mod">
          <ac:chgData name="Arturo Hamilton" userId="5c61d2f4-0efd-44bf-b648-041247b2840e" providerId="ADAL" clId="{10CE8FDD-04A4-47ED-B38C-84E183B3A2A2}" dt="2018-11-28T05:31:03.934" v="1145" actId="207"/>
          <ac:spMkLst>
            <pc:docMk/>
            <pc:sldMk cId="1536120440" sldId="385"/>
            <ac:spMk id="16" creationId="{00000000-0000-0000-0000-000000000000}"/>
          </ac:spMkLst>
        </pc:spChg>
      </pc:sldChg>
      <pc:sldChg chg="add del">
        <pc:chgData name="Arturo Hamilton" userId="5c61d2f4-0efd-44bf-b648-041247b2840e" providerId="ADAL" clId="{10CE8FDD-04A4-47ED-B38C-84E183B3A2A2}" dt="2018-11-28T04:30:57.104" v="132" actId="2696"/>
        <pc:sldMkLst>
          <pc:docMk/>
          <pc:sldMk cId="176742404" sldId="386"/>
        </pc:sldMkLst>
      </pc:sldChg>
      <pc:sldChg chg="modSp add setBg">
        <pc:chgData name="Arturo Hamilton" userId="5c61d2f4-0efd-44bf-b648-041247b2840e" providerId="ADAL" clId="{10CE8FDD-04A4-47ED-B38C-84E183B3A2A2}" dt="2018-11-28T05:31:58.975" v="1162" actId="207"/>
        <pc:sldMkLst>
          <pc:docMk/>
          <pc:sldMk cId="2409949253" sldId="386"/>
        </pc:sldMkLst>
        <pc:spChg chg="mod">
          <ac:chgData name="Arturo Hamilton" userId="5c61d2f4-0efd-44bf-b648-041247b2840e" providerId="ADAL" clId="{10CE8FDD-04A4-47ED-B38C-84E183B3A2A2}" dt="2018-11-28T05:31:44.665" v="1147"/>
          <ac:spMkLst>
            <pc:docMk/>
            <pc:sldMk cId="2409949253" sldId="386"/>
            <ac:spMk id="2" creationId="{00000000-0000-0000-0000-000000000000}"/>
          </ac:spMkLst>
        </pc:spChg>
        <pc:spChg chg="mod">
          <ac:chgData name="Arturo Hamilton" userId="5c61d2f4-0efd-44bf-b648-041247b2840e" providerId="ADAL" clId="{10CE8FDD-04A4-47ED-B38C-84E183B3A2A2}" dt="2018-11-28T05:31:58.975" v="1162" actId="207"/>
          <ac:spMkLst>
            <pc:docMk/>
            <pc:sldMk cId="2409949253" sldId="386"/>
            <ac:spMk id="13" creationId="{00000000-0000-0000-0000-000000000000}"/>
          </ac:spMkLst>
        </pc:spChg>
        <pc:spChg chg="mod">
          <ac:chgData name="Arturo Hamilton" userId="5c61d2f4-0efd-44bf-b648-041247b2840e" providerId="ADAL" clId="{10CE8FDD-04A4-47ED-B38C-84E183B3A2A2}" dt="2018-11-28T05:31:50.995" v="1161" actId="1036"/>
          <ac:spMkLst>
            <pc:docMk/>
            <pc:sldMk cId="2409949253" sldId="386"/>
            <ac:spMk id="15" creationId="{00000000-0000-0000-0000-000000000000}"/>
          </ac:spMkLst>
        </pc:spChg>
        <pc:spChg chg="mod">
          <ac:chgData name="Arturo Hamilton" userId="5c61d2f4-0efd-44bf-b648-041247b2840e" providerId="ADAL" clId="{10CE8FDD-04A4-47ED-B38C-84E183B3A2A2}" dt="2018-11-28T05:31:50.995" v="1161" actId="1036"/>
          <ac:spMkLst>
            <pc:docMk/>
            <pc:sldMk cId="2409949253" sldId="386"/>
            <ac:spMk id="20" creationId="{00000000-0000-0000-0000-000000000000}"/>
          </ac:spMkLst>
        </pc:spChg>
        <pc:spChg chg="mod">
          <ac:chgData name="Arturo Hamilton" userId="5c61d2f4-0efd-44bf-b648-041247b2840e" providerId="ADAL" clId="{10CE8FDD-04A4-47ED-B38C-84E183B3A2A2}" dt="2018-11-28T05:31:58.975" v="1162" actId="207"/>
          <ac:spMkLst>
            <pc:docMk/>
            <pc:sldMk cId="2409949253" sldId="386"/>
            <ac:spMk id="21" creationId="{00000000-0000-0000-0000-000000000000}"/>
          </ac:spMkLst>
        </pc:spChg>
        <pc:spChg chg="mod">
          <ac:chgData name="Arturo Hamilton" userId="5c61d2f4-0efd-44bf-b648-041247b2840e" providerId="ADAL" clId="{10CE8FDD-04A4-47ED-B38C-84E183B3A2A2}" dt="2018-11-28T05:31:58.975" v="1162" actId="207"/>
          <ac:spMkLst>
            <pc:docMk/>
            <pc:sldMk cId="2409949253" sldId="386"/>
            <ac:spMk id="22" creationId="{00000000-0000-0000-0000-000000000000}"/>
          </ac:spMkLst>
        </pc:spChg>
        <pc:spChg chg="mod">
          <ac:chgData name="Arturo Hamilton" userId="5c61d2f4-0efd-44bf-b648-041247b2840e" providerId="ADAL" clId="{10CE8FDD-04A4-47ED-B38C-84E183B3A2A2}" dt="2018-11-28T05:31:50.995" v="1161" actId="1036"/>
          <ac:spMkLst>
            <pc:docMk/>
            <pc:sldMk cId="2409949253" sldId="386"/>
            <ac:spMk id="23" creationId="{00000000-0000-0000-0000-000000000000}"/>
          </ac:spMkLst>
        </pc:spChg>
        <pc:spChg chg="mod">
          <ac:chgData name="Arturo Hamilton" userId="5c61d2f4-0efd-44bf-b648-041247b2840e" providerId="ADAL" clId="{10CE8FDD-04A4-47ED-B38C-84E183B3A2A2}" dt="2018-11-28T05:31:58.975" v="1162" actId="207"/>
          <ac:spMkLst>
            <pc:docMk/>
            <pc:sldMk cId="2409949253" sldId="386"/>
            <ac:spMk id="24" creationId="{00000000-0000-0000-0000-000000000000}"/>
          </ac:spMkLst>
        </pc:spChg>
        <pc:spChg chg="mod">
          <ac:chgData name="Arturo Hamilton" userId="5c61d2f4-0efd-44bf-b648-041247b2840e" providerId="ADAL" clId="{10CE8FDD-04A4-47ED-B38C-84E183B3A2A2}" dt="2018-11-28T05:31:50.995" v="1161" actId="1036"/>
          <ac:spMkLst>
            <pc:docMk/>
            <pc:sldMk cId="2409949253" sldId="386"/>
            <ac:spMk id="25" creationId="{00000000-0000-0000-0000-000000000000}"/>
          </ac:spMkLst>
        </pc:spChg>
        <pc:spChg chg="mod">
          <ac:chgData name="Arturo Hamilton" userId="5c61d2f4-0efd-44bf-b648-041247b2840e" providerId="ADAL" clId="{10CE8FDD-04A4-47ED-B38C-84E183B3A2A2}" dt="2018-11-28T05:31:58.975" v="1162" actId="207"/>
          <ac:spMkLst>
            <pc:docMk/>
            <pc:sldMk cId="2409949253" sldId="386"/>
            <ac:spMk id="26" creationId="{00000000-0000-0000-0000-000000000000}"/>
          </ac:spMkLst>
        </pc:spChg>
        <pc:spChg chg="mod">
          <ac:chgData name="Arturo Hamilton" userId="5c61d2f4-0efd-44bf-b648-041247b2840e" providerId="ADAL" clId="{10CE8FDD-04A4-47ED-B38C-84E183B3A2A2}" dt="2018-11-28T05:31:50.995" v="1161" actId="1036"/>
          <ac:spMkLst>
            <pc:docMk/>
            <pc:sldMk cId="2409949253" sldId="386"/>
            <ac:spMk id="27" creationId="{00000000-0000-0000-0000-000000000000}"/>
          </ac:spMkLst>
        </pc:spChg>
      </pc:sldChg>
      <pc:sldChg chg="addSp delSp modSp add">
        <pc:chgData name="Arturo Hamilton" userId="5c61d2f4-0efd-44bf-b648-041247b2840e" providerId="ADAL" clId="{10CE8FDD-04A4-47ED-B38C-84E183B3A2A2}" dt="2018-11-28T04:53:03.172" v="618" actId="207"/>
        <pc:sldMkLst>
          <pc:docMk/>
          <pc:sldMk cId="205510866" sldId="387"/>
        </pc:sldMkLst>
        <pc:spChg chg="del">
          <ac:chgData name="Arturo Hamilton" userId="5c61d2f4-0efd-44bf-b648-041247b2840e" providerId="ADAL" clId="{10CE8FDD-04A4-47ED-B38C-84E183B3A2A2}" dt="2018-11-28T04:51:28.722" v="552" actId="478"/>
          <ac:spMkLst>
            <pc:docMk/>
            <pc:sldMk cId="205510866" sldId="387"/>
            <ac:spMk id="2" creationId="{00000000-0000-0000-0000-000000000000}"/>
          </ac:spMkLst>
        </pc:spChg>
        <pc:spChg chg="mod">
          <ac:chgData name="Arturo Hamilton" userId="5c61d2f4-0efd-44bf-b648-041247b2840e" providerId="ADAL" clId="{10CE8FDD-04A4-47ED-B38C-84E183B3A2A2}" dt="2018-11-28T04:51:16.304" v="550" actId="1076"/>
          <ac:spMkLst>
            <pc:docMk/>
            <pc:sldMk cId="205510866" sldId="387"/>
            <ac:spMk id="4" creationId="{00000000-0000-0000-0000-000000000000}"/>
          </ac:spMkLst>
        </pc:spChg>
        <pc:spChg chg="mod">
          <ac:chgData name="Arturo Hamilton" userId="5c61d2f4-0efd-44bf-b648-041247b2840e" providerId="ADAL" clId="{10CE8FDD-04A4-47ED-B38C-84E183B3A2A2}" dt="2018-11-28T04:51:16.304" v="550" actId="1076"/>
          <ac:spMkLst>
            <pc:docMk/>
            <pc:sldMk cId="205510866" sldId="387"/>
            <ac:spMk id="5" creationId="{00000000-0000-0000-0000-000000000000}"/>
          </ac:spMkLst>
        </pc:spChg>
        <pc:spChg chg="mod">
          <ac:chgData name="Arturo Hamilton" userId="5c61d2f4-0efd-44bf-b648-041247b2840e" providerId="ADAL" clId="{10CE8FDD-04A4-47ED-B38C-84E183B3A2A2}" dt="2018-11-28T04:53:03.172" v="618" actId="207"/>
          <ac:spMkLst>
            <pc:docMk/>
            <pc:sldMk cId="205510866" sldId="387"/>
            <ac:spMk id="6" creationId="{00000000-0000-0000-0000-000000000000}"/>
          </ac:spMkLst>
        </pc:spChg>
        <pc:spChg chg="mod">
          <ac:chgData name="Arturo Hamilton" userId="5c61d2f4-0efd-44bf-b648-041247b2840e" providerId="ADAL" clId="{10CE8FDD-04A4-47ED-B38C-84E183B3A2A2}" dt="2018-11-28T04:53:03.172" v="618" actId="207"/>
          <ac:spMkLst>
            <pc:docMk/>
            <pc:sldMk cId="205510866" sldId="387"/>
            <ac:spMk id="7" creationId="{00000000-0000-0000-0000-000000000000}"/>
          </ac:spMkLst>
        </pc:spChg>
        <pc:spChg chg="mod">
          <ac:chgData name="Arturo Hamilton" userId="5c61d2f4-0efd-44bf-b648-041247b2840e" providerId="ADAL" clId="{10CE8FDD-04A4-47ED-B38C-84E183B3A2A2}" dt="2018-11-28T04:51:16.304" v="550" actId="1076"/>
          <ac:spMkLst>
            <pc:docMk/>
            <pc:sldMk cId="205510866" sldId="387"/>
            <ac:spMk id="8" creationId="{00000000-0000-0000-0000-000000000000}"/>
          </ac:spMkLst>
        </pc:spChg>
        <pc:spChg chg="mod">
          <ac:chgData name="Arturo Hamilton" userId="5c61d2f4-0efd-44bf-b648-041247b2840e" providerId="ADAL" clId="{10CE8FDD-04A4-47ED-B38C-84E183B3A2A2}" dt="2018-11-28T04:53:03.172" v="618" actId="207"/>
          <ac:spMkLst>
            <pc:docMk/>
            <pc:sldMk cId="205510866" sldId="387"/>
            <ac:spMk id="9" creationId="{00000000-0000-0000-0000-000000000000}"/>
          </ac:spMkLst>
        </pc:spChg>
        <pc:spChg chg="mod">
          <ac:chgData name="Arturo Hamilton" userId="5c61d2f4-0efd-44bf-b648-041247b2840e" providerId="ADAL" clId="{10CE8FDD-04A4-47ED-B38C-84E183B3A2A2}" dt="2018-11-28T04:51:16.304" v="550" actId="1076"/>
          <ac:spMkLst>
            <pc:docMk/>
            <pc:sldMk cId="205510866" sldId="387"/>
            <ac:spMk id="10" creationId="{00000000-0000-0000-0000-000000000000}"/>
          </ac:spMkLst>
        </pc:spChg>
        <pc:spChg chg="mod">
          <ac:chgData name="Arturo Hamilton" userId="5c61d2f4-0efd-44bf-b648-041247b2840e" providerId="ADAL" clId="{10CE8FDD-04A4-47ED-B38C-84E183B3A2A2}" dt="2018-11-28T04:53:03.172" v="618" actId="207"/>
          <ac:spMkLst>
            <pc:docMk/>
            <pc:sldMk cId="205510866" sldId="387"/>
            <ac:spMk id="11" creationId="{00000000-0000-0000-0000-000000000000}"/>
          </ac:spMkLst>
        </pc:spChg>
        <pc:spChg chg="add">
          <ac:chgData name="Arturo Hamilton" userId="5c61d2f4-0efd-44bf-b648-041247b2840e" providerId="ADAL" clId="{10CE8FDD-04A4-47ED-B38C-84E183B3A2A2}" dt="2018-11-28T04:51:22.934" v="551"/>
          <ac:spMkLst>
            <pc:docMk/>
            <pc:sldMk cId="205510866" sldId="387"/>
            <ac:spMk id="12" creationId="{848B8852-DA8C-4D1D-B7BB-9E72887A29C1}"/>
          </ac:spMkLst>
        </pc:spChg>
        <pc:spChg chg="add del mod">
          <ac:chgData name="Arturo Hamilton" userId="5c61d2f4-0efd-44bf-b648-041247b2840e" providerId="ADAL" clId="{10CE8FDD-04A4-47ED-B38C-84E183B3A2A2}" dt="2018-11-28T04:51:30.351" v="553" actId="478"/>
          <ac:spMkLst>
            <pc:docMk/>
            <pc:sldMk cId="205510866" sldId="387"/>
            <ac:spMk id="13" creationId="{61660541-8D54-4B32-93B7-5F55A863AD36}"/>
          </ac:spMkLst>
        </pc:spChg>
      </pc:sldChg>
      <pc:sldChg chg="modSp add del modTransition">
        <pc:chgData name="Arturo Hamilton" userId="5c61d2f4-0efd-44bf-b648-041247b2840e" providerId="ADAL" clId="{10CE8FDD-04A4-47ED-B38C-84E183B3A2A2}" dt="2018-11-28T05:14:39.628" v="988" actId="404"/>
        <pc:sldMkLst>
          <pc:docMk/>
          <pc:sldMk cId="1723575333" sldId="388"/>
        </pc:sldMkLst>
        <pc:spChg chg="mod">
          <ac:chgData name="Arturo Hamilton" userId="5c61d2f4-0efd-44bf-b648-041247b2840e" providerId="ADAL" clId="{10CE8FDD-04A4-47ED-B38C-84E183B3A2A2}" dt="2018-11-28T05:14:39.628" v="988" actId="404"/>
          <ac:spMkLst>
            <pc:docMk/>
            <pc:sldMk cId="1723575333" sldId="388"/>
            <ac:spMk id="2" creationId="{00000000-0000-0000-0000-000000000000}"/>
          </ac:spMkLst>
        </pc:spChg>
        <pc:spChg chg="mod">
          <ac:chgData name="Arturo Hamilton" userId="5c61d2f4-0efd-44bf-b648-041247b2840e" providerId="ADAL" clId="{10CE8FDD-04A4-47ED-B38C-84E183B3A2A2}" dt="2018-11-28T05:12:22.434" v="965" actId="1076"/>
          <ac:spMkLst>
            <pc:docMk/>
            <pc:sldMk cId="1723575333" sldId="388"/>
            <ac:spMk id="79" creationId="{00000000-0000-0000-0000-000000000000}"/>
          </ac:spMkLst>
        </pc:spChg>
      </pc:sldChg>
      <pc:sldChg chg="add del">
        <pc:chgData name="Arturo Hamilton" userId="5c61d2f4-0efd-44bf-b648-041247b2840e" providerId="ADAL" clId="{10CE8FDD-04A4-47ED-B38C-84E183B3A2A2}" dt="2018-11-28T04:54:14.110" v="623" actId="2696"/>
        <pc:sldMkLst>
          <pc:docMk/>
          <pc:sldMk cId="2021228" sldId="389"/>
        </pc:sldMkLst>
      </pc:sldChg>
      <pc:sldChg chg="modSp add setBg">
        <pc:chgData name="Arturo Hamilton" userId="5c61d2f4-0efd-44bf-b648-041247b2840e" providerId="ADAL" clId="{10CE8FDD-04A4-47ED-B38C-84E183B3A2A2}" dt="2018-11-28T05:34:17.401" v="1174"/>
        <pc:sldMkLst>
          <pc:docMk/>
          <pc:sldMk cId="3305507321" sldId="389"/>
        </pc:sldMkLst>
        <pc:spChg chg="mod">
          <ac:chgData name="Arturo Hamilton" userId="5c61d2f4-0efd-44bf-b648-041247b2840e" providerId="ADAL" clId="{10CE8FDD-04A4-47ED-B38C-84E183B3A2A2}" dt="2018-11-28T05:34:17.401" v="1174"/>
          <ac:spMkLst>
            <pc:docMk/>
            <pc:sldMk cId="3305507321" sldId="389"/>
            <ac:spMk id="2" creationId="{00000000-0000-0000-0000-000000000000}"/>
          </ac:spMkLst>
        </pc:spChg>
      </pc:sldChg>
      <pc:sldChg chg="modSp add setBg">
        <pc:chgData name="Arturo Hamilton" userId="5c61d2f4-0efd-44bf-b648-041247b2840e" providerId="ADAL" clId="{10CE8FDD-04A4-47ED-B38C-84E183B3A2A2}" dt="2018-11-28T05:34:27.576" v="1176" actId="207"/>
        <pc:sldMkLst>
          <pc:docMk/>
          <pc:sldMk cId="1974354213" sldId="390"/>
        </pc:sldMkLst>
        <pc:spChg chg="mod">
          <ac:chgData name="Arturo Hamilton" userId="5c61d2f4-0efd-44bf-b648-041247b2840e" providerId="ADAL" clId="{10CE8FDD-04A4-47ED-B38C-84E183B3A2A2}" dt="2018-11-28T05:34:22.575" v="1175"/>
          <ac:spMkLst>
            <pc:docMk/>
            <pc:sldMk cId="1974354213" sldId="390"/>
            <ac:spMk id="2" creationId="{00000000-0000-0000-0000-000000000000}"/>
          </ac:spMkLst>
        </pc:spChg>
        <pc:spChg chg="mod">
          <ac:chgData name="Arturo Hamilton" userId="5c61d2f4-0efd-44bf-b648-041247b2840e" providerId="ADAL" clId="{10CE8FDD-04A4-47ED-B38C-84E183B3A2A2}" dt="2018-11-28T05:34:27.576" v="1176" actId="207"/>
          <ac:spMkLst>
            <pc:docMk/>
            <pc:sldMk cId="1974354213" sldId="390"/>
            <ac:spMk id="13" creationId="{00000000-0000-0000-0000-000000000000}"/>
          </ac:spMkLst>
        </pc:spChg>
        <pc:spChg chg="mod">
          <ac:chgData name="Arturo Hamilton" userId="5c61d2f4-0efd-44bf-b648-041247b2840e" providerId="ADAL" clId="{10CE8FDD-04A4-47ED-B38C-84E183B3A2A2}" dt="2018-11-28T05:34:27.576" v="1176" actId="207"/>
          <ac:spMkLst>
            <pc:docMk/>
            <pc:sldMk cId="1974354213" sldId="390"/>
            <ac:spMk id="21" creationId="{00000000-0000-0000-0000-000000000000}"/>
          </ac:spMkLst>
        </pc:spChg>
        <pc:spChg chg="mod">
          <ac:chgData name="Arturo Hamilton" userId="5c61d2f4-0efd-44bf-b648-041247b2840e" providerId="ADAL" clId="{10CE8FDD-04A4-47ED-B38C-84E183B3A2A2}" dt="2018-11-28T05:34:27.576" v="1176" actId="207"/>
          <ac:spMkLst>
            <pc:docMk/>
            <pc:sldMk cId="1974354213" sldId="390"/>
            <ac:spMk id="22" creationId="{00000000-0000-0000-0000-000000000000}"/>
          </ac:spMkLst>
        </pc:spChg>
      </pc:sldChg>
      <pc:sldChg chg="add setBg">
        <pc:chgData name="Arturo Hamilton" userId="5c61d2f4-0efd-44bf-b648-041247b2840e" providerId="ADAL" clId="{10CE8FDD-04A4-47ED-B38C-84E183B3A2A2}" dt="2018-11-28T05:28:20.335" v="1113"/>
        <pc:sldMkLst>
          <pc:docMk/>
          <pc:sldMk cId="147660734" sldId="391"/>
        </pc:sldMkLst>
      </pc:sldChg>
      <pc:sldChg chg="add del setBg">
        <pc:chgData name="Arturo Hamilton" userId="5c61d2f4-0efd-44bf-b648-041247b2840e" providerId="ADAL" clId="{10CE8FDD-04A4-47ED-B38C-84E183B3A2A2}" dt="2018-11-28T05:34:47.170" v="1177" actId="2696"/>
        <pc:sldMkLst>
          <pc:docMk/>
          <pc:sldMk cId="3765338787" sldId="392"/>
        </pc:sldMkLst>
      </pc:sldChg>
      <pc:sldChg chg="add del setBg">
        <pc:chgData name="Arturo Hamilton" userId="5c61d2f4-0efd-44bf-b648-041247b2840e" providerId="ADAL" clId="{10CE8FDD-04A4-47ED-B38C-84E183B3A2A2}" dt="2018-11-28T05:34:47.677" v="1178" actId="2696"/>
        <pc:sldMkLst>
          <pc:docMk/>
          <pc:sldMk cId="1898446521" sldId="393"/>
        </pc:sldMkLst>
      </pc:sldChg>
      <pc:sldChg chg="add del setBg">
        <pc:chgData name="Arturo Hamilton" userId="5c61d2f4-0efd-44bf-b648-041247b2840e" providerId="ADAL" clId="{10CE8FDD-04A4-47ED-B38C-84E183B3A2A2}" dt="2018-11-28T05:34:48.831" v="1179" actId="2696"/>
        <pc:sldMkLst>
          <pc:docMk/>
          <pc:sldMk cId="3224742406" sldId="394"/>
        </pc:sldMkLst>
      </pc:sldChg>
      <pc:sldChg chg="modSp add setBg">
        <pc:chgData name="Arturo Hamilton" userId="5c61d2f4-0efd-44bf-b648-041247b2840e" providerId="ADAL" clId="{10CE8FDD-04A4-47ED-B38C-84E183B3A2A2}" dt="2018-11-28T05:35:30.279" v="1182" actId="404"/>
        <pc:sldMkLst>
          <pc:docMk/>
          <pc:sldMk cId="2617393531" sldId="395"/>
        </pc:sldMkLst>
        <pc:spChg chg="mod">
          <ac:chgData name="Arturo Hamilton" userId="5c61d2f4-0efd-44bf-b648-041247b2840e" providerId="ADAL" clId="{10CE8FDD-04A4-47ED-B38C-84E183B3A2A2}" dt="2018-11-28T05:34:51.640" v="1180"/>
          <ac:spMkLst>
            <pc:docMk/>
            <pc:sldMk cId="2617393531" sldId="395"/>
            <ac:spMk id="2" creationId="{00000000-0000-0000-0000-000000000000}"/>
          </ac:spMkLst>
        </pc:spChg>
        <pc:spChg chg="mod">
          <ac:chgData name="Arturo Hamilton" userId="5c61d2f4-0efd-44bf-b648-041247b2840e" providerId="ADAL" clId="{10CE8FDD-04A4-47ED-B38C-84E183B3A2A2}" dt="2018-11-28T05:35:30.279" v="1182" actId="404"/>
          <ac:spMkLst>
            <pc:docMk/>
            <pc:sldMk cId="2617393531" sldId="395"/>
            <ac:spMk id="6" creationId="{00000000-0000-0000-0000-000000000000}"/>
          </ac:spMkLst>
        </pc:spChg>
        <pc:spChg chg="mod">
          <ac:chgData name="Arturo Hamilton" userId="5c61d2f4-0efd-44bf-b648-041247b2840e" providerId="ADAL" clId="{10CE8FDD-04A4-47ED-B38C-84E183B3A2A2}" dt="2018-11-28T05:35:30.279" v="1182" actId="404"/>
          <ac:spMkLst>
            <pc:docMk/>
            <pc:sldMk cId="2617393531" sldId="395"/>
            <ac:spMk id="21" creationId="{00000000-0000-0000-0000-000000000000}"/>
          </ac:spMkLst>
        </pc:spChg>
      </pc:sldChg>
      <pc:sldChg chg="add">
        <pc:chgData name="Arturo Hamilton" userId="5c61d2f4-0efd-44bf-b648-041247b2840e" providerId="ADAL" clId="{10CE8FDD-04A4-47ED-B38C-84E183B3A2A2}" dt="2018-11-28T05:37:56.261" v="1234"/>
        <pc:sldMkLst>
          <pc:docMk/>
          <pc:sldMk cId="1287972552" sldId="420"/>
        </pc:sldMkLst>
      </pc:sldChg>
      <pc:sldChg chg="add del">
        <pc:chgData name="Arturo Hamilton" userId="5c61d2f4-0efd-44bf-b648-041247b2840e" providerId="ADAL" clId="{10CE8FDD-04A4-47ED-B38C-84E183B3A2A2}" dt="2018-11-28T04:54:14.195" v="624" actId="2696"/>
        <pc:sldMkLst>
          <pc:docMk/>
          <pc:sldMk cId="912022615" sldId="424"/>
        </pc:sldMkLst>
      </pc:sldChg>
      <pc:sldChg chg="modSp add">
        <pc:chgData name="Arturo Hamilton" userId="5c61d2f4-0efd-44bf-b648-041247b2840e" providerId="ADAL" clId="{10CE8FDD-04A4-47ED-B38C-84E183B3A2A2}" dt="2018-11-28T05:19:41.885" v="1035" actId="14100"/>
        <pc:sldMkLst>
          <pc:docMk/>
          <pc:sldMk cId="1847808823" sldId="425"/>
        </pc:sldMkLst>
        <pc:spChg chg="mod">
          <ac:chgData name="Arturo Hamilton" userId="5c61d2f4-0efd-44bf-b648-041247b2840e" providerId="ADAL" clId="{10CE8FDD-04A4-47ED-B38C-84E183B3A2A2}" dt="2018-11-28T05:14:34.315" v="987" actId="404"/>
          <ac:spMkLst>
            <pc:docMk/>
            <pc:sldMk cId="1847808823" sldId="425"/>
            <ac:spMk id="2" creationId="{00000000-0000-0000-0000-000000000000}"/>
          </ac:spMkLst>
        </pc:spChg>
        <pc:spChg chg="mod">
          <ac:chgData name="Arturo Hamilton" userId="5c61d2f4-0efd-44bf-b648-041247b2840e" providerId="ADAL" clId="{10CE8FDD-04A4-47ED-B38C-84E183B3A2A2}" dt="2018-11-28T05:19:41.885" v="1035" actId="14100"/>
          <ac:spMkLst>
            <pc:docMk/>
            <pc:sldMk cId="1847808823" sldId="425"/>
            <ac:spMk id="4" creationId="{00000000-0000-0000-0000-000000000000}"/>
          </ac:spMkLst>
        </pc:spChg>
        <pc:spChg chg="mod">
          <ac:chgData name="Arturo Hamilton" userId="5c61d2f4-0efd-44bf-b648-041247b2840e" providerId="ADAL" clId="{10CE8FDD-04A4-47ED-B38C-84E183B3A2A2}" dt="2018-11-28T05:19:30.548" v="1033" actId="207"/>
          <ac:spMkLst>
            <pc:docMk/>
            <pc:sldMk cId="1847808823" sldId="425"/>
            <ac:spMk id="6" creationId="{00000000-0000-0000-0000-000000000000}"/>
          </ac:spMkLst>
        </pc:spChg>
        <pc:spChg chg="mod">
          <ac:chgData name="Arturo Hamilton" userId="5c61d2f4-0efd-44bf-b648-041247b2840e" providerId="ADAL" clId="{10CE8FDD-04A4-47ED-B38C-84E183B3A2A2}" dt="2018-11-28T05:19:30.548" v="1033" actId="207"/>
          <ac:spMkLst>
            <pc:docMk/>
            <pc:sldMk cId="1847808823" sldId="425"/>
            <ac:spMk id="12" creationId="{00000000-0000-0000-0000-000000000000}"/>
          </ac:spMkLst>
        </pc:spChg>
        <pc:spChg chg="mod">
          <ac:chgData name="Arturo Hamilton" userId="5c61d2f4-0efd-44bf-b648-041247b2840e" providerId="ADAL" clId="{10CE8FDD-04A4-47ED-B38C-84E183B3A2A2}" dt="2018-11-28T05:19:19.133" v="1031" actId="15"/>
          <ac:spMkLst>
            <pc:docMk/>
            <pc:sldMk cId="1847808823" sldId="425"/>
            <ac:spMk id="15" creationId="{00000000-0000-0000-0000-000000000000}"/>
          </ac:spMkLst>
        </pc:spChg>
        <pc:picChg chg="mod">
          <ac:chgData name="Arturo Hamilton" userId="5c61d2f4-0efd-44bf-b648-041247b2840e" providerId="ADAL" clId="{10CE8FDD-04A4-47ED-B38C-84E183B3A2A2}" dt="2018-11-28T05:19:37.621" v="1034" actId="14100"/>
          <ac:picMkLst>
            <pc:docMk/>
            <pc:sldMk cId="1847808823" sldId="425"/>
            <ac:picMk id="13" creationId="{00000000-0000-0000-0000-000000000000}"/>
          </ac:picMkLst>
        </pc:picChg>
      </pc:sldChg>
      <pc:sldChg chg="modSp add">
        <pc:chgData name="Arturo Hamilton" userId="5c61d2f4-0efd-44bf-b648-041247b2840e" providerId="ADAL" clId="{10CE8FDD-04A4-47ED-B38C-84E183B3A2A2}" dt="2018-11-28T05:22:36.553" v="1111" actId="207"/>
        <pc:sldMkLst>
          <pc:docMk/>
          <pc:sldMk cId="803043604" sldId="426"/>
        </pc:sldMkLst>
        <pc:spChg chg="mod">
          <ac:chgData name="Arturo Hamilton" userId="5c61d2f4-0efd-44bf-b648-041247b2840e" providerId="ADAL" clId="{10CE8FDD-04A4-47ED-B38C-84E183B3A2A2}" dt="2018-11-28T05:22:15.159" v="1096" actId="3062"/>
          <ac:spMkLst>
            <pc:docMk/>
            <pc:sldMk cId="803043604" sldId="426"/>
            <ac:spMk id="2" creationId="{00000000-0000-0000-0000-000000000000}"/>
          </ac:spMkLst>
        </pc:spChg>
        <pc:spChg chg="mod">
          <ac:chgData name="Arturo Hamilton" userId="5c61d2f4-0efd-44bf-b648-041247b2840e" providerId="ADAL" clId="{10CE8FDD-04A4-47ED-B38C-84E183B3A2A2}" dt="2018-11-28T05:22:36.553" v="1111" actId="207"/>
          <ac:spMkLst>
            <pc:docMk/>
            <pc:sldMk cId="803043604" sldId="426"/>
            <ac:spMk id="9" creationId="{00000000-0000-0000-0000-000000000000}"/>
          </ac:spMkLst>
        </pc:spChg>
        <pc:spChg chg="mod">
          <ac:chgData name="Arturo Hamilton" userId="5c61d2f4-0efd-44bf-b648-041247b2840e" providerId="ADAL" clId="{10CE8FDD-04A4-47ED-B38C-84E183B3A2A2}" dt="2018-11-28T05:22:31.149" v="1110" actId="14100"/>
          <ac:spMkLst>
            <pc:docMk/>
            <pc:sldMk cId="803043604" sldId="426"/>
            <ac:spMk id="10" creationId="{00000000-0000-0000-0000-000000000000}"/>
          </ac:spMkLst>
        </pc:spChg>
      </pc:sldChg>
      <pc:sldChg chg="modSp add">
        <pc:chgData name="Arturo Hamilton" userId="5c61d2f4-0efd-44bf-b648-041247b2840e" providerId="ADAL" clId="{10CE8FDD-04A4-47ED-B38C-84E183B3A2A2}" dt="2018-11-28T05:36:35.475" v="1232" actId="20577"/>
        <pc:sldMkLst>
          <pc:docMk/>
          <pc:sldMk cId="1893978133" sldId="434"/>
        </pc:sldMkLst>
        <pc:spChg chg="mod">
          <ac:chgData name="Arturo Hamilton" userId="5c61d2f4-0efd-44bf-b648-041247b2840e" providerId="ADAL" clId="{10CE8FDD-04A4-47ED-B38C-84E183B3A2A2}" dt="2018-11-28T05:36:35.475" v="1232" actId="20577"/>
          <ac:spMkLst>
            <pc:docMk/>
            <pc:sldMk cId="1893978133" sldId="434"/>
            <ac:spMk id="2" creationId="{C24973BA-EF3E-4A3B-A324-977E9AEFE29E}"/>
          </ac:spMkLst>
        </pc:spChg>
      </pc:sldChg>
      <pc:sldChg chg="modSp add">
        <pc:chgData name="Arturo Hamilton" userId="5c61d2f4-0efd-44bf-b648-041247b2840e" providerId="ADAL" clId="{10CE8FDD-04A4-47ED-B38C-84E183B3A2A2}" dt="2018-11-28T04:36:11.669" v="191" actId="20577"/>
        <pc:sldMkLst>
          <pc:docMk/>
          <pc:sldMk cId="636567009" sldId="435"/>
        </pc:sldMkLst>
        <pc:spChg chg="mod">
          <ac:chgData name="Arturo Hamilton" userId="5c61d2f4-0efd-44bf-b648-041247b2840e" providerId="ADAL" clId="{10CE8FDD-04A4-47ED-B38C-84E183B3A2A2}" dt="2018-11-28T04:36:11.669" v="191" actId="20577"/>
          <ac:spMkLst>
            <pc:docMk/>
            <pc:sldMk cId="636567009" sldId="435"/>
            <ac:spMk id="3" creationId="{7D6DCE34-90E4-4D49-A817-2F8CD2ED43EE}"/>
          </ac:spMkLst>
        </pc:spChg>
      </pc:sldChg>
      <pc:sldChg chg="modSp add setBg">
        <pc:chgData name="Arturo Hamilton" userId="5c61d2f4-0efd-44bf-b648-041247b2840e" providerId="ADAL" clId="{10CE8FDD-04A4-47ED-B38C-84E183B3A2A2}" dt="2018-11-28T05:32:07.942" v="1164" actId="207"/>
        <pc:sldMkLst>
          <pc:docMk/>
          <pc:sldMk cId="80976149" sldId="436"/>
        </pc:sldMkLst>
        <pc:spChg chg="mod">
          <ac:chgData name="Arturo Hamilton" userId="5c61d2f4-0efd-44bf-b648-041247b2840e" providerId="ADAL" clId="{10CE8FDD-04A4-47ED-B38C-84E183B3A2A2}" dt="2018-11-28T05:32:02.845" v="1163"/>
          <ac:spMkLst>
            <pc:docMk/>
            <pc:sldMk cId="80976149" sldId="436"/>
            <ac:spMk id="2" creationId="{00000000-0000-0000-0000-000000000000}"/>
          </ac:spMkLst>
        </pc:spChg>
        <pc:spChg chg="mod">
          <ac:chgData name="Arturo Hamilton" userId="5c61d2f4-0efd-44bf-b648-041247b2840e" providerId="ADAL" clId="{10CE8FDD-04A4-47ED-B38C-84E183B3A2A2}" dt="2018-11-28T05:32:07.942" v="1164" actId="207"/>
          <ac:spMkLst>
            <pc:docMk/>
            <pc:sldMk cId="80976149" sldId="436"/>
            <ac:spMk id="21" creationId="{00000000-0000-0000-0000-000000000000}"/>
          </ac:spMkLst>
        </pc:spChg>
        <pc:spChg chg="mod">
          <ac:chgData name="Arturo Hamilton" userId="5c61d2f4-0efd-44bf-b648-041247b2840e" providerId="ADAL" clId="{10CE8FDD-04A4-47ED-B38C-84E183B3A2A2}" dt="2018-11-28T05:32:07.942" v="1164" actId="207"/>
          <ac:spMkLst>
            <pc:docMk/>
            <pc:sldMk cId="80976149" sldId="436"/>
            <ac:spMk id="24" creationId="{00000000-0000-0000-0000-000000000000}"/>
          </ac:spMkLst>
        </pc:spChg>
      </pc:sldChg>
      <pc:sldChg chg="add del setBg">
        <pc:chgData name="Arturo Hamilton" userId="5c61d2f4-0efd-44bf-b648-041247b2840e" providerId="ADAL" clId="{10CE8FDD-04A4-47ED-B38C-84E183B3A2A2}" dt="2018-11-28T05:32:19.762" v="1165" actId="2696"/>
        <pc:sldMkLst>
          <pc:docMk/>
          <pc:sldMk cId="1010810350" sldId="437"/>
        </pc:sldMkLst>
      </pc:sldChg>
      <pc:sldChg chg="delSp modSp add del">
        <pc:chgData name="Arturo Hamilton" userId="5c61d2f4-0efd-44bf-b648-041247b2840e" providerId="ADAL" clId="{10CE8FDD-04A4-47ED-B38C-84E183B3A2A2}" dt="2018-11-28T05:34:11.963" v="1173" actId="2696"/>
        <pc:sldMkLst>
          <pc:docMk/>
          <pc:sldMk cId="3519350794" sldId="474"/>
        </pc:sldMkLst>
        <pc:spChg chg="mod">
          <ac:chgData name="Arturo Hamilton" userId="5c61d2f4-0efd-44bf-b648-041247b2840e" providerId="ADAL" clId="{10CE8FDD-04A4-47ED-B38C-84E183B3A2A2}" dt="2018-11-28T05:32:27.373" v="1167" actId="1076"/>
          <ac:spMkLst>
            <pc:docMk/>
            <pc:sldMk cId="3519350794" sldId="474"/>
            <ac:spMk id="2" creationId="{6D98D861-9EE6-4A54-A0F6-76A7D694FDBA}"/>
          </ac:spMkLst>
        </pc:spChg>
        <pc:spChg chg="del">
          <ac:chgData name="Arturo Hamilton" userId="5c61d2f4-0efd-44bf-b648-041247b2840e" providerId="ADAL" clId="{10CE8FDD-04A4-47ED-B38C-84E183B3A2A2}" dt="2018-11-28T05:33:03.614" v="1170" actId="478"/>
          <ac:spMkLst>
            <pc:docMk/>
            <pc:sldMk cId="3519350794" sldId="474"/>
            <ac:spMk id="10" creationId="{82FAD104-CCA5-4B2B-9899-EC023BC41728}"/>
          </ac:spMkLst>
        </pc:spChg>
        <pc:spChg chg="mod">
          <ac:chgData name="Arturo Hamilton" userId="5c61d2f4-0efd-44bf-b648-041247b2840e" providerId="ADAL" clId="{10CE8FDD-04A4-47ED-B38C-84E183B3A2A2}" dt="2018-11-28T05:32:36.909" v="1169" actId="1076"/>
          <ac:spMkLst>
            <pc:docMk/>
            <pc:sldMk cId="3519350794" sldId="474"/>
            <ac:spMk id="34" creationId="{3F7307AB-9E2E-44BC-9D39-1803516A432D}"/>
          </ac:spMkLst>
        </pc:spChg>
        <pc:spChg chg="mod">
          <ac:chgData name="Arturo Hamilton" userId="5c61d2f4-0efd-44bf-b648-041247b2840e" providerId="ADAL" clId="{10CE8FDD-04A4-47ED-B38C-84E183B3A2A2}" dt="2018-11-28T05:32:33.445" v="1168" actId="1076"/>
          <ac:spMkLst>
            <pc:docMk/>
            <pc:sldMk cId="3519350794" sldId="474"/>
            <ac:spMk id="35" creationId="{9EE5CCE1-2CB5-44FC-97EF-A9FF88D3A9C5}"/>
          </ac:spMkLst>
        </pc:spChg>
        <pc:grpChg chg="del">
          <ac:chgData name="Arturo Hamilton" userId="5c61d2f4-0efd-44bf-b648-041247b2840e" providerId="ADAL" clId="{10CE8FDD-04A4-47ED-B38C-84E183B3A2A2}" dt="2018-11-28T05:33:08.856" v="1172" actId="478"/>
          <ac:grpSpMkLst>
            <pc:docMk/>
            <pc:sldMk cId="3519350794" sldId="474"/>
            <ac:grpSpMk id="3" creationId="{C687569C-6470-4803-B456-63D86ED22D1D}"/>
          </ac:grpSpMkLst>
        </pc:grpChg>
        <pc:picChg chg="del">
          <ac:chgData name="Arturo Hamilton" userId="5c61d2f4-0efd-44bf-b648-041247b2840e" providerId="ADAL" clId="{10CE8FDD-04A4-47ED-B38C-84E183B3A2A2}" dt="2018-11-28T05:33:06.474" v="1171" actId="478"/>
          <ac:picMkLst>
            <pc:docMk/>
            <pc:sldMk cId="3519350794" sldId="474"/>
            <ac:picMk id="25" creationId="{B0959874-25F2-4888-8652-0C31EBA8ACD1}"/>
          </ac:picMkLst>
        </pc:picChg>
      </pc:sldChg>
      <pc:sldChg chg="modSp add">
        <pc:chgData name="Arturo Hamilton" userId="5c61d2f4-0efd-44bf-b648-041247b2840e" providerId="ADAL" clId="{10CE8FDD-04A4-47ED-B38C-84E183B3A2A2}" dt="2018-11-28T05:29:18.771" v="1121" actId="20577"/>
        <pc:sldMkLst>
          <pc:docMk/>
          <pc:sldMk cId="317091785" sldId="475"/>
        </pc:sldMkLst>
        <pc:spChg chg="mod">
          <ac:chgData name="Arturo Hamilton" userId="5c61d2f4-0efd-44bf-b648-041247b2840e" providerId="ADAL" clId="{10CE8FDD-04A4-47ED-B38C-84E183B3A2A2}" dt="2018-11-28T05:29:18.771" v="1121" actId="20577"/>
          <ac:spMkLst>
            <pc:docMk/>
            <pc:sldMk cId="317091785" sldId="475"/>
            <ac:spMk id="3" creationId="{7D6DCE34-90E4-4D49-A817-2F8CD2ED43EE}"/>
          </ac:spMkLst>
        </pc:spChg>
      </pc:sldChg>
      <pc:sldMasterChg chg="delSldLayout">
        <pc:chgData name="Arturo Hamilton" userId="5c61d2f4-0efd-44bf-b648-041247b2840e" providerId="ADAL" clId="{10CE8FDD-04A4-47ED-B38C-84E183B3A2A2}" dt="2018-11-28T05:16:05.811" v="1005" actId="2696"/>
        <pc:sldMasterMkLst>
          <pc:docMk/>
          <pc:sldMasterMk cId="4007789053" sldId="2147483670"/>
        </pc:sldMasterMkLst>
        <pc:sldLayoutChg chg="del">
          <pc:chgData name="Arturo Hamilton" userId="5c61d2f4-0efd-44bf-b648-041247b2840e" providerId="ADAL" clId="{10CE8FDD-04A4-47ED-B38C-84E183B3A2A2}" dt="2018-11-28T05:16:05.811" v="1005" actId="2696"/>
          <pc:sldLayoutMkLst>
            <pc:docMk/>
            <pc:sldMasterMk cId="4007789053" sldId="2147483670"/>
            <pc:sldLayoutMk cId="291297254" sldId="2147483678"/>
          </pc:sldLayoutMkLst>
        </pc:sldLayoutChg>
        <pc:sldLayoutChg chg="del">
          <pc:chgData name="Arturo Hamilton" userId="5c61d2f4-0efd-44bf-b648-041247b2840e" providerId="ADAL" clId="{10CE8FDD-04A4-47ED-B38C-84E183B3A2A2}" dt="2018-11-28T05:16:02.820" v="1002" actId="2696"/>
          <pc:sldLayoutMkLst>
            <pc:docMk/>
            <pc:sldMasterMk cId="4007789053" sldId="2147483670"/>
            <pc:sldLayoutMk cId="1661903743" sldId="2147483729"/>
          </pc:sldLayoutMkLst>
        </pc:sldLayoutChg>
        <pc:sldLayoutChg chg="del">
          <pc:chgData name="Arturo Hamilton" userId="5c61d2f4-0efd-44bf-b648-041247b2840e" providerId="ADAL" clId="{10CE8FDD-04A4-47ED-B38C-84E183B3A2A2}" dt="2018-11-28T05:16:01.299" v="999" actId="2696"/>
          <pc:sldLayoutMkLst>
            <pc:docMk/>
            <pc:sldMasterMk cId="4007789053" sldId="2147483670"/>
            <pc:sldLayoutMk cId="1484366976" sldId="2147483733"/>
          </pc:sldLayoutMkLst>
        </pc:sldLayoutChg>
      </pc:sldMasterChg>
    </pc:docChg>
  </pc:docChgLst>
  <pc:docChgLst>
    <pc:chgData name="Arturo Hamilton" userId="5c61d2f4-0efd-44bf-b648-041247b2840e" providerId="ADAL" clId="{E6596A45-3C75-4170-B368-A7AC0F3F6E87}"/>
    <pc:docChg chg="modSld">
      <pc:chgData name="Arturo Hamilton" userId="5c61d2f4-0efd-44bf-b648-041247b2840e" providerId="ADAL" clId="{E6596A45-3C75-4170-B368-A7AC0F3F6E87}" dt="2018-11-28T05:45:43.696" v="3" actId="20577"/>
      <pc:docMkLst>
        <pc:docMk/>
      </pc:docMkLst>
      <pc:sldChg chg="modSp">
        <pc:chgData name="Arturo Hamilton" userId="5c61d2f4-0efd-44bf-b648-041247b2840e" providerId="ADAL" clId="{E6596A45-3C75-4170-B368-A7AC0F3F6E87}" dt="2018-11-28T05:45:43.696" v="3" actId="20577"/>
        <pc:sldMkLst>
          <pc:docMk/>
          <pc:sldMk cId="1893978133" sldId="434"/>
        </pc:sldMkLst>
        <pc:spChg chg="mod">
          <ac:chgData name="Arturo Hamilton" userId="5c61d2f4-0efd-44bf-b648-041247b2840e" providerId="ADAL" clId="{E6596A45-3C75-4170-B368-A7AC0F3F6E87}" dt="2018-11-28T05:45:43.696" v="3" actId="20577"/>
          <ac:spMkLst>
            <pc:docMk/>
            <pc:sldMk cId="1893978133" sldId="434"/>
            <ac:spMk id="2" creationId="{C24973BA-EF3E-4A3B-A324-977E9AEFE2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772AC-9025-4108-BDCE-91BC5097D314}" type="datetimeFigureOut">
              <a:rPr lang="en-US" smtClean="0"/>
              <a:t>11/27/2018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6E422-F904-4CDE-A08A-8BCD988D6634}" type="slidenum">
              <a:rPr lang="en-US" smtClean="0"/>
              <a:t>‹#›</a:t>
            </a:fld>
            <a:endParaRPr lang="en-US"/>
          </a:p>
        </p:txBody>
      </p:sp>
    </p:spTree>
    <p:extLst>
      <p:ext uri="{BB962C8B-B14F-4D97-AF65-F5344CB8AC3E}">
        <p14:creationId xmlns:p14="http://schemas.microsoft.com/office/powerpoint/2010/main" val="751279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technet.microsoft.com/en-us/itpro/windows/keep-secure/remote-credential-guard"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msdn.microsoft.com/ja-jp/library/windows/hardware/mt767514(v=vs.85).aspx"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s://blogs.technet.microsoft.com/ash/2016/03/02/windows-10-device-guard-and-credential-guard-demystified/" TargetMode="External"/><Relationship Id="rId4" Type="http://schemas.openxmlformats.org/officeDocument/2006/relationships/hyperlink" Target="https://technet.microsoft.com/en-us/itpro/windows/keep-secure/introduction-to-device-guard-virtualization-based-security-and-code-integrity-policies"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dirty="0"/>
          </a:p>
          <a:p>
            <a:endParaRPr lang="en-US" sz="1200" b="0" dirty="0"/>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1C3D530-3419-45A5-AB8A-2242E8FDFF4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11/27/2018 11:45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6674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Segoe UI" pitchFamily="34" charset="0"/>
                <a:ea typeface="+mn-ea"/>
                <a:cs typeface="+mn-cs"/>
              </a:rPr>
              <a:t>[Positioning]</a:t>
            </a: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i="0" kern="1200">
                <a:solidFill>
                  <a:schemeClr val="tx1"/>
                </a:solidFill>
                <a:effectLst/>
                <a:latin typeface="+mn-lt"/>
                <a:ea typeface="+mn-ea"/>
                <a:cs typeface="+mn-cs"/>
              </a:rPr>
              <a:t>Either</a:t>
            </a:r>
            <a:r>
              <a:rPr lang="en-US" sz="1200" b="0" i="0" kern="1200" baseline="0">
                <a:solidFill>
                  <a:schemeClr val="tx1"/>
                </a:solidFill>
                <a:effectLst/>
                <a:latin typeface="+mn-lt"/>
                <a:ea typeface="+mn-ea"/>
                <a:cs typeface="+mn-cs"/>
              </a:rPr>
              <a:t> doing a in-place upgrade or a re-imaging, Windows 10 OS must be on the device already before running the mbr2gpt.exe tool</a:t>
            </a:r>
            <a:endParaRPr lang="en-US" sz="1200" b="1" i="0" kern="1200">
              <a:solidFill>
                <a:schemeClr val="tx1"/>
              </a:solidFill>
              <a:effectLst/>
              <a:latin typeface="Segoe UI" pitchFamily="34" charset="0"/>
              <a:ea typeface="+mn-ea"/>
              <a:cs typeface="+mn-cs"/>
            </a:endParaRPr>
          </a:p>
        </p:txBody>
      </p:sp>
      <p:sp>
        <p:nvSpPr>
          <p:cNvPr id="5" name="Date Placeholder 4"/>
          <p:cNvSpPr>
            <a:spLocks noGrp="1"/>
          </p:cNvSpPr>
          <p:nvPr>
            <p:ph type="dt" idx="11"/>
          </p:nvPr>
        </p:nvSpPr>
        <p:spPr/>
        <p:txBody>
          <a:bodyPr/>
          <a:lstStyle/>
          <a:p>
            <a:fld id="{4984DCAA-DED4-4AC9-BFA1-F625169AFFFC}" type="datetime1">
              <a:rPr lang="en-US" smtClean="0"/>
              <a:t>11/27/2018</a:t>
            </a:fld>
            <a:endParaRPr lang="en-US"/>
          </a:p>
        </p:txBody>
      </p:sp>
      <p:sp>
        <p:nvSpPr>
          <p:cNvPr id="10" name="Slide Number Placeholder 9"/>
          <p:cNvSpPr>
            <a:spLocks noGrp="1"/>
          </p:cNvSpPr>
          <p:nvPr>
            <p:ph type="sldNum" sz="quarter" idx="13"/>
          </p:nvPr>
        </p:nvSpPr>
        <p:spPr/>
        <p:txBody>
          <a:bodyPr/>
          <a:lstStyle/>
          <a:p>
            <a:fld id="{CB9A4D78-847F-4C54-BA0E-52B2B322D2D6}" type="slidenum">
              <a:rPr lang="en-US" smtClean="0"/>
              <a:t>11</a:t>
            </a:fld>
            <a:endParaRPr lang="en-US"/>
          </a:p>
        </p:txBody>
      </p:sp>
    </p:spTree>
    <p:extLst>
      <p:ext uri="{BB962C8B-B14F-4D97-AF65-F5344CB8AC3E}">
        <p14:creationId xmlns:p14="http://schemas.microsoft.com/office/powerpoint/2010/main" val="26909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Segoe UI" pitchFamily="34" charset="0"/>
                <a:ea typeface="+mn-ea"/>
                <a:cs typeface="+mn-cs"/>
              </a:rPr>
              <a:t>[Positioning]</a:t>
            </a:r>
            <a:endParaRPr lang="en-US" sz="1200" b="0" i="0" kern="1200">
              <a:solidFill>
                <a:schemeClr val="tx1"/>
              </a:solidFill>
              <a:effectLst/>
              <a:latin typeface="+mn-lt"/>
              <a:ea typeface="+mn-ea"/>
              <a:cs typeface="+mn-cs"/>
            </a:endParaRPr>
          </a:p>
          <a:p>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2">
                    <a:lumMod val="25000"/>
                  </a:schemeClr>
                </a:solidFill>
                <a:latin typeface="Segoe UI" panose="020B0502040204020203" pitchFamily="34" charset="0"/>
                <a:cs typeface="Segoe UI" panose="020B0502040204020203" pitchFamily="34" charset="0"/>
              </a:rPr>
              <a:t>Reference:</a:t>
            </a:r>
            <a:r>
              <a:rPr lang="en-US" sz="1200" baseline="0">
                <a:solidFill>
                  <a:schemeClr val="bg2">
                    <a:lumMod val="25000"/>
                  </a:schemeClr>
                </a:solidFill>
                <a:latin typeface="Segoe UI" panose="020B0502040204020203" pitchFamily="34" charset="0"/>
                <a:cs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a:solidFill>
                  <a:schemeClr val="bg2">
                    <a:lumMod val="25000"/>
                  </a:schemeClr>
                </a:solidFill>
                <a:latin typeface="Segoe UI" panose="020B0502040204020203" pitchFamily="34" charset="0"/>
                <a:cs typeface="Segoe UI" panose="020B0502040204020203" pitchFamily="34" charset="0"/>
              </a:rPr>
              <a:t>https://www.youtube.com/watch?v=hfJep4hmg9o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a:solidFill>
                  <a:schemeClr val="bg2">
                    <a:lumMod val="25000"/>
                  </a:schemeClr>
                </a:solidFill>
                <a:latin typeface="Segoe UI" panose="020B0502040204020203" pitchFamily="34" charset="0"/>
                <a:cs typeface="Segoe UI" panose="020B0502040204020203" pitchFamily="34" charset="0"/>
              </a:rPr>
              <a:t>https://blogs.technet.microsoft.com/mniehaus/2017/04/14/moving-from-bios-to-uefi-with-mdt-8443/ </a:t>
            </a:r>
            <a:endParaRPr lang="en-US" sz="1200">
              <a:solidFill>
                <a:schemeClr val="bg2">
                  <a:lumMod val="25000"/>
                </a:schemeClr>
              </a:solidFill>
              <a:latin typeface="Segoe UI" panose="020B0502040204020203" pitchFamily="34" charset="0"/>
              <a:cs typeface="Segoe UI" panose="020B0502040204020203" pitchFamily="34" charset="0"/>
            </a:endParaRPr>
          </a:p>
          <a:p>
            <a:endParaRPr lang="en-US"/>
          </a:p>
        </p:txBody>
      </p:sp>
      <p:sp>
        <p:nvSpPr>
          <p:cNvPr id="8" name="Date Placeholder 7"/>
          <p:cNvSpPr>
            <a:spLocks noGrp="1"/>
          </p:cNvSpPr>
          <p:nvPr>
            <p:ph type="dt" idx="11"/>
          </p:nvPr>
        </p:nvSpPr>
        <p:spPr/>
        <p:txBody>
          <a:bodyPr/>
          <a:lstStyle/>
          <a:p>
            <a:fld id="{C897121F-4C8D-4942-8009-0996167B2545}" type="datetime1">
              <a:rPr lang="en-US" smtClean="0"/>
              <a:t>11/27/2018</a:t>
            </a:fld>
            <a:endParaRPr lang="en-US"/>
          </a:p>
        </p:txBody>
      </p:sp>
      <p:sp>
        <p:nvSpPr>
          <p:cNvPr id="10" name="Slide Number Placeholder 9"/>
          <p:cNvSpPr>
            <a:spLocks noGrp="1"/>
          </p:cNvSpPr>
          <p:nvPr>
            <p:ph type="sldNum" sz="quarter" idx="13"/>
          </p:nvPr>
        </p:nvSpPr>
        <p:spPr/>
        <p:txBody>
          <a:bodyPr/>
          <a:lstStyle/>
          <a:p>
            <a:fld id="{CB9A4D78-847F-4C54-BA0E-52B2B322D2D6}" type="slidenum">
              <a:rPr lang="en-US" smtClean="0"/>
              <a:t>12</a:t>
            </a:fld>
            <a:endParaRPr lang="en-US"/>
          </a:p>
        </p:txBody>
      </p:sp>
    </p:spTree>
    <p:extLst>
      <p:ext uri="{BB962C8B-B14F-4D97-AF65-F5344CB8AC3E}">
        <p14:creationId xmlns:p14="http://schemas.microsoft.com/office/powerpoint/2010/main" val="2366733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Segoe UI" pitchFamily="34" charset="0"/>
                <a:ea typeface="+mn-ea"/>
                <a:cs typeface="+mn-cs"/>
              </a:rPr>
              <a:t>[Positioning]</a:t>
            </a:r>
            <a:endParaRPr lang="en-US" sz="1200" b="0" i="0" kern="1200" dirty="0">
              <a:solidFill>
                <a:schemeClr val="tx1"/>
              </a:solidFill>
              <a:effectLst/>
              <a:latin typeface="+mn-lt"/>
              <a:ea typeface="+mn-ea"/>
              <a:cs typeface="+mn-cs"/>
            </a:endParaRPr>
          </a:p>
          <a:p>
            <a:endParaRPr lang="en-US" sz="1200" b="1" dirty="0">
              <a:solidFill>
                <a:schemeClr val="bg2">
                  <a:lumMod val="25000"/>
                </a:schemeClr>
              </a:solidFill>
              <a:latin typeface="Segoe UI" panose="020B0502040204020203" pitchFamily="34" charset="0"/>
              <a:cs typeface="Segoe UI" panose="020B0502040204020203" pitchFamily="34" charset="0"/>
            </a:endParaRPr>
          </a:p>
          <a:p>
            <a:r>
              <a:rPr lang="en-US" sz="1200" b="1" dirty="0">
                <a:solidFill>
                  <a:schemeClr val="bg2">
                    <a:lumMod val="25000"/>
                  </a:schemeClr>
                </a:solidFill>
                <a:latin typeface="Segoe UI" panose="020B0502040204020203" pitchFamily="34" charset="0"/>
                <a:cs typeface="Segoe UI" panose="020B0502040204020203" pitchFamily="34" charset="0"/>
              </a:rPr>
              <a:t>Step 1 </a:t>
            </a:r>
            <a:r>
              <a:rPr lang="en-US" sz="1200" kern="1200" dirty="0">
                <a:solidFill>
                  <a:schemeClr val="bg2">
                    <a:lumMod val="25000"/>
                  </a:schemeClr>
                </a:solidFill>
                <a:effectLst/>
                <a:latin typeface="Segoe UI" panose="020B0502040204020203" pitchFamily="34" charset="0"/>
                <a:ea typeface="+mn-ea"/>
                <a:cs typeface="Segoe UI" panose="020B0502040204020203" pitchFamily="34" charset="0"/>
              </a:rPr>
              <a:t>For details, see </a:t>
            </a:r>
            <a:r>
              <a:rPr lang="en-US" sz="1200" u="none" kern="1200" dirty="0">
                <a:solidFill>
                  <a:schemeClr val="bg2">
                    <a:lumMod val="25000"/>
                  </a:schemeClr>
                </a:solidFill>
                <a:effectLst/>
                <a:latin typeface="Segoe UI" panose="020B0502040204020203" pitchFamily="34" charset="0"/>
                <a:ea typeface="+mn-ea"/>
                <a:cs typeface="Segoe UI" panose="020B0502040204020203" pitchFamily="34" charset="0"/>
              </a:rPr>
              <a:t>Create a task sequence to upgrade an operating system</a:t>
            </a:r>
          </a:p>
          <a:p>
            <a:r>
              <a:rPr lang="en-US" sz="1200" u="none" kern="1200" dirty="0">
                <a:solidFill>
                  <a:schemeClr val="bg2">
                    <a:lumMod val="25000"/>
                  </a:schemeClr>
                </a:solidFill>
                <a:effectLst/>
                <a:latin typeface="Segoe UI" panose="020B0502040204020203" pitchFamily="34" charset="0"/>
                <a:ea typeface="+mn-ea"/>
                <a:cs typeface="Segoe UI" panose="020B0502040204020203" pitchFamily="34" charset="0"/>
              </a:rPr>
              <a:t>Reference:</a:t>
            </a:r>
            <a:r>
              <a:rPr lang="en-US" sz="1200" u="none" kern="1200" baseline="0" dirty="0">
                <a:solidFill>
                  <a:schemeClr val="bg2">
                    <a:lumMod val="25000"/>
                  </a:schemeClr>
                </a:solidFill>
                <a:effectLst/>
                <a:latin typeface="Segoe UI" panose="020B0502040204020203" pitchFamily="34" charset="0"/>
                <a:ea typeface="+mn-ea"/>
                <a:cs typeface="Segoe UI" panose="020B0502040204020203" pitchFamily="34" charset="0"/>
              </a:rPr>
              <a:t> </a:t>
            </a:r>
            <a:r>
              <a:rPr lang="en-US" sz="1200" kern="1200" dirty="0">
                <a:solidFill>
                  <a:schemeClr val="bg2">
                    <a:lumMod val="25000"/>
                  </a:schemeClr>
                </a:solidFill>
                <a:effectLst/>
                <a:latin typeface="Segoe UI" panose="020B0502040204020203" pitchFamily="34" charset="0"/>
                <a:ea typeface="+mn-ea"/>
                <a:cs typeface="Segoe UI" panose="020B0502040204020203" pitchFamily="34" charset="0"/>
              </a:rPr>
              <a:t>https://docs.microsoft.com/en-us/sccm/osd/deploy-use/create-a-task-sequence-to-upgrade-an-operating-system </a:t>
            </a:r>
            <a:endParaRPr lang="en-US" sz="1200" b="1" dirty="0">
              <a:solidFill>
                <a:schemeClr val="bg2">
                  <a:lumMod val="25000"/>
                </a:schemeClr>
              </a:solidFill>
              <a:latin typeface="Segoe UI" panose="020B0502040204020203" pitchFamily="34" charset="0"/>
              <a:cs typeface="Segoe UI" panose="020B0502040204020203" pitchFamily="34" charset="0"/>
            </a:endParaRPr>
          </a:p>
          <a:p>
            <a:endParaRPr lang="en-US" sz="1200" b="1" dirty="0">
              <a:solidFill>
                <a:schemeClr val="bg2">
                  <a:lumMod val="25000"/>
                </a:schemeClr>
              </a:solidFill>
              <a:latin typeface="Segoe UI" panose="020B0502040204020203" pitchFamily="34" charset="0"/>
              <a:cs typeface="Segoe UI" panose="020B0502040204020203" pitchFamily="34" charset="0"/>
            </a:endParaRPr>
          </a:p>
          <a:p>
            <a:r>
              <a:rPr lang="en-US" sz="1200" b="1" dirty="0">
                <a:solidFill>
                  <a:schemeClr val="bg2">
                    <a:lumMod val="25000"/>
                  </a:schemeClr>
                </a:solidFill>
                <a:latin typeface="Segoe UI" panose="020B0502040204020203" pitchFamily="34" charset="0"/>
                <a:cs typeface="Segoe UI" panose="020B0502040204020203" pitchFamily="34" charset="0"/>
              </a:rPr>
              <a:t>Step 2:</a:t>
            </a:r>
          </a:p>
          <a:p>
            <a:r>
              <a:rPr lang="en-US" sz="1200" b="1" dirty="0">
                <a:solidFill>
                  <a:schemeClr val="bg2">
                    <a:lumMod val="25000"/>
                  </a:schemeClr>
                </a:solidFill>
                <a:latin typeface="Segoe UI" panose="020B0502040204020203" pitchFamily="34" charset="0"/>
                <a:cs typeface="Segoe UI" panose="020B0502040204020203" pitchFamily="34" charset="0"/>
              </a:rPr>
              <a:t>Note</a:t>
            </a:r>
          </a:p>
          <a:p>
            <a:r>
              <a:rPr lang="en-US" sz="1200" dirty="0">
                <a:solidFill>
                  <a:schemeClr val="bg2">
                    <a:lumMod val="25000"/>
                  </a:schemeClr>
                </a:solidFill>
                <a:latin typeface="Segoe UI" panose="020B0502040204020203" pitchFamily="34" charset="0"/>
                <a:cs typeface="Segoe UI" panose="020B0502040204020203" pitchFamily="34" charset="0"/>
              </a:rPr>
              <a:t>You can also choose to run the MBR2GPT.EXE tool when in Windows PE instead of in the full operating system. You can do this by adding a step to restart the computer to WinPE before the step to run the MBR2GPT.EXE tool and removing the /</a:t>
            </a:r>
            <a:r>
              <a:rPr lang="en-US" sz="1200" dirty="0" err="1">
                <a:solidFill>
                  <a:schemeClr val="bg2">
                    <a:lumMod val="25000"/>
                  </a:schemeClr>
                </a:solidFill>
                <a:latin typeface="Segoe UI" panose="020B0502040204020203" pitchFamily="34" charset="0"/>
                <a:cs typeface="Segoe UI" panose="020B0502040204020203" pitchFamily="34" charset="0"/>
              </a:rPr>
              <a:t>AllowFullOS</a:t>
            </a:r>
            <a:r>
              <a:rPr lang="en-US" sz="1200" dirty="0">
                <a:solidFill>
                  <a:schemeClr val="bg2">
                    <a:lumMod val="25000"/>
                  </a:schemeClr>
                </a:solidFill>
                <a:latin typeface="Segoe UI" panose="020B0502040204020203" pitchFamily="34" charset="0"/>
                <a:cs typeface="Segoe UI" panose="020B0502040204020203" pitchFamily="34" charset="0"/>
              </a:rPr>
              <a:t> option from the command line. For details about the tool and available options, see MBR2GPT.EXE. https://technet.microsoft.com/itpro/windows/deploy/mbr-to-gpt</a:t>
            </a:r>
          </a:p>
          <a:p>
            <a:endParaRPr lang="en-US" sz="1200" dirty="0">
              <a:solidFill>
                <a:schemeClr val="bg2">
                  <a:lumMod val="25000"/>
                </a:schemeClr>
              </a:solidFill>
              <a:latin typeface="Segoe UI" panose="020B0502040204020203" pitchFamily="34" charset="0"/>
              <a:cs typeface="Segoe UI" panose="020B0502040204020203" pitchFamily="34" charset="0"/>
            </a:endParaRPr>
          </a:p>
          <a:p>
            <a:endParaRPr lang="en-US" dirty="0">
              <a:solidFill>
                <a:schemeClr val="bg2">
                  <a:lumMod val="25000"/>
                </a:schemeClr>
              </a:solidFill>
              <a:latin typeface="Segoe UI" panose="020B0502040204020203" pitchFamily="34" charset="0"/>
              <a:cs typeface="Segoe UI" panose="020B0502040204020203" pitchFamily="34" charset="0"/>
            </a:endParaRPr>
          </a:p>
        </p:txBody>
      </p:sp>
      <p:sp>
        <p:nvSpPr>
          <p:cNvPr id="8" name="Date Placeholder 7"/>
          <p:cNvSpPr>
            <a:spLocks noGrp="1"/>
          </p:cNvSpPr>
          <p:nvPr>
            <p:ph type="dt" idx="11"/>
          </p:nvPr>
        </p:nvSpPr>
        <p:spPr/>
        <p:txBody>
          <a:bodyPr/>
          <a:lstStyle/>
          <a:p>
            <a:fld id="{0CD00D6C-B2F9-4F36-A678-E034EC34E357}" type="datetime1">
              <a:rPr lang="en-US" smtClean="0"/>
              <a:t>11/27/2018</a:t>
            </a:fld>
            <a:endParaRPr lang="en-US"/>
          </a:p>
        </p:txBody>
      </p:sp>
      <p:sp>
        <p:nvSpPr>
          <p:cNvPr id="10" name="Slide Number Placeholder 9"/>
          <p:cNvSpPr>
            <a:spLocks noGrp="1"/>
          </p:cNvSpPr>
          <p:nvPr>
            <p:ph type="sldNum" sz="quarter" idx="13"/>
          </p:nvPr>
        </p:nvSpPr>
        <p:spPr/>
        <p:txBody>
          <a:bodyPr/>
          <a:lstStyle/>
          <a:p>
            <a:fld id="{CB9A4D78-847F-4C54-BA0E-52B2B322D2D6}" type="slidenum">
              <a:rPr lang="en-US" smtClean="0"/>
              <a:t>13</a:t>
            </a:fld>
            <a:endParaRPr lang="en-US"/>
          </a:p>
        </p:txBody>
      </p:sp>
    </p:spTree>
    <p:extLst>
      <p:ext uri="{BB962C8B-B14F-4D97-AF65-F5344CB8AC3E}">
        <p14:creationId xmlns:p14="http://schemas.microsoft.com/office/powerpoint/2010/main" val="3229294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[Hidden</a:t>
            </a:r>
            <a:r>
              <a:rPr lang="en-US" baseline="0" dirty="0"/>
              <a:t> Slide]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MBR2GPT is scriptable and can be used in SCCM/MDT</a:t>
            </a:r>
            <a:r>
              <a:rPr lang="en-US" baseline="0" dirty="0"/>
              <a:t> task sequence</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Unique return codes for troubleshooting in case of conversion failures</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Use Windows PE from Creators Update version of the Assessment and Deployment Kit (ADK) if converting disks with previous versions of Windows 10</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Reference: https://technet.microsoft.com/en-us/itpro/windows/deploy/mbr-to-gpt </a:t>
            </a:r>
            <a:endParaRPr lang="en-US" dirty="0"/>
          </a:p>
          <a:p>
            <a:endParaRPr lang="en-US" dirty="0"/>
          </a:p>
        </p:txBody>
      </p:sp>
      <p:sp>
        <p:nvSpPr>
          <p:cNvPr id="5" name="Date Placeholder 4"/>
          <p:cNvSpPr>
            <a:spLocks noGrp="1"/>
          </p:cNvSpPr>
          <p:nvPr>
            <p:ph type="dt" idx="11"/>
          </p:nvPr>
        </p:nvSpPr>
        <p:spPr/>
        <p:txBody>
          <a:bodyPr/>
          <a:lstStyle/>
          <a:p>
            <a:fld id="{270280D4-5B95-49F9-9EB7-49C99FB84FBF}" type="datetime1">
              <a:rPr lang="en-US" smtClean="0"/>
              <a:t>11/27/2018</a:t>
            </a:fld>
            <a:endParaRPr lang="en-US"/>
          </a:p>
        </p:txBody>
      </p:sp>
      <p:sp>
        <p:nvSpPr>
          <p:cNvPr id="10" name="Slide Number Placeholder 9"/>
          <p:cNvSpPr>
            <a:spLocks noGrp="1"/>
          </p:cNvSpPr>
          <p:nvPr>
            <p:ph type="sldNum" sz="quarter" idx="13"/>
          </p:nvPr>
        </p:nvSpPr>
        <p:spPr/>
        <p:txBody>
          <a:bodyPr/>
          <a:lstStyle/>
          <a:p>
            <a:fld id="{CB9A4D78-847F-4C54-BA0E-52B2B322D2D6}" type="slidenum">
              <a:rPr lang="en-US" smtClean="0"/>
              <a:t>14</a:t>
            </a:fld>
            <a:endParaRPr lang="en-US"/>
          </a:p>
        </p:txBody>
      </p:sp>
    </p:spTree>
    <p:extLst>
      <p:ext uri="{BB962C8B-B14F-4D97-AF65-F5344CB8AC3E}">
        <p14:creationId xmlns:p14="http://schemas.microsoft.com/office/powerpoint/2010/main" val="4236591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8" name="Date Placeholder 7"/>
          <p:cNvSpPr>
            <a:spLocks noGrp="1"/>
          </p:cNvSpPr>
          <p:nvPr>
            <p:ph type="dt" idx="11"/>
          </p:nvPr>
        </p:nvSpPr>
        <p:spPr/>
        <p:txBody>
          <a:bodyPr/>
          <a:lstStyle/>
          <a:p>
            <a:fld id="{84966077-EC41-46CA-B68A-ACCFA500251C}" type="datetime1">
              <a:rPr lang="en-US" smtClean="0"/>
              <a:t>11/27/2018</a:t>
            </a:fld>
            <a:endParaRPr lang="en-US"/>
          </a:p>
        </p:txBody>
      </p:sp>
      <p:sp>
        <p:nvSpPr>
          <p:cNvPr id="10" name="Slide Number Placeholder 9"/>
          <p:cNvSpPr>
            <a:spLocks noGrp="1"/>
          </p:cNvSpPr>
          <p:nvPr>
            <p:ph type="sldNum" sz="quarter" idx="13"/>
          </p:nvPr>
        </p:nvSpPr>
        <p:spPr/>
        <p:txBody>
          <a:bodyPr/>
          <a:lstStyle/>
          <a:p>
            <a:fld id="{CB9A4D78-847F-4C54-BA0E-52B2B322D2D6}" type="slidenum">
              <a:rPr lang="en-US" smtClean="0"/>
              <a:t>15</a:t>
            </a:fld>
            <a:endParaRPr lang="en-US"/>
          </a:p>
        </p:txBody>
      </p:sp>
    </p:spTree>
    <p:extLst>
      <p:ext uri="{BB962C8B-B14F-4D97-AF65-F5344CB8AC3E}">
        <p14:creationId xmlns:p14="http://schemas.microsoft.com/office/powerpoint/2010/main" val="3458316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a:t>[Positioning]</a:t>
            </a:r>
          </a:p>
          <a:p>
            <a:pPr marL="0" marR="0" lvl="0" indent="0" algn="l" defTabSz="932742" rtl="0" eaLnBrk="1" fontAlgn="auto" latinLnBrk="0" hangingPunct="1">
              <a:lnSpc>
                <a:spcPct val="90000"/>
              </a:lnSpc>
              <a:spcBef>
                <a:spcPts val="0"/>
              </a:spcBef>
              <a:spcAft>
                <a:spcPts val="340"/>
              </a:spcAft>
              <a:buClrTx/>
              <a:buSzTx/>
              <a:buFontTx/>
              <a:buNone/>
              <a:tabLst/>
              <a:defRPr/>
            </a:pPr>
            <a:r>
              <a:rPr lang="en-CA" b="0"/>
              <a:t>The goal of Credential Guard is to protect secrets from bad guys. It </a:t>
            </a:r>
            <a:r>
              <a:rPr lang="en-US">
                <a:effectLst/>
              </a:rPr>
              <a:t>isolates these secrets so that only privileged system software can access them. This way, it prevents any unauthorized access to these secrets that can lead to credential theft attacks, such as Pass-the-Hash or Pass-The-Ticket.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CA">
              <a:effectLs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a:t>Secrets are kept to be able to use SSO. This way, when user connects to devices, apps, he doesn’t get prompted for credentials. Attackers steal these secrets to get users’ credentials and gain access to other machines on the network.</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CA" b="0"/>
          </a:p>
        </p:txBody>
      </p:sp>
      <p:sp>
        <p:nvSpPr>
          <p:cNvPr id="7" name="Date Placeholder 6"/>
          <p:cNvSpPr>
            <a:spLocks noGrp="1"/>
          </p:cNvSpPr>
          <p:nvPr>
            <p:ph type="dt" idx="10"/>
          </p:nvPr>
        </p:nvSpPr>
        <p:spPr/>
        <p:txBody>
          <a:bodyPr/>
          <a:lstStyle/>
          <a:p>
            <a:fld id="{2A99C0CF-7F6B-4800-BD71-5603C642BB81}" type="datetime1">
              <a:rPr lang="en-US" smtClean="0"/>
              <a:t>11/27/2018</a:t>
            </a:fld>
            <a:endParaRPr lang="en-US"/>
          </a:p>
        </p:txBody>
      </p:sp>
      <p:sp>
        <p:nvSpPr>
          <p:cNvPr id="9" name="Slide Number Placeholder 8"/>
          <p:cNvSpPr>
            <a:spLocks noGrp="1"/>
          </p:cNvSpPr>
          <p:nvPr>
            <p:ph type="sldNum" sz="quarter" idx="12"/>
          </p:nvPr>
        </p:nvSpPr>
        <p:spPr/>
        <p:txBody>
          <a:bodyPr/>
          <a:lstStyle/>
          <a:p>
            <a:fld id="{8B263312-38AA-4E1E-B2B5-0F8F122B24FE}" type="slidenum">
              <a:rPr lang="en-US" smtClean="0"/>
              <a:pPr/>
              <a:t>16</a:t>
            </a:fld>
            <a:endParaRPr lang="en-US"/>
          </a:p>
        </p:txBody>
      </p:sp>
      <p:sp>
        <p:nvSpPr>
          <p:cNvPr id="4" name="Footer Placeholder 3"/>
          <p:cNvSpPr>
            <a:spLocks noGrp="1"/>
          </p:cNvSpPr>
          <p:nvPr>
            <p:ph type="ftr" sz="quarter" idx="13"/>
          </p:nvPr>
        </p:nvSpPr>
        <p:spPr/>
        <p:txBody>
          <a:bodyPr/>
          <a:lstStyle/>
          <a:p>
            <a:r>
              <a:rPr lang="en-US">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828330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a:t>[Positioning]</a:t>
            </a:r>
          </a:p>
          <a:p>
            <a:r>
              <a:rPr lang="en-US" sz="900" b="1" kern="1200">
                <a:solidFill>
                  <a:schemeClr val="tx1"/>
                </a:solidFill>
                <a:effectLst/>
                <a:latin typeface="Segoe UI" pitchFamily="34" charset="0"/>
                <a:ea typeface="+mn-ea"/>
                <a:cs typeface="+mn-cs"/>
              </a:rPr>
              <a:t>Threat</a:t>
            </a:r>
            <a:endParaRPr lang="en-US" sz="900" kern="1200">
              <a:solidFill>
                <a:schemeClr val="tx1"/>
              </a:solidFill>
              <a:effectLst/>
              <a:latin typeface="Segoe UI" pitchFamily="34" charset="0"/>
              <a:ea typeface="+mn-ea"/>
              <a:cs typeface="+mn-cs"/>
            </a:endParaRPr>
          </a:p>
          <a:p>
            <a:r>
              <a:rPr lang="en-US" sz="900" kern="1200">
                <a:solidFill>
                  <a:schemeClr val="tx1"/>
                </a:solidFill>
                <a:effectLst/>
                <a:latin typeface="Segoe UI" pitchFamily="34" charset="0"/>
                <a:ea typeface="+mn-ea"/>
                <a:cs typeface="+mn-cs"/>
              </a:rPr>
              <a:t>Admin-level privilege is obtained to disable system defenses and evade detection (e.g. Pass the Hash attack).</a:t>
            </a:r>
          </a:p>
          <a:p>
            <a:endParaRPr lang="en-US" sz="900" b="1" kern="1200">
              <a:solidFill>
                <a:schemeClr val="tx1"/>
              </a:solidFill>
              <a:effectLst/>
              <a:latin typeface="Segoe UI" pitchFamily="34" charset="0"/>
              <a:ea typeface="+mn-ea"/>
              <a:cs typeface="+mn-cs"/>
            </a:endParaRPr>
          </a:p>
          <a:p>
            <a:r>
              <a:rPr lang="en-US" sz="900" b="1" kern="1200">
                <a:solidFill>
                  <a:schemeClr val="tx1"/>
                </a:solidFill>
                <a:effectLst/>
                <a:latin typeface="Segoe UI" pitchFamily="34" charset="0"/>
                <a:ea typeface="+mn-ea"/>
                <a:cs typeface="+mn-cs"/>
              </a:rPr>
              <a:t>Mitigation</a:t>
            </a:r>
            <a:endParaRPr lang="en-US" sz="900" kern="1200">
              <a:solidFill>
                <a:schemeClr val="tx1"/>
              </a:solidFill>
              <a:effectLst/>
              <a:latin typeface="Segoe UI" pitchFamily="34" charset="0"/>
              <a:ea typeface="+mn-ea"/>
              <a:cs typeface="+mn-cs"/>
            </a:endParaRPr>
          </a:p>
          <a:p>
            <a:r>
              <a:rPr lang="en-US" sz="900" kern="1200">
                <a:solidFill>
                  <a:schemeClr val="tx1"/>
                </a:solidFill>
                <a:effectLst/>
                <a:latin typeface="Segoe UI" pitchFamily="34" charset="0"/>
                <a:ea typeface="+mn-ea"/>
                <a:cs typeface="+mn-cs"/>
              </a:rPr>
              <a:t>Credential Guard helps to mitigate threats by using Hyper-V powered secure execution environment to protect NTLM tokens:</a:t>
            </a:r>
          </a:p>
          <a:p>
            <a:pPr marL="171450" lvl="0" indent="-171450">
              <a:buFont typeface="Arial" panose="020B0604020202020204" pitchFamily="34" charset="0"/>
              <a:buChar char="•"/>
            </a:pPr>
            <a:r>
              <a:rPr lang="en-US" sz="900" kern="1200">
                <a:solidFill>
                  <a:schemeClr val="tx1"/>
                </a:solidFill>
                <a:effectLst/>
                <a:latin typeface="Segoe UI" pitchFamily="34" charset="0"/>
                <a:ea typeface="+mn-ea"/>
                <a:cs typeface="+mn-cs"/>
              </a:rPr>
              <a:t>Prevents pass-the-hash attacks and enterprise credential theft that happens by reading and dumping the content of LSASS memory.</a:t>
            </a:r>
          </a:p>
          <a:p>
            <a:pPr marL="171450" lvl="0" indent="-171450">
              <a:buFont typeface="Arial" panose="020B0604020202020204" pitchFamily="34" charset="0"/>
              <a:buChar char="•"/>
            </a:pPr>
            <a:r>
              <a:rPr lang="en-US" sz="900" kern="1200">
                <a:solidFill>
                  <a:schemeClr val="tx1"/>
                </a:solidFill>
                <a:effectLst/>
                <a:latin typeface="Segoe UI" pitchFamily="34" charset="0"/>
                <a:ea typeface="+mn-ea"/>
                <a:cs typeface="+mn-cs"/>
              </a:rPr>
              <a:t>You can place items under Credential Guard, but they cannot be removed.</a:t>
            </a:r>
          </a:p>
          <a:p>
            <a:pPr marL="171450" lvl="0" indent="-171450">
              <a:buFont typeface="Arial" panose="020B0604020202020204" pitchFamily="34" charset="0"/>
              <a:buChar char="•"/>
            </a:pPr>
            <a:r>
              <a:rPr lang="en-US" sz="900" kern="1200">
                <a:solidFill>
                  <a:schemeClr val="tx1"/>
                </a:solidFill>
                <a:effectLst/>
                <a:latin typeface="Segoe UI" pitchFamily="34" charset="0"/>
                <a:ea typeface="+mn-ea"/>
                <a:cs typeface="+mn-cs"/>
              </a:rPr>
              <a:t>Decouples NTLM hash from logon secret.</a:t>
            </a:r>
          </a:p>
          <a:p>
            <a:pPr marL="171450" lvl="0" indent="-171450">
              <a:buFont typeface="Arial" panose="020B0604020202020204" pitchFamily="34" charset="0"/>
              <a:buChar char="•"/>
            </a:pPr>
            <a:r>
              <a:rPr lang="en-US" sz="900" kern="1200">
                <a:solidFill>
                  <a:schemeClr val="tx1"/>
                </a:solidFill>
                <a:effectLst/>
                <a:latin typeface="Segoe UI" pitchFamily="34" charset="0"/>
                <a:ea typeface="+mn-ea"/>
                <a:cs typeface="+mn-cs"/>
              </a:rPr>
              <a:t>Fully randomizes and manages full length NTLM hash to prevent brute force attack.</a:t>
            </a:r>
          </a:p>
          <a:p>
            <a:endParaRPr lang="en-US" sz="900" b="1" kern="1200">
              <a:solidFill>
                <a:schemeClr val="tx1"/>
              </a:solidFill>
              <a:effectLst/>
              <a:latin typeface="Segoe UI" pitchFamily="34" charset="0"/>
              <a:ea typeface="+mn-ea"/>
              <a:cs typeface="+mn-cs"/>
            </a:endParaRPr>
          </a:p>
          <a:p>
            <a:r>
              <a:rPr lang="en-US" sz="900" b="1" kern="1200">
                <a:solidFill>
                  <a:schemeClr val="tx1"/>
                </a:solidFill>
                <a:effectLst/>
                <a:latin typeface="Segoe UI" pitchFamily="34" charset="0"/>
                <a:ea typeface="+mn-ea"/>
                <a:cs typeface="+mn-cs"/>
              </a:rPr>
              <a:t>Improvements</a:t>
            </a:r>
            <a:endParaRPr lang="en-US" sz="900" kern="1200">
              <a:solidFill>
                <a:schemeClr val="tx1"/>
              </a:solidFill>
              <a:effectLst/>
              <a:latin typeface="Segoe UI" pitchFamily="34" charset="0"/>
              <a:ea typeface="+mn-ea"/>
              <a:cs typeface="+mn-cs"/>
            </a:endParaRPr>
          </a:p>
          <a:p>
            <a:r>
              <a:rPr lang="en-US" sz="900" kern="1200">
                <a:solidFill>
                  <a:schemeClr val="tx1"/>
                </a:solidFill>
                <a:effectLst/>
                <a:latin typeface="Segoe UI" pitchFamily="34" charset="0"/>
                <a:ea typeface="+mn-ea"/>
                <a:cs typeface="+mn-cs"/>
              </a:rPr>
              <a:t>Credential Manager support: with Credential Manager, credentials are stored in a virtual container so that even if hackers compromise the system, they cannot access the hash. That way, they cannot penetrate computers on the network.</a:t>
            </a:r>
          </a:p>
          <a:p>
            <a:endParaRPr lang="en-US" sz="900" kern="1200">
              <a:solidFill>
                <a:schemeClr val="tx1"/>
              </a:solidFill>
              <a:effectLst/>
              <a:latin typeface="Segoe UI" pitchFamily="34" charset="0"/>
              <a:ea typeface="+mn-ea"/>
              <a:cs typeface="+mn-cs"/>
            </a:endParaRPr>
          </a:p>
          <a:p>
            <a:r>
              <a:rPr lang="en-US" sz="900" kern="1200">
                <a:solidFill>
                  <a:schemeClr val="tx1"/>
                </a:solidFill>
                <a:effectLst/>
                <a:latin typeface="Segoe UI" pitchFamily="34" charset="0"/>
                <a:ea typeface="+mn-ea"/>
                <a:cs typeface="+mn-cs"/>
              </a:rPr>
              <a:t>TPM 1.2 and 2.0 provides protection for encryption keys that are stored in the firmware and are used by Credential Guard. </a:t>
            </a:r>
          </a:p>
          <a:p>
            <a:endParaRPr lang="en-US" sz="900" b="1" kern="1200">
              <a:solidFill>
                <a:schemeClr val="tx1"/>
              </a:solidFill>
              <a:effectLst/>
              <a:latin typeface="Segoe UI" pitchFamily="34" charset="0"/>
              <a:ea typeface="+mn-ea"/>
              <a:cs typeface="+mn-cs"/>
            </a:endParaRPr>
          </a:p>
          <a:p>
            <a:r>
              <a:rPr lang="en-US" sz="900" b="1" kern="1200">
                <a:solidFill>
                  <a:schemeClr val="tx1"/>
                </a:solidFill>
                <a:effectLst/>
                <a:latin typeface="Segoe UI" pitchFamily="34" charset="0"/>
                <a:ea typeface="+mn-ea"/>
                <a:cs typeface="+mn-cs"/>
              </a:rPr>
              <a:t>Configuration Options</a:t>
            </a:r>
            <a:endParaRPr lang="en-US" sz="900" kern="1200">
              <a:solidFill>
                <a:schemeClr val="tx1"/>
              </a:solidFill>
              <a:effectLst/>
              <a:latin typeface="Segoe UI" pitchFamily="34" charset="0"/>
              <a:ea typeface="+mn-ea"/>
              <a:cs typeface="+mn-cs"/>
            </a:endParaRPr>
          </a:p>
          <a:p>
            <a:pPr marL="171450" indent="-171450">
              <a:buFont typeface="Arial" panose="020B0604020202020204" pitchFamily="34" charset="0"/>
              <a:buChar char="•"/>
            </a:pPr>
            <a:r>
              <a:rPr lang="en-US" sz="900" kern="1200">
                <a:solidFill>
                  <a:schemeClr val="tx1"/>
                </a:solidFill>
                <a:effectLst/>
                <a:latin typeface="Segoe UI" pitchFamily="34" charset="0"/>
                <a:ea typeface="+mn-ea"/>
                <a:cs typeface="+mn-cs"/>
              </a:rPr>
              <a:t>Enabled without lock (If you want to turn off remotely by Group policy).</a:t>
            </a:r>
          </a:p>
          <a:p>
            <a:pPr marL="171450" indent="-171450">
              <a:buFont typeface="Arial" panose="020B0604020202020204" pitchFamily="34" charset="0"/>
              <a:buChar char="•"/>
            </a:pPr>
            <a:r>
              <a:rPr lang="en-US" sz="900" kern="1200">
                <a:solidFill>
                  <a:schemeClr val="tx1"/>
                </a:solidFill>
                <a:effectLst/>
                <a:latin typeface="Segoe UI" pitchFamily="34" charset="0"/>
                <a:ea typeface="+mn-ea"/>
                <a:cs typeface="+mn-cs"/>
              </a:rPr>
              <a:t>Enabled with UEFI lock (Administrator must be physically present at a machine and disable Credential Guard).</a:t>
            </a:r>
          </a:p>
          <a:p>
            <a:endParaRPr lang="en-US" sz="900" kern="1200">
              <a:solidFill>
                <a:schemeClr val="tx1"/>
              </a:solidFill>
              <a:effectLst/>
              <a:latin typeface="Segoe UI" pitchFamily="34" charset="0"/>
              <a:ea typeface="+mn-ea"/>
              <a:cs typeface="+mn-cs"/>
            </a:endParaRPr>
          </a:p>
          <a:p>
            <a:endParaRPr lang="en-US"/>
          </a:p>
        </p:txBody>
      </p:sp>
      <p:sp>
        <p:nvSpPr>
          <p:cNvPr id="7" name="Date Placeholder 6"/>
          <p:cNvSpPr>
            <a:spLocks noGrp="1"/>
          </p:cNvSpPr>
          <p:nvPr>
            <p:ph type="dt" idx="10"/>
          </p:nvPr>
        </p:nvSpPr>
        <p:spPr/>
        <p:txBody>
          <a:bodyPr/>
          <a:lstStyle/>
          <a:p>
            <a:fld id="{6D10E213-01AE-4DD7-B3C9-8E3C2552D5B8}" type="datetime1">
              <a:rPr lang="en-US" smtClean="0"/>
              <a:t>11/27/2018</a:t>
            </a:fld>
            <a:endParaRPr lang="en-US"/>
          </a:p>
        </p:txBody>
      </p:sp>
      <p:sp>
        <p:nvSpPr>
          <p:cNvPr id="9" name="Slide Number Placeholder 8"/>
          <p:cNvSpPr>
            <a:spLocks noGrp="1"/>
          </p:cNvSpPr>
          <p:nvPr>
            <p:ph type="sldNum" sz="quarter" idx="12"/>
          </p:nvPr>
        </p:nvSpPr>
        <p:spPr/>
        <p:txBody>
          <a:bodyPr/>
          <a:lstStyle/>
          <a:p>
            <a:fld id="{8B263312-38AA-4E1E-B2B5-0F8F122B24FE}" type="slidenum">
              <a:rPr lang="en-US" smtClean="0"/>
              <a:pPr/>
              <a:t>17</a:t>
            </a:fld>
            <a:endParaRPr lang="en-US"/>
          </a:p>
        </p:txBody>
      </p:sp>
      <p:sp>
        <p:nvSpPr>
          <p:cNvPr id="4" name="Footer Placeholder 3"/>
          <p:cNvSpPr>
            <a:spLocks noGrp="1"/>
          </p:cNvSpPr>
          <p:nvPr>
            <p:ph type="ftr" sz="quarter" idx="13"/>
          </p:nvPr>
        </p:nvSpPr>
        <p:spPr/>
        <p:txBody>
          <a:bodyPr/>
          <a:lstStyle/>
          <a:p>
            <a:r>
              <a:rPr lang="en-US">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692933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a:t>[Positioning]</a:t>
            </a:r>
          </a:p>
          <a:p>
            <a:r>
              <a:rPr lang="en-US" sz="900" kern="1200">
                <a:solidFill>
                  <a:schemeClr val="tx1"/>
                </a:solidFill>
                <a:effectLst/>
                <a:latin typeface="Segoe UI" pitchFamily="34" charset="0"/>
                <a:ea typeface="+mn-ea"/>
                <a:cs typeface="+mn-cs"/>
              </a:rPr>
              <a:t>A typical PtH attack starts with one end-point being compromised through either a vulnerability exploit, malware, or both, which has then given the attacker admin-level access. With this access the malware can steal the user’s derived credentials, then move them to other devices on the network and impersonate the user from there. </a:t>
            </a:r>
          </a:p>
          <a:p>
            <a:endParaRPr lang="en-US" sz="900" kern="1200">
              <a:solidFill>
                <a:schemeClr val="tx1"/>
              </a:solidFill>
              <a:effectLst/>
              <a:latin typeface="Segoe UI" pitchFamily="34" charset="0"/>
              <a:ea typeface="+mn-ea"/>
              <a:cs typeface="+mn-cs"/>
            </a:endParaRPr>
          </a:p>
          <a:p>
            <a:r>
              <a:rPr lang="en-US" sz="900" kern="1200">
                <a:solidFill>
                  <a:schemeClr val="tx1"/>
                </a:solidFill>
                <a:effectLst/>
                <a:latin typeface="Segoe UI" pitchFamily="34" charset="0"/>
                <a:ea typeface="+mn-ea"/>
                <a:cs typeface="+mn-cs"/>
              </a:rPr>
              <a:t>As the attacker moves laterally across the network and finds additional devices, they may be able to steal credentials of other users who have previously signed onto those devices. Over time, an attacker typically gains access to a large set of credentials, some of which have increased levels privilege on devices and the network. Eventually it’s likely that the domain admin accounts will be compromised, and then you know what happens next…</a:t>
            </a:r>
          </a:p>
          <a:p>
            <a:endParaRPr lang="en-US" sz="900" kern="1200">
              <a:solidFill>
                <a:schemeClr val="tx1"/>
              </a:solidFill>
              <a:effectLst/>
              <a:latin typeface="Segoe UI" pitchFamily="34" charset="0"/>
              <a:ea typeface="+mn-ea"/>
              <a:cs typeface="+mn-cs"/>
            </a:endParaRPr>
          </a:p>
        </p:txBody>
      </p:sp>
      <p:sp>
        <p:nvSpPr>
          <p:cNvPr id="6" name="Date Placeholder 5"/>
          <p:cNvSpPr>
            <a:spLocks noGrp="1"/>
          </p:cNvSpPr>
          <p:nvPr>
            <p:ph type="dt" idx="10"/>
          </p:nvPr>
        </p:nvSpPr>
        <p:spPr/>
        <p:txBody>
          <a:bodyPr/>
          <a:lstStyle/>
          <a:p>
            <a:fld id="{27ABBD6D-A951-47D5-8E44-42EABD4E096C}" type="datetime1">
              <a:rPr lang="en-US" smtClean="0"/>
              <a:t>11/27/2018</a:t>
            </a:fld>
            <a:endParaRPr lang="en-US"/>
          </a:p>
        </p:txBody>
      </p:sp>
      <p:sp>
        <p:nvSpPr>
          <p:cNvPr id="11" name="Slide Number Placeholder 10"/>
          <p:cNvSpPr>
            <a:spLocks noGrp="1"/>
          </p:cNvSpPr>
          <p:nvPr>
            <p:ph type="sldNum" sz="quarter" idx="12"/>
          </p:nvPr>
        </p:nvSpPr>
        <p:spPr/>
        <p:txBody>
          <a:bodyPr/>
          <a:lstStyle/>
          <a:p>
            <a:fld id="{CB9A4D78-847F-4C54-BA0E-52B2B322D2D6}" type="slidenum">
              <a:rPr lang="en-US" smtClean="0"/>
              <a:t>18</a:t>
            </a:fld>
            <a:endParaRPr lang="en-US"/>
          </a:p>
        </p:txBody>
      </p:sp>
      <p:sp>
        <p:nvSpPr>
          <p:cNvPr id="4" name="Footer Placeholder 3"/>
          <p:cNvSpPr>
            <a:spLocks noGrp="1"/>
          </p:cNvSpPr>
          <p:nvPr>
            <p:ph type="ftr" sz="quarter" idx="13"/>
          </p:nvPr>
        </p:nvSpPr>
        <p:spPr/>
        <p:txBody>
          <a:bodyPr/>
          <a:lstStyle/>
          <a:p>
            <a:r>
              <a:rPr lang="en-US"/>
              <a:t>MICROSOFT MAKES NO WARRANTIES, EXPRESS, IMPLIED OR STATUTORY, AS TO THE INFORMATION IN THIS PRESENTATION.</a:t>
            </a:r>
          </a:p>
        </p:txBody>
      </p:sp>
    </p:spTree>
    <p:extLst>
      <p:ext uri="{BB962C8B-B14F-4D97-AF65-F5344CB8AC3E}">
        <p14:creationId xmlns:p14="http://schemas.microsoft.com/office/powerpoint/2010/main" val="604507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sz="900">
              <a:effectLst/>
            </a:endParaRPr>
          </a:p>
          <a:p>
            <a:r>
              <a:rPr lang="en-US" sz="900" b="1">
                <a:effectLst/>
              </a:rPr>
              <a:t>Firmware</a:t>
            </a:r>
            <a:r>
              <a:rPr lang="en-US" sz="900" b="1" baseline="0">
                <a:effectLst/>
              </a:rPr>
              <a:t> Requirements – </a:t>
            </a:r>
          </a:p>
          <a:p>
            <a:pPr marL="171450" indent="-171450">
              <a:buFont typeface="Arial" panose="020B0604020202020204" pitchFamily="34" charset="0"/>
              <a:buChar char="•"/>
            </a:pPr>
            <a:r>
              <a:rPr lang="en-US" sz="900">
                <a:effectLst/>
              </a:rPr>
              <a:t>To verify that the firmware is using UEFI version 2.3.1 or higher, supports Secure Boot</a:t>
            </a:r>
            <a:r>
              <a:rPr lang="en-US" sz="900" baseline="0">
                <a:effectLst/>
              </a:rPr>
              <a:t> and has a secure update process</a:t>
            </a:r>
            <a:r>
              <a:rPr lang="en-US" sz="900">
                <a:effectLst/>
              </a:rPr>
              <a:t> you can validate it against the System.Fundamentals.Firmware.CS.UEFISecureBoot.ConnectedStandy Windows Hardware Compatibility Program requirement.</a:t>
            </a:r>
          </a:p>
          <a:p>
            <a:pPr marL="171450" indent="-171450">
              <a:buFont typeface="Arial" panose="020B0604020202020204" pitchFamily="34" charset="0"/>
              <a:buChar char="•"/>
            </a:pPr>
            <a:r>
              <a:rPr lang="en-US" sz="900">
                <a:effectLst/>
              </a:rPr>
              <a:t>The secure MOR bit helps to prevent certain memory attacks.</a:t>
            </a:r>
          </a:p>
          <a:p>
            <a:pPr marL="0" indent="0">
              <a:buFont typeface="Arial" panose="020B0604020202020204" pitchFamily="34" charset="0"/>
              <a:buNone/>
            </a:pPr>
            <a:endParaRPr lang="en-US" sz="900">
              <a:effectLst/>
            </a:endParaRPr>
          </a:p>
          <a:p>
            <a:pPr marL="0" indent="0">
              <a:buFont typeface="Arial" panose="020B0604020202020204" pitchFamily="34" charset="0"/>
              <a:buNone/>
            </a:pPr>
            <a:r>
              <a:rPr lang="en-US" sz="900" b="1">
                <a:effectLst/>
              </a:rPr>
              <a:t>Hardware Requirements</a:t>
            </a:r>
          </a:p>
          <a:p>
            <a:pPr marL="171450" indent="-171450">
              <a:buFont typeface="Arial" panose="020B0604020202020204" pitchFamily="34" charset="0"/>
              <a:buChar char="•"/>
            </a:pPr>
            <a:r>
              <a:rPr lang="en-US" sz="900">
                <a:effectLst/>
              </a:rPr>
              <a:t>You cannot run Credential Guard on a virtual machine.</a:t>
            </a:r>
          </a:p>
          <a:p>
            <a:pPr marL="171450" indent="-171450">
              <a:buFont typeface="Arial" panose="020B0604020202020204" pitchFamily="34" charset="0"/>
              <a:buChar char="•"/>
            </a:pPr>
            <a:r>
              <a:rPr lang="en-US" sz="900">
                <a:effectLst/>
              </a:rPr>
              <a:t>The features that virtualization-based security uses in the Windows hypervisor can only run on a 64-bit PC.</a:t>
            </a:r>
          </a:p>
          <a:p>
            <a:pPr marL="171450" indent="-171450">
              <a:buFont typeface="Arial" panose="020B0604020202020204" pitchFamily="34" charset="0"/>
              <a:buChar char="•"/>
            </a:pPr>
            <a:r>
              <a:rPr lang="en-US" sz="900">
                <a:effectLst/>
              </a:rPr>
              <a:t>TPM 1.2 or 2.0 provides protection for encryption keys that are stored in the firmware. If you don't have a TPM installed, Credential Guard will still be enabled, but the keys used to encrypt Credential Guard will not be protected by the TPM.</a:t>
            </a:r>
          </a:p>
          <a:p>
            <a:endParaRPr lang="en-US"/>
          </a:p>
          <a:p>
            <a:r>
              <a:rPr lang="en-US" b="1"/>
              <a:t>Enable Credential Guard without UEFI lock</a:t>
            </a:r>
            <a:r>
              <a:rPr lang="en-US"/>
              <a:t>. You can enable Credential Guard by using the registry. This allows you to disable Credential Guard remotely. However, we recommend that Credential Guard is enabled with UEFI lock. You can configure this by using Group Policy.</a:t>
            </a:r>
          </a:p>
          <a:p>
            <a:endParaRPr lang="en-US"/>
          </a:p>
          <a:p>
            <a:r>
              <a:rPr lang="en-US"/>
              <a:t>If you choose the </a:t>
            </a:r>
            <a:r>
              <a:rPr lang="en-US" b="1"/>
              <a:t>Secure Boot and DMA protection</a:t>
            </a:r>
            <a:r>
              <a:rPr lang="en-US"/>
              <a:t> option in the Group Policy setting, an IOMMU is required. The </a:t>
            </a:r>
            <a:r>
              <a:rPr lang="en-US" b="1"/>
              <a:t>Secure Boot</a:t>
            </a:r>
            <a:r>
              <a:rPr lang="en-US"/>
              <a:t> Group Policy option enables Credential Guard on devices without an IOMMU.</a:t>
            </a:r>
          </a:p>
          <a:p>
            <a:endParaRPr lang="en-US"/>
          </a:p>
          <a:p>
            <a:r>
              <a:rPr lang="en-US" b="1"/>
              <a:t>Credential Manager support</a:t>
            </a:r>
            <a:r>
              <a:rPr lang="en-US"/>
              <a:t>. Credentials that are stored with Credential Manager, including domain credentials, are protected with Credential Guard with the following considerations:</a:t>
            </a:r>
          </a:p>
          <a:p>
            <a:pPr lvl="1"/>
            <a:r>
              <a:rPr lang="en-US"/>
              <a:t>Credentials that are saved by the Remote Desktop Protocol cannot be used. Employees in your organization can manually store credentials in Credential Manager as generic credentials.</a:t>
            </a:r>
          </a:p>
          <a:p>
            <a:pPr lvl="1"/>
            <a:r>
              <a:rPr lang="en-US"/>
              <a:t>Applications that extract derived domain credentials using undocumented APIs from Credential Manager will no longer be able to use those saved derived credentials.</a:t>
            </a:r>
          </a:p>
          <a:p>
            <a:pPr lvl="1"/>
            <a:r>
              <a:rPr lang="en-US"/>
              <a:t>You cannot restore credentials using the Credential Manager control panel if the credentials were backed up from a PC that has Credential Guard turned on. If you need to back up your credentials, you must do this before you enable Credential Guard. Otherwise, you won't be able to restore those credentials.</a:t>
            </a:r>
          </a:p>
          <a:p>
            <a:endParaRPr lang="en-US"/>
          </a:p>
          <a:p>
            <a:endParaRPr lang="en-US"/>
          </a:p>
          <a:p>
            <a:r>
              <a:rPr lang="en-US"/>
              <a:t>References</a:t>
            </a:r>
          </a:p>
          <a:p>
            <a:r>
              <a:rPr lang="en-US"/>
              <a:t>https://technet.microsoft.com/en-us/itpro/windows/keep-secure/credential-guard</a:t>
            </a:r>
          </a:p>
          <a:p>
            <a:r>
              <a:rPr lang="en-US"/>
              <a:t>https://technet.microsoft.com/en-us/itpro/windows/whats-new/credential-guard</a:t>
            </a:r>
          </a:p>
        </p:txBody>
      </p:sp>
      <p:sp>
        <p:nvSpPr>
          <p:cNvPr id="6" name="Date Placeholder 5"/>
          <p:cNvSpPr>
            <a:spLocks noGrp="1"/>
          </p:cNvSpPr>
          <p:nvPr>
            <p:ph type="dt" idx="10"/>
          </p:nvPr>
        </p:nvSpPr>
        <p:spPr/>
        <p:txBody>
          <a:bodyPr/>
          <a:lstStyle/>
          <a:p>
            <a:fld id="{7107A265-3BA9-456F-8D0D-1DE00575EFFC}" type="datetime1">
              <a:rPr lang="en-US" smtClean="0"/>
              <a:t>11/27/2018</a:t>
            </a:fld>
            <a:endParaRPr lang="en-US"/>
          </a:p>
        </p:txBody>
      </p:sp>
      <p:sp>
        <p:nvSpPr>
          <p:cNvPr id="11" name="Slide Number Placeholder 10"/>
          <p:cNvSpPr>
            <a:spLocks noGrp="1"/>
          </p:cNvSpPr>
          <p:nvPr>
            <p:ph type="sldNum" sz="quarter" idx="12"/>
          </p:nvPr>
        </p:nvSpPr>
        <p:spPr/>
        <p:txBody>
          <a:bodyPr/>
          <a:lstStyle/>
          <a:p>
            <a:fld id="{CB9A4D78-847F-4C54-BA0E-52B2B322D2D6}" type="slidenum">
              <a:rPr lang="en-US" smtClean="0"/>
              <a:t>19</a:t>
            </a:fld>
            <a:endParaRPr lang="en-US"/>
          </a:p>
        </p:txBody>
      </p:sp>
      <p:sp>
        <p:nvSpPr>
          <p:cNvPr id="4" name="Footer Placeholder 3"/>
          <p:cNvSpPr>
            <a:spLocks noGrp="1"/>
          </p:cNvSpPr>
          <p:nvPr>
            <p:ph type="ftr" sz="quarter" idx="13"/>
          </p:nvPr>
        </p:nvSpPr>
        <p:spPr/>
        <p:txBody>
          <a:bodyPr/>
          <a:lstStyle/>
          <a:p>
            <a:r>
              <a:rPr lang="en-US"/>
              <a:t>MICROSOFT MAKES NO WARRANTIES, EXPRESS, IMPLIED OR STATUTORY, AS TO THE INFORMATION IN THIS PRESENTATION.</a:t>
            </a:r>
          </a:p>
        </p:txBody>
      </p:sp>
    </p:spTree>
    <p:extLst>
      <p:ext uri="{BB962C8B-B14F-4D97-AF65-F5344CB8AC3E}">
        <p14:creationId xmlns:p14="http://schemas.microsoft.com/office/powerpoint/2010/main" val="867420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a:t>[Positioning]</a:t>
            </a:r>
          </a:p>
          <a:p>
            <a:pPr marL="0" marR="0" lvl="0" indent="0" algn="l" defTabSz="914363" rtl="0" eaLnBrk="1" fontAlgn="auto" latinLnBrk="0" hangingPunct="1">
              <a:lnSpc>
                <a:spcPct val="90000"/>
              </a:lnSpc>
              <a:spcBef>
                <a:spcPts val="0"/>
              </a:spcBef>
              <a:spcAft>
                <a:spcPts val="333"/>
              </a:spcAft>
              <a:buClrTx/>
              <a:buSzTx/>
              <a:buFontTx/>
              <a:buNone/>
              <a:tabLst/>
              <a:defRPr/>
            </a:pPr>
            <a:r>
              <a:rPr kumimoji="0" lang="en-US" sz="900" b="1" i="0" u="none" strike="noStrike" kern="0" cap="none" spc="0" normalizeH="0" baseline="0" noProof="0">
                <a:ln>
                  <a:noFill/>
                </a:ln>
                <a:solidFill>
                  <a:schemeClr val="bg1"/>
                </a:solidFill>
                <a:effectLst/>
                <a:uLnTx/>
                <a:uFillTx/>
                <a:cs typeface="Segoe UI Light" panose="020B0502040204020203" pitchFamily="34" charset="0"/>
              </a:rPr>
              <a:t>Requirements</a:t>
            </a:r>
          </a:p>
          <a:p>
            <a:pPr marL="285750" marR="0" lvl="0" indent="-285750" defTabSz="914363" eaLnBrk="1" fontAlgn="auto" latinLnBrk="0" hangingPunct="1">
              <a:lnSpc>
                <a:spcPct val="90000"/>
              </a:lnSpc>
              <a:spcBef>
                <a:spcPct val="20000"/>
              </a:spcBef>
              <a:spcAft>
                <a:spcPts val="0"/>
              </a:spcAft>
              <a:buClrTx/>
              <a:buSzPct val="90000"/>
              <a:buFont typeface="Wingdings" panose="05000000000000000000" pitchFamily="2" charset="2"/>
              <a:buChar char="§"/>
              <a:tabLst/>
              <a:defRPr/>
            </a:pPr>
            <a:r>
              <a:rPr kumimoji="0" lang="en-US" sz="900" b="0" i="0" u="none" strike="noStrike" kern="0" cap="none" spc="0" normalizeH="0" baseline="0" noProof="0">
                <a:ln>
                  <a:noFill/>
                </a:ln>
                <a:gradFill>
                  <a:gsLst>
                    <a:gs pos="0">
                      <a:schemeClr val="tx1"/>
                    </a:gs>
                    <a:gs pos="86000">
                      <a:schemeClr val="tx1"/>
                    </a:gs>
                  </a:gsLst>
                  <a:lin ang="5400000" scaled="0"/>
                </a:gradFill>
                <a:effectLst/>
                <a:uLnTx/>
                <a:uFillTx/>
                <a:latin typeface="Segoe UI" pitchFamily="34" charset="0"/>
                <a:ea typeface="+mn-ea"/>
                <a:cs typeface="Segoe UI Light" panose="020B0502040204020203" pitchFamily="34" charset="0"/>
              </a:rPr>
              <a:t>Windows 10 Enterprise x64 Edition</a:t>
            </a:r>
          </a:p>
          <a:p>
            <a:pPr marL="285750" marR="0" lvl="0" indent="-285750" defTabSz="914363" eaLnBrk="1" fontAlgn="auto" latinLnBrk="0" hangingPunct="1">
              <a:lnSpc>
                <a:spcPct val="90000"/>
              </a:lnSpc>
              <a:spcBef>
                <a:spcPct val="20000"/>
              </a:spcBef>
              <a:spcAft>
                <a:spcPts val="0"/>
              </a:spcAft>
              <a:buClrTx/>
              <a:buSzPct val="90000"/>
              <a:buFont typeface="Wingdings" panose="05000000000000000000" pitchFamily="2" charset="2"/>
              <a:buChar char="§"/>
              <a:tabLst/>
              <a:defRPr/>
            </a:pPr>
            <a:r>
              <a:rPr kumimoji="0" lang="en-US" sz="900" b="0" i="0" u="none" strike="noStrike" kern="0" cap="none" spc="0" normalizeH="0" baseline="0" noProof="0">
                <a:ln>
                  <a:noFill/>
                </a:ln>
                <a:gradFill>
                  <a:gsLst>
                    <a:gs pos="0">
                      <a:schemeClr val="tx1"/>
                    </a:gs>
                    <a:gs pos="86000">
                      <a:schemeClr val="tx1"/>
                    </a:gs>
                  </a:gsLst>
                  <a:lin ang="5400000" scaled="0"/>
                </a:gradFill>
                <a:effectLst/>
                <a:uLnTx/>
                <a:uFillTx/>
                <a:latin typeface="Segoe UI" pitchFamily="34" charset="0"/>
                <a:ea typeface="+mn-ea"/>
                <a:cs typeface="Segoe UI Light" panose="020B0502040204020203" pitchFamily="34" charset="0"/>
              </a:rPr>
              <a:t>UEFI 2.3.1 or higher firmware and Secure Boot</a:t>
            </a:r>
          </a:p>
          <a:p>
            <a:pPr marL="285750" marR="0" lvl="0" indent="-285750" defTabSz="914363" eaLnBrk="1" fontAlgn="auto" latinLnBrk="0" hangingPunct="1">
              <a:lnSpc>
                <a:spcPct val="90000"/>
              </a:lnSpc>
              <a:spcBef>
                <a:spcPct val="20000"/>
              </a:spcBef>
              <a:spcAft>
                <a:spcPts val="0"/>
              </a:spcAft>
              <a:buClrTx/>
              <a:buSzPct val="90000"/>
              <a:buFont typeface="Wingdings" panose="05000000000000000000" pitchFamily="2" charset="2"/>
              <a:buChar char="§"/>
              <a:tabLst/>
              <a:defRPr/>
            </a:pPr>
            <a:r>
              <a:rPr kumimoji="0" lang="en-US" sz="900" b="0" i="0" u="none" strike="noStrike" kern="0" cap="none" spc="0" normalizeH="0" baseline="0" noProof="0">
                <a:ln>
                  <a:noFill/>
                </a:ln>
                <a:gradFill>
                  <a:gsLst>
                    <a:gs pos="0">
                      <a:schemeClr val="tx1"/>
                    </a:gs>
                    <a:gs pos="86000">
                      <a:schemeClr val="tx1"/>
                    </a:gs>
                  </a:gsLst>
                  <a:lin ang="5400000" scaled="0"/>
                </a:gradFill>
                <a:effectLst/>
                <a:uLnTx/>
                <a:uFillTx/>
                <a:latin typeface="Segoe UI" pitchFamily="34" charset="0"/>
                <a:ea typeface="+mn-ea"/>
                <a:cs typeface="Segoe UI Light" panose="020B0502040204020203" pitchFamily="34" charset="0"/>
              </a:rPr>
              <a:t>TPM 2.0 (Note: TPM 1.2  can be used but is not recommended)</a:t>
            </a:r>
          </a:p>
          <a:p>
            <a:pPr marL="285750" marR="0" lvl="0" indent="-285750" defTabSz="914363" eaLnBrk="1" fontAlgn="auto" latinLnBrk="0" hangingPunct="1">
              <a:lnSpc>
                <a:spcPct val="90000"/>
              </a:lnSpc>
              <a:spcBef>
                <a:spcPct val="20000"/>
              </a:spcBef>
              <a:spcAft>
                <a:spcPts val="0"/>
              </a:spcAft>
              <a:buClrTx/>
              <a:buSzPct val="90000"/>
              <a:buFont typeface="Wingdings" panose="05000000000000000000" pitchFamily="2" charset="2"/>
              <a:buChar char="§"/>
              <a:tabLst/>
              <a:defRPr/>
            </a:pPr>
            <a:r>
              <a:rPr kumimoji="0" lang="en-US" sz="900" b="0" i="0" u="none" strike="noStrike" kern="0" cap="none" spc="0" normalizeH="0" baseline="0" noProof="0">
                <a:ln>
                  <a:noFill/>
                </a:ln>
                <a:gradFill>
                  <a:gsLst>
                    <a:gs pos="0">
                      <a:schemeClr val="tx1"/>
                    </a:gs>
                    <a:gs pos="86000">
                      <a:schemeClr val="tx1"/>
                    </a:gs>
                  </a:gsLst>
                  <a:lin ang="5400000" scaled="0"/>
                </a:gradFill>
                <a:effectLst/>
                <a:uLnTx/>
                <a:uFillTx/>
                <a:latin typeface="Segoe UI" pitchFamily="34" charset="0"/>
                <a:ea typeface="+mn-ea"/>
                <a:cs typeface="Segoe UI Light" panose="020B0502040204020203" pitchFamily="34" charset="0"/>
              </a:rPr>
              <a:t>Virtualization capable hardware</a:t>
            </a:r>
          </a:p>
          <a:p>
            <a:pPr marL="285750" marR="0" lvl="0" indent="-285750" defTabSz="914363" eaLnBrk="1" fontAlgn="auto" latinLnBrk="0" hangingPunct="1">
              <a:lnSpc>
                <a:spcPct val="90000"/>
              </a:lnSpc>
              <a:spcBef>
                <a:spcPct val="20000"/>
              </a:spcBef>
              <a:spcAft>
                <a:spcPts val="0"/>
              </a:spcAft>
              <a:buClrTx/>
              <a:buSzPct val="90000"/>
              <a:buFont typeface="Wingdings" panose="05000000000000000000" pitchFamily="2" charset="2"/>
              <a:buChar char="§"/>
              <a:tabLst/>
              <a:defRPr/>
            </a:pPr>
            <a:r>
              <a:rPr kumimoji="0" lang="en-US" sz="900" b="0" i="0" u="none" strike="noStrike" kern="0" cap="none" spc="0" normalizeH="0" baseline="0" noProof="0">
                <a:ln>
                  <a:noFill/>
                </a:ln>
                <a:gradFill>
                  <a:gsLst>
                    <a:gs pos="0">
                      <a:schemeClr val="tx1"/>
                    </a:gs>
                    <a:gs pos="86000">
                      <a:schemeClr val="tx1"/>
                    </a:gs>
                  </a:gsLst>
                  <a:lin ang="5400000" scaled="0"/>
                </a:gradFill>
                <a:effectLst/>
                <a:uLnTx/>
                <a:uFillTx/>
                <a:latin typeface="Segoe UI" pitchFamily="34" charset="0"/>
                <a:ea typeface="+mn-ea"/>
                <a:cs typeface="Segoe UI Light" panose="020B0502040204020203" pitchFamily="34" charset="0"/>
              </a:rPr>
              <a:t>Physical device</a:t>
            </a:r>
          </a:p>
          <a:p>
            <a:pPr marL="285750" marR="0" lvl="0" indent="-285750" defTabSz="914363" eaLnBrk="1" fontAlgn="auto" latinLnBrk="0" hangingPunct="1">
              <a:lnSpc>
                <a:spcPct val="90000"/>
              </a:lnSpc>
              <a:spcBef>
                <a:spcPct val="20000"/>
              </a:spcBef>
              <a:spcAft>
                <a:spcPts val="0"/>
              </a:spcAft>
              <a:buClrTx/>
              <a:buSzPct val="90000"/>
              <a:buFont typeface="Wingdings" panose="05000000000000000000" pitchFamily="2" charset="2"/>
              <a:buChar char="§"/>
              <a:tabLst/>
              <a:defRPr/>
            </a:pPr>
            <a:r>
              <a:rPr kumimoji="0" lang="en-US" sz="900" b="0" i="0" u="none" strike="noStrike" kern="0" cap="none" spc="0" normalizeH="0" baseline="0" noProof="0">
                <a:ln>
                  <a:noFill/>
                </a:ln>
                <a:gradFill>
                  <a:gsLst>
                    <a:gs pos="0">
                      <a:schemeClr val="tx1"/>
                    </a:gs>
                    <a:gs pos="86000">
                      <a:schemeClr val="tx1"/>
                    </a:gs>
                  </a:gsLst>
                  <a:lin ang="5400000" scaled="0"/>
                </a:gradFill>
                <a:effectLst/>
                <a:uLnTx/>
                <a:uFillTx/>
                <a:latin typeface="Segoe UI" pitchFamily="34" charset="0"/>
                <a:ea typeface="+mn-ea"/>
                <a:cs typeface="Segoe UI Light" panose="020B0502040204020203" pitchFamily="34" charset="0"/>
              </a:rPr>
              <a:t>The firmware is updated for Secure MOR implementation</a:t>
            </a:r>
          </a:p>
          <a:p>
            <a:pPr marL="285750" marR="0" lvl="0" indent="-285750" defTabSz="914363" eaLnBrk="1" fontAlgn="auto" latinLnBrk="0" hangingPunct="1">
              <a:lnSpc>
                <a:spcPct val="90000"/>
              </a:lnSpc>
              <a:spcBef>
                <a:spcPct val="20000"/>
              </a:spcBef>
              <a:spcAft>
                <a:spcPts val="0"/>
              </a:spcAft>
              <a:buClrTx/>
              <a:buSzPct val="90000"/>
              <a:buFont typeface="Wingdings" panose="05000000000000000000" pitchFamily="2" charset="2"/>
              <a:buChar char="§"/>
              <a:tabLst/>
              <a:defRPr/>
            </a:pPr>
            <a:r>
              <a:rPr lang="en-US" sz="900" kern="0">
                <a:solidFill>
                  <a:schemeClr val="tx1"/>
                </a:solidFill>
                <a:latin typeface="Segoe UI" pitchFamily="34" charset="0"/>
                <a:ea typeface="+mn-ea"/>
                <a:cs typeface="+mn-cs"/>
              </a:rPr>
              <a:t>Optionally, </a:t>
            </a:r>
            <a:r>
              <a:rPr lang="en-US" sz="900" kern="1200">
                <a:solidFill>
                  <a:schemeClr val="tx1"/>
                </a:solidFill>
                <a:latin typeface="Segoe UI" pitchFamily="34" charset="0"/>
                <a:ea typeface="+mn-ea"/>
                <a:cs typeface="+mn-cs"/>
              </a:rPr>
              <a:t>A VT-d or AMD-Vi IOMMU (Input/output memory management unit)</a:t>
            </a:r>
          </a:p>
          <a:p>
            <a:pPr marL="0" marR="0" lvl="0" indent="0" defTabSz="914363" eaLnBrk="1" fontAlgn="auto" latinLnBrk="0" hangingPunct="1">
              <a:lnSpc>
                <a:spcPct val="90000"/>
              </a:lnSpc>
              <a:spcBef>
                <a:spcPct val="20000"/>
              </a:spcBef>
              <a:spcAft>
                <a:spcPts val="0"/>
              </a:spcAft>
              <a:buClrTx/>
              <a:buSzPct val="90000"/>
              <a:buFont typeface="Wingdings" panose="05000000000000000000" pitchFamily="2" charset="2"/>
              <a:buNone/>
              <a:tabLst/>
              <a:defRPr/>
            </a:pPr>
            <a:endParaRPr lang="en-US" sz="900" kern="1200">
              <a:solidFill>
                <a:schemeClr val="tx1"/>
              </a:solidFill>
              <a:latin typeface="Segoe UI" pitchFamily="34" charset="0"/>
              <a:ea typeface="+mn-ea"/>
              <a:cs typeface="+mn-cs"/>
            </a:endParaRPr>
          </a:p>
          <a:p>
            <a:pPr marL="0" marR="0" lvl="0" indent="0" algn="l" defTabSz="914363"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900" b="1" i="0" u="none" strike="noStrike" kern="0" cap="none" spc="0" normalizeH="0" baseline="0" noProof="0">
                <a:ln>
                  <a:noFill/>
                </a:ln>
                <a:solidFill>
                  <a:schemeClr val="bg1"/>
                </a:solidFill>
                <a:effectLst/>
                <a:uLnTx/>
                <a:uFillTx/>
                <a:cs typeface="Segoe UI Light" panose="020B0502040204020203" pitchFamily="34" charset="0"/>
              </a:rPr>
              <a:t>Impacts</a:t>
            </a:r>
          </a:p>
          <a:p>
            <a:pPr lvl="0">
              <a:buFont typeface="Wingdings" panose="05000000000000000000" pitchFamily="2" charset="2"/>
              <a:buChar char="§"/>
              <a:defRPr/>
            </a:pPr>
            <a:r>
              <a:rPr lang="en-US" sz="1400" kern="1200">
                <a:solidFill>
                  <a:schemeClr val="tx1"/>
                </a:solidFill>
                <a:latin typeface="Segoe UI" pitchFamily="34" charset="0"/>
                <a:ea typeface="+mn-ea"/>
                <a:cs typeface="+mn-cs"/>
              </a:rPr>
              <a:t>Credential Guard does not allow: </a:t>
            </a:r>
          </a:p>
          <a:p>
            <a:pPr lvl="1">
              <a:buFont typeface="Wingdings" panose="05000000000000000000" pitchFamily="2" charset="2"/>
              <a:buChar char="§"/>
              <a:defRPr/>
            </a:pPr>
            <a:r>
              <a:rPr lang="en-US" sz="1400" kern="1200">
                <a:solidFill>
                  <a:schemeClr val="tx1"/>
                </a:solidFill>
                <a:latin typeface="Segoe UI" pitchFamily="34" charset="0"/>
                <a:ea typeface="+mn-ea"/>
                <a:cs typeface="+mn-cs"/>
              </a:rPr>
              <a:t>Unconstrained Kerberos delegation</a:t>
            </a:r>
          </a:p>
          <a:p>
            <a:pPr lvl="1">
              <a:buFont typeface="Wingdings" panose="05000000000000000000" pitchFamily="2" charset="2"/>
              <a:buChar char="§"/>
              <a:defRPr/>
            </a:pPr>
            <a:r>
              <a:rPr lang="en-US" sz="1400" kern="1200">
                <a:solidFill>
                  <a:schemeClr val="tx1"/>
                </a:solidFill>
                <a:latin typeface="Segoe UI" pitchFamily="34" charset="0"/>
                <a:ea typeface="+mn-ea"/>
                <a:cs typeface="+mn-cs"/>
              </a:rPr>
              <a:t>NTLMv1, MS-CHAPv2, Digest, CredSSP, Kerberos DES encryption</a:t>
            </a:r>
          </a:p>
          <a:p>
            <a:pPr lvl="1">
              <a:buFont typeface="Wingdings" panose="05000000000000000000" pitchFamily="2" charset="2"/>
              <a:buChar char="§"/>
              <a:defRPr/>
            </a:pPr>
            <a:r>
              <a:rPr lang="en-US" sz="1400" kern="1200">
                <a:solidFill>
                  <a:schemeClr val="tx1"/>
                </a:solidFill>
                <a:latin typeface="Segoe UI" pitchFamily="34" charset="0"/>
                <a:ea typeface="+mn-ea"/>
                <a:cs typeface="+mn-cs"/>
              </a:rPr>
              <a:t>Saved password in remote desktop.</a:t>
            </a:r>
            <a:endParaRPr kumimoji="0" lang="en-US" sz="1400" b="0" i="0" u="none" strike="noStrike" kern="0" cap="none" spc="0" normalizeH="0" baseline="0" noProof="0">
              <a:ln>
                <a:noFill/>
              </a:ln>
              <a:gradFill>
                <a:gsLst>
                  <a:gs pos="0">
                    <a:schemeClr val="tx1"/>
                  </a:gs>
                  <a:gs pos="86000">
                    <a:schemeClr val="tx1"/>
                  </a:gs>
                </a:gsLst>
                <a:lin ang="5400000" scaled="0"/>
              </a:gradFill>
              <a:effectLst/>
              <a:uLnTx/>
              <a:uFillTx/>
              <a:latin typeface="Segoe UI" pitchFamily="34" charset="0"/>
              <a:ea typeface="+mn-ea"/>
              <a:cs typeface="+mn-cs"/>
            </a:endParaRPr>
          </a:p>
          <a:p>
            <a:pPr marL="285750" marR="0" lvl="0" indent="-285750" defTabSz="914363" eaLnBrk="1" fontAlgn="auto" latinLnBrk="0" hangingPunct="1">
              <a:lnSpc>
                <a:spcPct val="90000"/>
              </a:lnSpc>
              <a:spcBef>
                <a:spcPct val="20000"/>
              </a:spcBef>
              <a:spcAft>
                <a:spcPts val="0"/>
              </a:spcAft>
              <a:buClrTx/>
              <a:buSzPct val="90000"/>
              <a:buFont typeface="Wingdings" panose="05000000000000000000" pitchFamily="2" charset="2"/>
              <a:buChar char="§"/>
              <a:tabLst/>
              <a:defRPr/>
            </a:pPr>
            <a:r>
              <a:rPr kumimoji="0" lang="en-US" sz="1400" b="0" i="0" u="none" strike="noStrike" kern="0" cap="none" spc="0" normalizeH="0" baseline="0" noProof="0">
                <a:ln>
                  <a:noFill/>
                </a:ln>
                <a:gradFill>
                  <a:gsLst>
                    <a:gs pos="0">
                      <a:schemeClr val="tx1"/>
                    </a:gs>
                    <a:gs pos="86000">
                      <a:schemeClr val="tx1"/>
                    </a:gs>
                  </a:gsLst>
                  <a:lin ang="5400000" scaled="0"/>
                </a:gradFill>
                <a:effectLst/>
                <a:uLnTx/>
                <a:uFillTx/>
                <a:latin typeface="Segoe UI" pitchFamily="34" charset="0"/>
                <a:ea typeface="+mn-ea"/>
                <a:cs typeface="+mn-cs"/>
              </a:rPr>
              <a:t>Some hardware and drivers may not work. T</a:t>
            </a:r>
            <a:r>
              <a:rPr lang="en-US" sz="1400" kern="0">
                <a:solidFill>
                  <a:schemeClr val="tx1"/>
                </a:solidFill>
                <a:latin typeface="Segoe UI" pitchFamily="34" charset="0"/>
                <a:ea typeface="+mn-ea"/>
                <a:cs typeface="+mn-cs"/>
              </a:rPr>
              <a:t>he investigation and the tests should be conducted. </a:t>
            </a:r>
            <a:endParaRPr kumimoji="0" lang="en-US" sz="1400" b="0" i="0" u="none" strike="noStrike" kern="0" cap="none" spc="0" normalizeH="0" baseline="0" noProof="0">
              <a:ln>
                <a:noFill/>
              </a:ln>
              <a:gradFill>
                <a:gsLst>
                  <a:gs pos="0">
                    <a:schemeClr val="tx1"/>
                  </a:gs>
                  <a:gs pos="86000">
                    <a:schemeClr val="tx1"/>
                  </a:gs>
                </a:gsLst>
                <a:lin ang="5400000" scaled="0"/>
              </a:gradFill>
              <a:effectLst/>
              <a:uLnTx/>
              <a:uFillTx/>
              <a:latin typeface="Segoe UI" pitchFamily="34" charset="0"/>
              <a:ea typeface="+mn-ea"/>
              <a:cs typeface="+mn-cs"/>
            </a:endParaRPr>
          </a:p>
          <a:p>
            <a:pPr marL="0" marR="0" lvl="0" indent="0" defTabSz="914363" eaLnBrk="1" fontAlgn="auto" latinLnBrk="0" hangingPunct="1">
              <a:lnSpc>
                <a:spcPct val="90000"/>
              </a:lnSpc>
              <a:spcBef>
                <a:spcPct val="20000"/>
              </a:spcBef>
              <a:spcAft>
                <a:spcPts val="0"/>
              </a:spcAft>
              <a:buClrTx/>
              <a:buSzPct val="90000"/>
              <a:buFont typeface="Wingdings" panose="05000000000000000000" pitchFamily="2" charset="2"/>
              <a:buNone/>
              <a:tabLst/>
              <a:defRPr/>
            </a:pPr>
            <a:endParaRPr lang="en-US"/>
          </a:p>
          <a:p>
            <a:pPr marL="0" marR="0" lvl="0" indent="0" algn="l" defTabSz="914363"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900" b="1" i="0" u="none" strike="noStrike" kern="0" cap="none" spc="0" normalizeH="0" baseline="0" noProof="0">
                <a:ln>
                  <a:noFill/>
                </a:ln>
                <a:solidFill>
                  <a:schemeClr val="bg1"/>
                </a:solidFill>
                <a:effectLst/>
                <a:uLnTx/>
                <a:uFillTx/>
                <a:cs typeface="Segoe UI Light" panose="020B0502040204020203" pitchFamily="34" charset="0"/>
              </a:rPr>
              <a:t>Deployment</a:t>
            </a:r>
          </a:p>
          <a:p>
            <a:pPr marL="285750" marR="0" lvl="0" indent="-285750" defTabSz="914363" eaLnBrk="1" fontAlgn="auto" latinLnBrk="0" hangingPunct="1">
              <a:lnSpc>
                <a:spcPct val="90000"/>
              </a:lnSpc>
              <a:spcBef>
                <a:spcPct val="20000"/>
              </a:spcBef>
              <a:spcAft>
                <a:spcPts val="0"/>
              </a:spcAft>
              <a:buClrTx/>
              <a:buSzPct val="90000"/>
              <a:buFont typeface="Wingdings" panose="05000000000000000000" pitchFamily="2" charset="2"/>
              <a:buChar char="§"/>
              <a:tabLst/>
              <a:defRPr/>
            </a:pPr>
            <a:r>
              <a:rPr lang="en-US" sz="900" kern="0">
                <a:solidFill>
                  <a:schemeClr val="tx1"/>
                </a:solidFill>
                <a:latin typeface="Segoe UI" pitchFamily="34" charset="0"/>
                <a:ea typeface="+mn-ea"/>
                <a:cs typeface="+mn-cs"/>
              </a:rPr>
              <a:t>Check IT environment. Typically start with new environment of standard users or Administrator workstation, for example</a:t>
            </a:r>
            <a:endParaRPr kumimoji="0" lang="en-US" sz="900" b="0" i="0" u="none" strike="noStrike" kern="0" cap="none" spc="0" normalizeH="0" baseline="0" noProof="0">
              <a:ln>
                <a:noFill/>
              </a:ln>
              <a:gradFill>
                <a:gsLst>
                  <a:gs pos="0">
                    <a:schemeClr val="tx1"/>
                  </a:gs>
                  <a:gs pos="86000">
                    <a:schemeClr val="tx1"/>
                  </a:gs>
                </a:gsLst>
                <a:lin ang="5400000" scaled="0"/>
              </a:gradFill>
              <a:effectLst/>
              <a:uLnTx/>
              <a:uFillTx/>
              <a:latin typeface="Segoe UI" pitchFamily="34" charset="0"/>
              <a:ea typeface="+mn-ea"/>
              <a:cs typeface="Segoe UI Light" panose="020B0502040204020203" pitchFamily="34" charset="0"/>
            </a:endParaRPr>
          </a:p>
          <a:p>
            <a:pPr marL="285750" marR="0" lvl="0" indent="-285750" defTabSz="914363" eaLnBrk="1" fontAlgn="auto" latinLnBrk="0" hangingPunct="1">
              <a:lnSpc>
                <a:spcPct val="90000"/>
              </a:lnSpc>
              <a:spcBef>
                <a:spcPct val="20000"/>
              </a:spcBef>
              <a:spcAft>
                <a:spcPts val="0"/>
              </a:spcAft>
              <a:buClrTx/>
              <a:buSzPct val="90000"/>
              <a:buFont typeface="Wingdings" panose="05000000000000000000" pitchFamily="2" charset="2"/>
              <a:buChar char="§"/>
              <a:tabLst/>
              <a:defRPr/>
            </a:pPr>
            <a:r>
              <a:rPr kumimoji="0" lang="en-US" sz="900" b="0" i="0" u="none" strike="noStrike" kern="0" cap="none" spc="0" normalizeH="0" baseline="0" noProof="0">
                <a:ln>
                  <a:noFill/>
                </a:ln>
                <a:gradFill>
                  <a:gsLst>
                    <a:gs pos="0">
                      <a:schemeClr val="tx1"/>
                    </a:gs>
                    <a:gs pos="86000">
                      <a:schemeClr val="tx1"/>
                    </a:gs>
                  </a:gsLst>
                  <a:lin ang="5400000" scaled="0"/>
                </a:gradFill>
                <a:effectLst/>
                <a:uLnTx/>
                <a:uFillTx/>
                <a:latin typeface="Segoe UI" pitchFamily="34" charset="0"/>
                <a:ea typeface="+mn-ea"/>
                <a:cs typeface="Segoe UI Light" panose="020B0502040204020203" pitchFamily="34" charset="0"/>
              </a:rPr>
              <a:t>Credential Guard policies are ignored on incompatible hardware</a:t>
            </a:r>
          </a:p>
        </p:txBody>
      </p:sp>
      <p:sp>
        <p:nvSpPr>
          <p:cNvPr id="6" name="Date Placeholder 5"/>
          <p:cNvSpPr>
            <a:spLocks noGrp="1"/>
          </p:cNvSpPr>
          <p:nvPr>
            <p:ph type="dt" idx="10"/>
          </p:nvPr>
        </p:nvSpPr>
        <p:spPr/>
        <p:txBody>
          <a:bodyPr/>
          <a:lstStyle/>
          <a:p>
            <a:fld id="{AF3951EC-461B-4650-A97A-3034B2C70F4A}" type="datetime1">
              <a:rPr lang="en-US" smtClean="0"/>
              <a:t>11/27/2018</a:t>
            </a:fld>
            <a:endParaRPr lang="en-US"/>
          </a:p>
        </p:txBody>
      </p:sp>
      <p:sp>
        <p:nvSpPr>
          <p:cNvPr id="11" name="Slide Number Placeholder 10"/>
          <p:cNvSpPr>
            <a:spLocks noGrp="1"/>
          </p:cNvSpPr>
          <p:nvPr>
            <p:ph type="sldNum" sz="quarter" idx="12"/>
          </p:nvPr>
        </p:nvSpPr>
        <p:spPr/>
        <p:txBody>
          <a:bodyPr/>
          <a:lstStyle/>
          <a:p>
            <a:fld id="{CB9A4D78-847F-4C54-BA0E-52B2B322D2D6}" type="slidenum">
              <a:rPr lang="en-US" smtClean="0"/>
              <a:t>20</a:t>
            </a:fld>
            <a:endParaRPr lang="en-US"/>
          </a:p>
        </p:txBody>
      </p:sp>
      <p:sp>
        <p:nvSpPr>
          <p:cNvPr id="4" name="Footer Placeholder 3"/>
          <p:cNvSpPr>
            <a:spLocks noGrp="1"/>
          </p:cNvSpPr>
          <p:nvPr>
            <p:ph type="ftr" sz="quarter" idx="13"/>
          </p:nvPr>
        </p:nvSpPr>
        <p:spPr/>
        <p:txBody>
          <a:bodyPr/>
          <a:lstStyle/>
          <a:p>
            <a:r>
              <a:rPr lang="en-US"/>
              <a:t>MICROSOFT MAKES NO WARRANTIES, EXPRESS, IMPLIED OR STATUTORY, AS TO THE INFORMATION IN THIS PRESENTATION.</a:t>
            </a:r>
          </a:p>
        </p:txBody>
      </p:sp>
    </p:spTree>
    <p:extLst>
      <p:ext uri="{BB962C8B-B14F-4D97-AF65-F5344CB8AC3E}">
        <p14:creationId xmlns:p14="http://schemas.microsoft.com/office/powerpoint/2010/main" val="25449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8" name="Date Placeholder 7"/>
          <p:cNvSpPr>
            <a:spLocks noGrp="1"/>
          </p:cNvSpPr>
          <p:nvPr>
            <p:ph type="dt" idx="11"/>
          </p:nvPr>
        </p:nvSpPr>
        <p:spPr/>
        <p:txBody>
          <a:bodyPr/>
          <a:lstStyle/>
          <a:p>
            <a:fld id="{F1490D91-46CE-4AB3-A1E1-54231BC40DD9}" type="datetime1">
              <a:rPr lang="en-US" smtClean="0"/>
              <a:t>11/27/2018</a:t>
            </a:fld>
            <a:endParaRPr lang="en-US"/>
          </a:p>
        </p:txBody>
      </p:sp>
      <p:sp>
        <p:nvSpPr>
          <p:cNvPr id="10" name="Slide Number Placeholder 9"/>
          <p:cNvSpPr>
            <a:spLocks noGrp="1"/>
          </p:cNvSpPr>
          <p:nvPr>
            <p:ph type="sldNum" sz="quarter" idx="13"/>
          </p:nvPr>
        </p:nvSpPr>
        <p:spPr/>
        <p:txBody>
          <a:bodyPr/>
          <a:lstStyle/>
          <a:p>
            <a:fld id="{CB9A4D78-847F-4C54-BA0E-52B2B322D2D6}" type="slidenum">
              <a:rPr lang="en-US" smtClean="0"/>
              <a:t>3</a:t>
            </a:fld>
            <a:endParaRPr lang="en-US"/>
          </a:p>
        </p:txBody>
      </p:sp>
    </p:spTree>
    <p:extLst>
      <p:ext uri="{BB962C8B-B14F-4D97-AF65-F5344CB8AC3E}">
        <p14:creationId xmlns:p14="http://schemas.microsoft.com/office/powerpoint/2010/main" val="3562027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a:t>[Positioning]</a:t>
            </a:r>
          </a:p>
          <a:p>
            <a:pPr marL="171450" lvl="0" indent="-171450">
              <a:buFont typeface="Arial" panose="020B0604020202020204" pitchFamily="34" charset="0"/>
              <a:buChar char="•"/>
            </a:pPr>
            <a:r>
              <a:rPr lang="en-US" sz="900" kern="1200">
                <a:solidFill>
                  <a:schemeClr val="tx1"/>
                </a:solidFill>
                <a:effectLst/>
                <a:latin typeface="Segoe UI" pitchFamily="34" charset="0"/>
                <a:ea typeface="+mn-ea"/>
                <a:cs typeface="+mn-cs"/>
              </a:rPr>
              <a:t>Credential Guard uses VBS to isolate Windows authentication from Windows operating system.</a:t>
            </a:r>
          </a:p>
          <a:p>
            <a:pPr marL="171450" lvl="0" indent="-171450">
              <a:buFont typeface="Arial" panose="020B0604020202020204" pitchFamily="34" charset="0"/>
              <a:buChar char="•"/>
            </a:pPr>
            <a:r>
              <a:rPr lang="en-US" sz="900" kern="1200">
                <a:solidFill>
                  <a:schemeClr val="tx1"/>
                </a:solidFill>
                <a:effectLst/>
                <a:latin typeface="Segoe UI" pitchFamily="34" charset="0"/>
                <a:ea typeface="+mn-ea"/>
                <a:cs typeface="+mn-cs"/>
              </a:rPr>
              <a:t>Protects LSA Service (LSASS) and derived credentials (Kerberos Ticket; NTLM Hash).</a:t>
            </a:r>
          </a:p>
          <a:p>
            <a:pPr marL="171450" lvl="0" indent="-171450">
              <a:buFont typeface="Arial" panose="020B0604020202020204" pitchFamily="34" charset="0"/>
              <a:buChar char="•"/>
            </a:pPr>
            <a:r>
              <a:rPr lang="en-US" sz="900" kern="1200">
                <a:solidFill>
                  <a:schemeClr val="tx1"/>
                </a:solidFill>
                <a:effectLst/>
                <a:latin typeface="Segoe UI" pitchFamily="34" charset="0"/>
                <a:ea typeface="+mn-ea"/>
                <a:cs typeface="+mn-cs"/>
              </a:rPr>
              <a:t>Fundamentally breaks delivered credential theft using MimiKatz.</a:t>
            </a:r>
          </a:p>
          <a:p>
            <a:r>
              <a:rPr lang="en-US" sz="900" kern="1200">
                <a:solidFill>
                  <a:schemeClr val="tx1"/>
                </a:solidFill>
                <a:effectLst/>
                <a:latin typeface="Segoe UI" pitchFamily="34" charset="0"/>
                <a:ea typeface="+mn-ea"/>
                <a:cs typeface="+mn-cs"/>
              </a:rPr>
              <a:t> </a:t>
            </a:r>
          </a:p>
        </p:txBody>
      </p:sp>
      <p:sp>
        <p:nvSpPr>
          <p:cNvPr id="6" name="Date Placeholder 5"/>
          <p:cNvSpPr>
            <a:spLocks noGrp="1"/>
          </p:cNvSpPr>
          <p:nvPr>
            <p:ph type="dt" idx="10"/>
          </p:nvPr>
        </p:nvSpPr>
        <p:spPr/>
        <p:txBody>
          <a:bodyPr/>
          <a:lstStyle/>
          <a:p>
            <a:fld id="{8DDAD158-05B9-411B-AD5B-EB4DD2316916}" type="datetime1">
              <a:rPr lang="en-US" smtClean="0"/>
              <a:t>11/27/2018</a:t>
            </a:fld>
            <a:endParaRPr lang="en-US"/>
          </a:p>
        </p:txBody>
      </p:sp>
      <p:sp>
        <p:nvSpPr>
          <p:cNvPr id="11" name="Slide Number Placeholder 10"/>
          <p:cNvSpPr>
            <a:spLocks noGrp="1"/>
          </p:cNvSpPr>
          <p:nvPr>
            <p:ph type="sldNum" sz="quarter" idx="12"/>
          </p:nvPr>
        </p:nvSpPr>
        <p:spPr/>
        <p:txBody>
          <a:bodyPr/>
          <a:lstStyle/>
          <a:p>
            <a:fld id="{CB9A4D78-847F-4C54-BA0E-52B2B322D2D6}" type="slidenum">
              <a:rPr lang="en-US" smtClean="0"/>
              <a:t>21</a:t>
            </a:fld>
            <a:endParaRPr lang="en-US"/>
          </a:p>
        </p:txBody>
      </p:sp>
      <p:sp>
        <p:nvSpPr>
          <p:cNvPr id="4" name="Footer Placeholder 3"/>
          <p:cNvSpPr>
            <a:spLocks noGrp="1"/>
          </p:cNvSpPr>
          <p:nvPr>
            <p:ph type="ftr" sz="quarter" idx="13"/>
          </p:nvPr>
        </p:nvSpPr>
        <p:spPr/>
        <p:txBody>
          <a:bodyPr/>
          <a:lstStyle/>
          <a:p>
            <a:r>
              <a:rPr lang="en-US"/>
              <a:t>MICROSOFT MAKES NO WARRANTIES, EXPRESS, IMPLIED OR STATUTORY, AS TO THE INFORMATION IN THIS PRESENTATION.</a:t>
            </a:r>
          </a:p>
        </p:txBody>
      </p:sp>
    </p:spTree>
    <p:extLst>
      <p:ext uri="{BB962C8B-B14F-4D97-AF65-F5344CB8AC3E}">
        <p14:creationId xmlns:p14="http://schemas.microsoft.com/office/powerpoint/2010/main" val="723707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r>
              <a:rPr lang="en-CA" b="1"/>
              <a:t>Reference</a:t>
            </a:r>
          </a:p>
          <a:p>
            <a:pPr marL="0" indent="0">
              <a:buFont typeface="Arial" panose="020B0604020202020204" pitchFamily="34" charset="0"/>
              <a:buNone/>
            </a:pPr>
            <a:r>
              <a:rPr lang="en-US" b="0"/>
              <a:t>https://technet.microsoft.com/en-ca/itpro/windows/keep-secure/credential-guard-manage</a:t>
            </a:r>
          </a:p>
          <a:p>
            <a:pPr marL="0" indent="0">
              <a:buFont typeface="Arial" panose="020B0604020202020204" pitchFamily="34" charset="0"/>
              <a:buNone/>
            </a:pPr>
            <a:endParaRPr lang="en-US" b="0"/>
          </a:p>
        </p:txBody>
      </p:sp>
      <p:sp>
        <p:nvSpPr>
          <p:cNvPr id="6" name="Date Placeholder 5"/>
          <p:cNvSpPr>
            <a:spLocks noGrp="1"/>
          </p:cNvSpPr>
          <p:nvPr>
            <p:ph type="dt" idx="10"/>
          </p:nvPr>
        </p:nvSpPr>
        <p:spPr/>
        <p:txBody>
          <a:bodyPr/>
          <a:lstStyle/>
          <a:p>
            <a:fld id="{F6446612-F851-43EB-A1F8-00625383B01A}" type="datetime1">
              <a:rPr lang="en-US" smtClean="0"/>
              <a:t>11/27/2018</a:t>
            </a:fld>
            <a:endParaRPr lang="en-US"/>
          </a:p>
        </p:txBody>
      </p:sp>
      <p:sp>
        <p:nvSpPr>
          <p:cNvPr id="11" name="Slide Number Placeholder 10"/>
          <p:cNvSpPr>
            <a:spLocks noGrp="1"/>
          </p:cNvSpPr>
          <p:nvPr>
            <p:ph type="sldNum" sz="quarter" idx="12"/>
          </p:nvPr>
        </p:nvSpPr>
        <p:spPr/>
        <p:txBody>
          <a:bodyPr/>
          <a:lstStyle/>
          <a:p>
            <a:fld id="{CB9A4D78-847F-4C54-BA0E-52B2B322D2D6}" type="slidenum">
              <a:rPr lang="en-US" smtClean="0"/>
              <a:t>22</a:t>
            </a:fld>
            <a:endParaRPr lang="en-US"/>
          </a:p>
        </p:txBody>
      </p:sp>
      <p:sp>
        <p:nvSpPr>
          <p:cNvPr id="4" name="Footer Placeholder 3"/>
          <p:cNvSpPr>
            <a:spLocks noGrp="1"/>
          </p:cNvSpPr>
          <p:nvPr>
            <p:ph type="ftr" sz="quarter" idx="13"/>
          </p:nvPr>
        </p:nvSpPr>
        <p:spPr/>
        <p:txBody>
          <a:bodyPr/>
          <a:lstStyle/>
          <a:p>
            <a:r>
              <a:rPr lang="en-US"/>
              <a:t>MICROSOFT MAKES NO WARRANTIES, EXPRESS, IMPLIED OR STATUTORY, AS TO THE INFORMATION IN THIS PRESENTATION.</a:t>
            </a:r>
          </a:p>
        </p:txBody>
      </p:sp>
    </p:spTree>
    <p:extLst>
      <p:ext uri="{BB962C8B-B14F-4D97-AF65-F5344CB8AC3E}">
        <p14:creationId xmlns:p14="http://schemas.microsoft.com/office/powerpoint/2010/main" val="1361868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a:t>Positioning</a:t>
            </a:r>
          </a:p>
          <a:p>
            <a:pPr marL="228600" indent="-228600">
              <a:buFont typeface="Wingdings" panose="05000000000000000000" pitchFamily="2" charset="2"/>
              <a:buChar char="§"/>
            </a:pPr>
            <a:r>
              <a:rPr lang="en-US"/>
              <a:t>New capability in Windows 10 1607</a:t>
            </a:r>
          </a:p>
          <a:p>
            <a:pPr marL="228600" indent="-228600">
              <a:buFont typeface="Wingdings" panose="05000000000000000000" pitchFamily="2" charset="2"/>
              <a:buChar char="§"/>
            </a:pPr>
            <a:r>
              <a:rPr lang="en-US"/>
              <a:t>Improves remote desktop</a:t>
            </a:r>
            <a:r>
              <a:rPr lang="en-US" baseline="0"/>
              <a:t> connection security</a:t>
            </a:r>
            <a:endParaRPr lang="en-US"/>
          </a:p>
          <a:p>
            <a:pPr marL="0" indent="0">
              <a:buFont typeface="Wingdings" panose="05000000000000000000" pitchFamily="2" charset="2"/>
              <a:buNone/>
            </a:pPr>
            <a:endParaRPr lang="en-US"/>
          </a:p>
          <a:p>
            <a:pPr marL="0" indent="0">
              <a:buFont typeface="Wingdings" panose="05000000000000000000" pitchFamily="2" charset="2"/>
              <a:buNone/>
            </a:pPr>
            <a:r>
              <a:rPr lang="en-US" b="1"/>
              <a:t>Background</a:t>
            </a:r>
          </a:p>
          <a:p>
            <a:pPr marL="171450" indent="-171450">
              <a:buFont typeface="Wingdings" panose="05000000000000000000" pitchFamily="2" charset="2"/>
              <a:buChar char="§"/>
            </a:pPr>
            <a:r>
              <a:rPr lang="en-US"/>
              <a:t>Remote Desktop Connections are made by sending user credentials to the remote machine, after a successful network logon connection</a:t>
            </a:r>
          </a:p>
          <a:p>
            <a:pPr marL="171450" indent="-171450">
              <a:buFont typeface="Wingdings" panose="05000000000000000000" pitchFamily="2" charset="2"/>
              <a:buChar char="§"/>
            </a:pPr>
            <a:r>
              <a:rPr lang="en-US"/>
              <a:t>Smart Card logins appear as connected locally to the remote machine </a:t>
            </a:r>
          </a:p>
          <a:p>
            <a:pPr marL="171450" indent="-171450">
              <a:buFont typeface="Wingdings" panose="05000000000000000000" pitchFamily="2" charset="2"/>
              <a:buChar char="§"/>
            </a:pPr>
            <a:r>
              <a:rPr lang="en-US"/>
              <a:t>Credential derivatives are still left on the remote machine -&gt;</a:t>
            </a:r>
            <a:r>
              <a:rPr lang="en-US" baseline="0"/>
              <a:t> </a:t>
            </a:r>
            <a:r>
              <a:rPr lang="en-US"/>
              <a:t>These derivatives can be used in attacks</a:t>
            </a:r>
          </a:p>
          <a:p>
            <a:pPr marL="0" indent="0">
              <a:buFont typeface="Wingdings" panose="05000000000000000000" pitchFamily="2" charset="2"/>
              <a:buNone/>
            </a:pPr>
            <a:endParaRPr lang="en-US"/>
          </a:p>
          <a:p>
            <a:pPr marL="0" indent="0">
              <a:buFont typeface="Wingdings" panose="05000000000000000000" pitchFamily="2" charset="2"/>
              <a:buNone/>
            </a:pPr>
            <a:r>
              <a:rPr lang="en-US"/>
              <a:t>Windows 8.1 introduced a new mode for Remote Desktop Connections </a:t>
            </a:r>
          </a:p>
          <a:p>
            <a:pPr marL="171450" indent="-171450">
              <a:buFont typeface="Wingdings" panose="05000000000000000000" pitchFamily="2" charset="2"/>
              <a:buChar char="§"/>
            </a:pPr>
            <a:r>
              <a:rPr lang="en-US"/>
              <a:t>Connects using Network Logon only</a:t>
            </a:r>
          </a:p>
          <a:p>
            <a:pPr marL="171450" indent="-171450">
              <a:buFont typeface="Wingdings" panose="05000000000000000000" pitchFamily="2" charset="2"/>
              <a:buChar char="§"/>
            </a:pPr>
            <a:r>
              <a:rPr lang="en-US"/>
              <a:t>Provides Limited Functionality for Administrators</a:t>
            </a:r>
          </a:p>
          <a:p>
            <a:pPr marL="171450" indent="-171450">
              <a:buFont typeface="Wingdings" panose="05000000000000000000" pitchFamily="2" charset="2"/>
              <a:buChar char="§"/>
            </a:pPr>
            <a:r>
              <a:rPr lang="en-US"/>
              <a:t>No support for SSO</a:t>
            </a:r>
          </a:p>
          <a:p>
            <a:pPr marL="171450" indent="-171450">
              <a:buFont typeface="Wingdings" panose="05000000000000000000" pitchFamily="2" charset="2"/>
              <a:buChar char="§"/>
            </a:pPr>
            <a:r>
              <a:rPr lang="en-US"/>
              <a:t>No support for multi-hop connections</a:t>
            </a:r>
          </a:p>
          <a:p>
            <a:pPr marL="171450" indent="-171450">
              <a:buFont typeface="Wingdings" panose="05000000000000000000" pitchFamily="2" charset="2"/>
              <a:buChar char="§"/>
            </a:pPr>
            <a:r>
              <a:rPr lang="en-US"/>
              <a:t>User must be an admin on the remote machine</a:t>
            </a:r>
          </a:p>
          <a:p>
            <a:pPr marL="171450" indent="-171450">
              <a:buFont typeface="Wingdings" panose="05000000000000000000" pitchFamily="2" charset="2"/>
              <a:buChar char="§"/>
            </a:pPr>
            <a:r>
              <a:rPr lang="en-US"/>
              <a:t>User is logged on as Local System</a:t>
            </a:r>
          </a:p>
          <a:p>
            <a:pPr marL="171450" indent="-171450">
              <a:buFont typeface="Wingdings" panose="05000000000000000000" pitchFamily="2" charset="2"/>
              <a:buChar char="§"/>
            </a:pPr>
            <a:r>
              <a:rPr lang="en-US"/>
              <a:t>Outbound connections are made as local computer account, limiting access</a:t>
            </a:r>
          </a:p>
          <a:p>
            <a:pPr marL="0" indent="0">
              <a:buFont typeface="Wingdings" panose="05000000000000000000" pitchFamily="2" charset="2"/>
              <a:buNone/>
            </a:pPr>
            <a:endParaRPr lang="en-US"/>
          </a:p>
          <a:p>
            <a:pPr marL="0" indent="0">
              <a:buFont typeface="Wingdings" panose="05000000000000000000" pitchFamily="2" charset="2"/>
              <a:buNone/>
            </a:pPr>
            <a:r>
              <a:rPr lang="en-US" b="1"/>
              <a:t>Remote</a:t>
            </a:r>
            <a:r>
              <a:rPr lang="en-US" b="1" baseline="0"/>
              <a:t> Credential Guard</a:t>
            </a:r>
          </a:p>
          <a:p>
            <a:pPr marL="0" indent="0">
              <a:buFont typeface="Wingdings" panose="05000000000000000000" pitchFamily="2" charset="2"/>
              <a:buNone/>
            </a:pPr>
            <a:r>
              <a:rPr lang="en-US"/>
              <a:t>Windows 10 1607 provides a better way</a:t>
            </a:r>
          </a:p>
          <a:p>
            <a:pPr marL="0" indent="0">
              <a:buFont typeface="Wingdings" panose="05000000000000000000" pitchFamily="2" charset="2"/>
              <a:buNone/>
            </a:pPr>
            <a:r>
              <a:rPr lang="en-US"/>
              <a:t>Connects using Network Logon, just like Restricted Admin Mode </a:t>
            </a:r>
          </a:p>
          <a:p>
            <a:pPr marL="0" indent="0">
              <a:buFont typeface="Wingdings" panose="05000000000000000000" pitchFamily="2" charset="2"/>
              <a:buNone/>
            </a:pPr>
            <a:r>
              <a:rPr lang="en-US"/>
              <a:t>Also sends credential derivatives (e.g., TGT) to the target, which are bound to a channel between the client and the target</a:t>
            </a:r>
          </a:p>
          <a:p>
            <a:pPr marL="0" indent="0">
              <a:buFont typeface="Wingdings" panose="05000000000000000000" pitchFamily="2" charset="2"/>
              <a:buNone/>
            </a:pPr>
            <a:r>
              <a:rPr lang="en-US"/>
              <a:t>The target must send these derivatives back to the client, if the target needs to use them. i.e., in order to acquire a Service Ticket</a:t>
            </a:r>
          </a:p>
          <a:p>
            <a:pPr marL="0" indent="0">
              <a:buFont typeface="Wingdings" panose="05000000000000000000" pitchFamily="2" charset="2"/>
              <a:buNone/>
            </a:pPr>
            <a:r>
              <a:rPr lang="en-US"/>
              <a:t>The target machine cannot use the credential derivatives (e.g., TGT) on its own, since it bound to the VC</a:t>
            </a:r>
          </a:p>
          <a:p>
            <a:pPr marL="0" indent="0">
              <a:buFont typeface="Wingdings" panose="05000000000000000000" pitchFamily="2" charset="2"/>
              <a:buNone/>
            </a:pPr>
            <a:r>
              <a:rPr lang="en-US"/>
              <a:t>Service Tickets are acquired on the target itself</a:t>
            </a:r>
          </a:p>
          <a:p>
            <a:pPr marL="0" indent="0">
              <a:buFont typeface="Wingdings" panose="05000000000000000000" pitchFamily="2" charset="2"/>
              <a:buNone/>
            </a:pPr>
            <a:r>
              <a:rPr lang="en-US"/>
              <a:t>STs only provide access to the resource they were issues for</a:t>
            </a:r>
          </a:p>
          <a:p>
            <a:pPr marL="0" indent="0">
              <a:buFont typeface="Wingdings" panose="05000000000000000000" pitchFamily="2" charset="2"/>
              <a:buNone/>
            </a:pPr>
            <a:r>
              <a:rPr lang="en-US"/>
              <a:t>Not a prime target</a:t>
            </a:r>
          </a:p>
          <a:p>
            <a:pPr marL="0" indent="0">
              <a:buFont typeface="Wingdings" panose="05000000000000000000" pitchFamily="2" charset="2"/>
              <a:buNone/>
            </a:pPr>
            <a:r>
              <a:rPr lang="en-US"/>
              <a:t>Are left on the target, as is, given that target has a user session running. Even when the remote desktop connection is severed.</a:t>
            </a:r>
          </a:p>
          <a:p>
            <a:pPr marL="0" indent="0">
              <a:buFont typeface="Wingdings" panose="05000000000000000000" pitchFamily="2" charset="2"/>
              <a:buNone/>
            </a:pPr>
            <a:endParaRPr lang="en-US"/>
          </a:p>
          <a:p>
            <a:pPr marL="0" indent="0">
              <a:buFont typeface="Wingdings" panose="05000000000000000000" pitchFamily="2" charset="2"/>
              <a:buNone/>
            </a:pPr>
            <a:r>
              <a:rPr lang="en-US" b="1"/>
              <a:t>References</a:t>
            </a:r>
          </a:p>
          <a:p>
            <a:pPr marL="0" indent="0">
              <a:buFont typeface="Wingdings" panose="05000000000000000000" pitchFamily="2" charset="2"/>
              <a:buNone/>
            </a:pPr>
            <a:r>
              <a:rPr lang="en-US"/>
              <a:t>Restricted Admin</a:t>
            </a:r>
          </a:p>
          <a:p>
            <a:pPr marL="0" indent="0">
              <a:buFont typeface="Wingdings" panose="05000000000000000000" pitchFamily="2" charset="2"/>
              <a:buNone/>
            </a:pPr>
            <a:r>
              <a:rPr lang="en-US"/>
              <a:t>https://technet.microsoft.com/en-us/library/dn408190.aspx</a:t>
            </a:r>
          </a:p>
          <a:p>
            <a:pPr marL="0" indent="0">
              <a:buFont typeface="Wingdings" panose="05000000000000000000" pitchFamily="2" charset="2"/>
              <a:buNone/>
            </a:pPr>
            <a:r>
              <a:rPr lang="en-US"/>
              <a:t>http://social.technet.microsoft.com/wiki/contents/articles/32905.how-to-enable-restricted-admin-mode-for-remote-desktop.aspx https://blogs.technet.microsoft.com/kfalde/2013/08/14/restricted-admin-mode-for-rdp-in-windows-8-1-2012-r2/</a:t>
            </a:r>
          </a:p>
        </p:txBody>
      </p:sp>
      <p:sp>
        <p:nvSpPr>
          <p:cNvPr id="6" name="Date Placeholder 5"/>
          <p:cNvSpPr>
            <a:spLocks noGrp="1"/>
          </p:cNvSpPr>
          <p:nvPr>
            <p:ph type="dt" idx="10"/>
          </p:nvPr>
        </p:nvSpPr>
        <p:spPr/>
        <p:txBody>
          <a:bodyPr/>
          <a:lstStyle/>
          <a:p>
            <a:fld id="{6BE83A77-EFEA-460C-A751-262B90CC9DC7}" type="datetime1">
              <a:rPr lang="en-US" smtClean="0"/>
              <a:t>11/27/2018</a:t>
            </a:fld>
            <a:endParaRPr lang="en-US"/>
          </a:p>
        </p:txBody>
      </p:sp>
      <p:sp>
        <p:nvSpPr>
          <p:cNvPr id="11" name="Slide Number Placeholder 10"/>
          <p:cNvSpPr>
            <a:spLocks noGrp="1"/>
          </p:cNvSpPr>
          <p:nvPr>
            <p:ph type="sldNum" sz="quarter" idx="12"/>
          </p:nvPr>
        </p:nvSpPr>
        <p:spPr/>
        <p:txBody>
          <a:bodyPr/>
          <a:lstStyle/>
          <a:p>
            <a:fld id="{CB9A4D78-847F-4C54-BA0E-52B2B322D2D6}" type="slidenum">
              <a:rPr lang="en-US" smtClean="0"/>
              <a:t>23</a:t>
            </a:fld>
            <a:endParaRPr lang="en-US"/>
          </a:p>
        </p:txBody>
      </p:sp>
      <p:sp>
        <p:nvSpPr>
          <p:cNvPr id="4" name="Footer Placeholder 3"/>
          <p:cNvSpPr>
            <a:spLocks noGrp="1"/>
          </p:cNvSpPr>
          <p:nvPr>
            <p:ph type="ftr" sz="quarter" idx="13"/>
          </p:nvPr>
        </p:nvSpPr>
        <p:spPr/>
        <p:txBody>
          <a:bodyPr/>
          <a:lstStyle/>
          <a:p>
            <a:r>
              <a:rPr lang="en-US"/>
              <a:t>MICROSOFT MAKES NO WARRANTIES, EXPRESS, IMPLIED OR STATUTORY, AS TO THE INFORMATION IN THIS PRESENTATION.</a:t>
            </a:r>
          </a:p>
        </p:txBody>
      </p:sp>
    </p:spTree>
    <p:extLst>
      <p:ext uri="{BB962C8B-B14F-4D97-AF65-F5344CB8AC3E}">
        <p14:creationId xmlns:p14="http://schemas.microsoft.com/office/powerpoint/2010/main" val="123995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a:t>Positioning</a:t>
            </a:r>
          </a:p>
          <a:p>
            <a:pPr marL="228600" indent="-228600">
              <a:buFont typeface="Wingdings" panose="05000000000000000000" pitchFamily="2" charset="2"/>
              <a:buChar char="§"/>
            </a:pPr>
            <a:r>
              <a:rPr lang="en-US"/>
              <a:t>New capability in Windows 10 1607</a:t>
            </a:r>
          </a:p>
          <a:p>
            <a:pPr marL="228600" indent="-228600">
              <a:buFont typeface="Wingdings" panose="05000000000000000000" pitchFamily="2" charset="2"/>
              <a:buChar char="§"/>
            </a:pPr>
            <a:r>
              <a:rPr lang="en-US"/>
              <a:t>Improves remote desktop</a:t>
            </a:r>
            <a:r>
              <a:rPr lang="en-US" baseline="0"/>
              <a:t> connection security</a:t>
            </a:r>
            <a:endParaRPr lang="en-US"/>
          </a:p>
          <a:p>
            <a:pPr marL="0" indent="0">
              <a:buFont typeface="Wingdings" panose="05000000000000000000" pitchFamily="2" charset="2"/>
              <a:buNone/>
            </a:pPr>
            <a:endParaRPr lang="en-US"/>
          </a:p>
          <a:p>
            <a:pPr marL="0" indent="0">
              <a:buFont typeface="Wingdings" panose="05000000000000000000" pitchFamily="2" charset="2"/>
              <a:buNone/>
            </a:pPr>
            <a:r>
              <a:rPr lang="en-US" b="1"/>
              <a:t>Background</a:t>
            </a:r>
          </a:p>
          <a:p>
            <a:pPr marL="171450" indent="-171450">
              <a:buFont typeface="Wingdings" panose="05000000000000000000" pitchFamily="2" charset="2"/>
              <a:buChar char="§"/>
            </a:pPr>
            <a:r>
              <a:rPr lang="en-US"/>
              <a:t>Remote Desktop Connections are made by sending user credentials to the remote machine, after a successful network logon connection</a:t>
            </a:r>
          </a:p>
          <a:p>
            <a:pPr marL="171450" indent="-171450">
              <a:buFont typeface="Wingdings" panose="05000000000000000000" pitchFamily="2" charset="2"/>
              <a:buChar char="§"/>
            </a:pPr>
            <a:r>
              <a:rPr lang="en-US"/>
              <a:t>Smart Card logins appear as connected locally to the remote machine </a:t>
            </a:r>
          </a:p>
          <a:p>
            <a:pPr marL="171450" indent="-171450">
              <a:buFont typeface="Wingdings" panose="05000000000000000000" pitchFamily="2" charset="2"/>
              <a:buChar char="§"/>
            </a:pPr>
            <a:r>
              <a:rPr lang="en-US"/>
              <a:t>Credential derivatives are still left on the remote machine -&gt;</a:t>
            </a:r>
            <a:r>
              <a:rPr lang="en-US" baseline="0"/>
              <a:t> </a:t>
            </a:r>
            <a:r>
              <a:rPr lang="en-US"/>
              <a:t>These derivatives can be used in attacks</a:t>
            </a:r>
          </a:p>
          <a:p>
            <a:pPr marL="0" indent="0">
              <a:buFont typeface="Wingdings" panose="05000000000000000000" pitchFamily="2" charset="2"/>
              <a:buNone/>
            </a:pPr>
            <a:endParaRPr lang="en-US"/>
          </a:p>
          <a:p>
            <a:pPr marL="0" indent="0">
              <a:buFont typeface="Wingdings" panose="05000000000000000000" pitchFamily="2" charset="2"/>
              <a:buNone/>
            </a:pPr>
            <a:r>
              <a:rPr lang="en-US"/>
              <a:t>Windows 8.1 introduced a new mode for Remote Desktop Connections </a:t>
            </a:r>
          </a:p>
          <a:p>
            <a:pPr marL="171450" indent="-171450">
              <a:buFont typeface="Wingdings" panose="05000000000000000000" pitchFamily="2" charset="2"/>
              <a:buChar char="§"/>
            </a:pPr>
            <a:r>
              <a:rPr lang="en-US"/>
              <a:t>Connects using Network Logon only</a:t>
            </a:r>
          </a:p>
          <a:p>
            <a:pPr marL="171450" indent="-171450">
              <a:buFont typeface="Wingdings" panose="05000000000000000000" pitchFamily="2" charset="2"/>
              <a:buChar char="§"/>
            </a:pPr>
            <a:r>
              <a:rPr lang="en-US"/>
              <a:t>Provides Limited Functionality for Administrators</a:t>
            </a:r>
          </a:p>
          <a:p>
            <a:pPr marL="171450" indent="-171450">
              <a:buFont typeface="Wingdings" panose="05000000000000000000" pitchFamily="2" charset="2"/>
              <a:buChar char="§"/>
            </a:pPr>
            <a:r>
              <a:rPr lang="en-US"/>
              <a:t>No support for SSO</a:t>
            </a:r>
          </a:p>
          <a:p>
            <a:pPr marL="171450" indent="-171450">
              <a:buFont typeface="Wingdings" panose="05000000000000000000" pitchFamily="2" charset="2"/>
              <a:buChar char="§"/>
            </a:pPr>
            <a:r>
              <a:rPr lang="en-US"/>
              <a:t>No support for multi-hop connections</a:t>
            </a:r>
          </a:p>
          <a:p>
            <a:pPr marL="171450" indent="-171450">
              <a:buFont typeface="Wingdings" panose="05000000000000000000" pitchFamily="2" charset="2"/>
              <a:buChar char="§"/>
            </a:pPr>
            <a:r>
              <a:rPr lang="en-US"/>
              <a:t>User must be an admin on the remote machine</a:t>
            </a:r>
          </a:p>
          <a:p>
            <a:pPr marL="171450" indent="-171450">
              <a:buFont typeface="Wingdings" panose="05000000000000000000" pitchFamily="2" charset="2"/>
              <a:buChar char="§"/>
            </a:pPr>
            <a:r>
              <a:rPr lang="en-US"/>
              <a:t>User is logged on as Local System</a:t>
            </a:r>
          </a:p>
          <a:p>
            <a:pPr marL="171450" indent="-171450">
              <a:buFont typeface="Wingdings" panose="05000000000000000000" pitchFamily="2" charset="2"/>
              <a:buChar char="§"/>
            </a:pPr>
            <a:r>
              <a:rPr lang="en-US"/>
              <a:t>Outbound connections are made as local computer account, limiting access</a:t>
            </a:r>
          </a:p>
          <a:p>
            <a:pPr marL="0" indent="0">
              <a:buFont typeface="Wingdings" panose="05000000000000000000" pitchFamily="2" charset="2"/>
              <a:buNone/>
            </a:pPr>
            <a:endParaRPr lang="en-US"/>
          </a:p>
          <a:p>
            <a:pPr marL="0" indent="0">
              <a:buFont typeface="Wingdings" panose="05000000000000000000" pitchFamily="2" charset="2"/>
              <a:buNone/>
            </a:pPr>
            <a:r>
              <a:rPr lang="en-US" b="1"/>
              <a:t>Remote</a:t>
            </a:r>
            <a:r>
              <a:rPr lang="en-US" b="1" baseline="0"/>
              <a:t> Credential Guard</a:t>
            </a:r>
          </a:p>
          <a:p>
            <a:pPr marL="0" indent="0">
              <a:buFont typeface="Wingdings" panose="05000000000000000000" pitchFamily="2" charset="2"/>
              <a:buNone/>
            </a:pPr>
            <a:r>
              <a:rPr lang="en-US"/>
              <a:t>Windows 10 1607 provides a better way</a:t>
            </a:r>
          </a:p>
          <a:p>
            <a:pPr marL="0" indent="0">
              <a:buFont typeface="Wingdings" panose="05000000000000000000" pitchFamily="2" charset="2"/>
              <a:buNone/>
            </a:pPr>
            <a:r>
              <a:rPr lang="en-US"/>
              <a:t>Connects using Network Logon, just like Restricted Admin Mode </a:t>
            </a:r>
          </a:p>
          <a:p>
            <a:pPr marL="0" indent="0">
              <a:buFont typeface="Wingdings" panose="05000000000000000000" pitchFamily="2" charset="2"/>
              <a:buNone/>
            </a:pPr>
            <a:r>
              <a:rPr lang="en-US"/>
              <a:t>Also sends credential derivatives (e.g., TGT) to the target, which are bound to a channel between the client and the target</a:t>
            </a:r>
          </a:p>
          <a:p>
            <a:pPr marL="0" indent="0">
              <a:buFont typeface="Wingdings" panose="05000000000000000000" pitchFamily="2" charset="2"/>
              <a:buNone/>
            </a:pPr>
            <a:r>
              <a:rPr lang="en-US"/>
              <a:t>The target must send these derivatives back to the client, if the target needs to use them. i.e., in order to acquire a Service Ticket</a:t>
            </a:r>
          </a:p>
          <a:p>
            <a:pPr marL="0" indent="0">
              <a:buFont typeface="Wingdings" panose="05000000000000000000" pitchFamily="2" charset="2"/>
              <a:buNone/>
            </a:pPr>
            <a:r>
              <a:rPr lang="en-US"/>
              <a:t>The target machine cannot use the credential derivatives (e.g., TGT) on its own, since it bound to the VC</a:t>
            </a:r>
          </a:p>
          <a:p>
            <a:pPr marL="0" indent="0">
              <a:buFont typeface="Wingdings" panose="05000000000000000000" pitchFamily="2" charset="2"/>
              <a:buNone/>
            </a:pPr>
            <a:r>
              <a:rPr lang="en-US"/>
              <a:t>Service Tickets are acquired on the target itself</a:t>
            </a:r>
          </a:p>
          <a:p>
            <a:pPr marL="0" indent="0">
              <a:buFont typeface="Wingdings" panose="05000000000000000000" pitchFamily="2" charset="2"/>
              <a:buNone/>
            </a:pPr>
            <a:r>
              <a:rPr lang="en-US"/>
              <a:t>STs only provide access to the resource they were issues for</a:t>
            </a:r>
          </a:p>
          <a:p>
            <a:pPr marL="0" indent="0">
              <a:buFont typeface="Wingdings" panose="05000000000000000000" pitchFamily="2" charset="2"/>
              <a:buNone/>
            </a:pPr>
            <a:r>
              <a:rPr lang="en-US"/>
              <a:t>Not a prime target</a:t>
            </a:r>
          </a:p>
          <a:p>
            <a:pPr marL="0" indent="0">
              <a:buFont typeface="Wingdings" panose="05000000000000000000" pitchFamily="2" charset="2"/>
              <a:buNone/>
            </a:pPr>
            <a:r>
              <a:rPr lang="en-US"/>
              <a:t>Are left on the target, as is, given that target has a user session running. Even when the remote desktop connection is severed.</a:t>
            </a:r>
          </a:p>
          <a:p>
            <a:pPr marL="0" indent="0">
              <a:buFont typeface="Wingdings" panose="05000000000000000000" pitchFamily="2" charset="2"/>
              <a:buNone/>
            </a:pPr>
            <a:endParaRPr lang="en-US"/>
          </a:p>
          <a:p>
            <a:pPr marL="0" indent="0">
              <a:buFont typeface="Wingdings" panose="05000000000000000000" pitchFamily="2" charset="2"/>
              <a:buNone/>
            </a:pPr>
            <a:r>
              <a:rPr lang="en-US" b="1"/>
              <a:t>References</a:t>
            </a:r>
          </a:p>
          <a:p>
            <a:pPr marL="0" indent="0">
              <a:buFont typeface="Wingdings" panose="05000000000000000000" pitchFamily="2" charset="2"/>
              <a:buNone/>
            </a:pPr>
            <a:r>
              <a:rPr lang="en-US"/>
              <a:t>Restricted Admin</a:t>
            </a:r>
          </a:p>
          <a:p>
            <a:pPr marL="0" indent="0">
              <a:buFont typeface="Wingdings" panose="05000000000000000000" pitchFamily="2" charset="2"/>
              <a:buNone/>
            </a:pPr>
            <a:r>
              <a:rPr lang="en-US"/>
              <a:t>https://technet.microsoft.com/en-us/library/dn408190.aspx</a:t>
            </a:r>
          </a:p>
          <a:p>
            <a:pPr marL="0" indent="0">
              <a:buFont typeface="Wingdings" panose="05000000000000000000" pitchFamily="2" charset="2"/>
              <a:buNone/>
            </a:pPr>
            <a:r>
              <a:rPr lang="en-US"/>
              <a:t>http://social.technet.microsoft.com/wiki/contents/articles/32905.how-to-enable-restricted-admin-mode-for-remote-desktop.aspx https://blogs.technet.microsoft.com/kfalde/2013/08/14/restricted-admin-mode-for-rdp-in-windows-8-1-2012-r2/</a:t>
            </a:r>
          </a:p>
        </p:txBody>
      </p:sp>
      <p:sp>
        <p:nvSpPr>
          <p:cNvPr id="6" name="Date Placeholder 5"/>
          <p:cNvSpPr>
            <a:spLocks noGrp="1"/>
          </p:cNvSpPr>
          <p:nvPr>
            <p:ph type="dt" idx="10"/>
          </p:nvPr>
        </p:nvSpPr>
        <p:spPr/>
        <p:txBody>
          <a:bodyPr/>
          <a:lstStyle/>
          <a:p>
            <a:fld id="{BC63F16E-DB49-4CDC-99F1-B5C687A33418}" type="datetime1">
              <a:rPr lang="en-US" smtClean="0"/>
              <a:t>11/27/2018</a:t>
            </a:fld>
            <a:endParaRPr lang="en-US"/>
          </a:p>
        </p:txBody>
      </p:sp>
      <p:sp>
        <p:nvSpPr>
          <p:cNvPr id="11" name="Slide Number Placeholder 10"/>
          <p:cNvSpPr>
            <a:spLocks noGrp="1"/>
          </p:cNvSpPr>
          <p:nvPr>
            <p:ph type="sldNum" sz="quarter" idx="12"/>
          </p:nvPr>
        </p:nvSpPr>
        <p:spPr/>
        <p:txBody>
          <a:bodyPr/>
          <a:lstStyle/>
          <a:p>
            <a:fld id="{CB9A4D78-847F-4C54-BA0E-52B2B322D2D6}" type="slidenum">
              <a:rPr lang="en-US" smtClean="0"/>
              <a:t>24</a:t>
            </a:fld>
            <a:endParaRPr lang="en-US"/>
          </a:p>
        </p:txBody>
      </p:sp>
      <p:sp>
        <p:nvSpPr>
          <p:cNvPr id="4" name="Footer Placeholder 3"/>
          <p:cNvSpPr>
            <a:spLocks noGrp="1"/>
          </p:cNvSpPr>
          <p:nvPr>
            <p:ph type="ftr" sz="quarter" idx="13"/>
          </p:nvPr>
        </p:nvSpPr>
        <p:spPr/>
        <p:txBody>
          <a:bodyPr/>
          <a:lstStyle/>
          <a:p>
            <a:r>
              <a:rPr lang="en-US"/>
              <a:t>MICROSOFT MAKES NO WARRANTIES, EXPRESS, IMPLIED OR STATUTORY, AS TO THE INFORMATION IN THIS PRESENTATION.</a:t>
            </a:r>
          </a:p>
        </p:txBody>
      </p:sp>
    </p:spTree>
    <p:extLst>
      <p:ext uri="{BB962C8B-B14F-4D97-AF65-F5344CB8AC3E}">
        <p14:creationId xmlns:p14="http://schemas.microsoft.com/office/powerpoint/2010/main" val="1923161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a:t>[Positioning]</a:t>
            </a:r>
          </a:p>
          <a:p>
            <a:r>
              <a:rPr lang="en-US" sz="900" u="sng" kern="1200">
                <a:solidFill>
                  <a:schemeClr val="tx1"/>
                </a:solidFill>
                <a:effectLst/>
                <a:latin typeface="Segoe UI" pitchFamily="34" charset="0"/>
                <a:ea typeface="+mn-ea"/>
                <a:cs typeface="+mn-cs"/>
                <a:hlinkClick r:id="rId3"/>
              </a:rPr>
              <a:t>https://technet.microsoft.com/en-us/itpro/windows/keep-secure/remote-credential-guard</a:t>
            </a:r>
            <a:r>
              <a:rPr lang="en-US" sz="900" kern="1200">
                <a:solidFill>
                  <a:schemeClr val="tx1"/>
                </a:solidFill>
                <a:effectLst/>
                <a:latin typeface="Segoe UI" pitchFamily="34" charset="0"/>
                <a:ea typeface="+mn-ea"/>
                <a:cs typeface="+mn-cs"/>
              </a:rPr>
              <a:t> </a:t>
            </a:r>
          </a:p>
          <a:p>
            <a:endParaRPr lang="en-US" sz="900" kern="1200">
              <a:solidFill>
                <a:schemeClr val="tx1"/>
              </a:solidFill>
              <a:effectLst/>
              <a:latin typeface="Segoe UI" pitchFamily="34" charset="0"/>
              <a:ea typeface="+mn-ea"/>
              <a:cs typeface="+mn-cs"/>
            </a:endParaRPr>
          </a:p>
          <a:p>
            <a:r>
              <a:rPr lang="en-US" sz="900" kern="1200">
                <a:solidFill>
                  <a:schemeClr val="tx1"/>
                </a:solidFill>
                <a:effectLst/>
                <a:latin typeface="Segoe UI" pitchFamily="34" charset="0"/>
                <a:ea typeface="+mn-ea"/>
                <a:cs typeface="+mn-cs"/>
              </a:rPr>
              <a:t>Introduced in Windows 10, version 1607, Remote Credential Guard helps you protect your credentials over a Remote Desktop connection by redirecting the Kerberos requests back to the device that's requesting the connection. It also provides single sign on experiences for Remote Desktop sessions. If the target device is compromised, your credentials are not exposed because both credential and credential derivatives are never sent to the target device.</a:t>
            </a:r>
          </a:p>
          <a:p>
            <a:endParaRPr lang="en-US" sz="900" kern="1200">
              <a:solidFill>
                <a:schemeClr val="tx1"/>
              </a:solidFill>
              <a:effectLst/>
              <a:latin typeface="Segoe UI" pitchFamily="34" charset="0"/>
              <a:ea typeface="+mn-ea"/>
              <a:cs typeface="+mn-cs"/>
            </a:endParaRPr>
          </a:p>
          <a:p>
            <a:r>
              <a:rPr lang="en-US" sz="900" kern="1200">
                <a:solidFill>
                  <a:schemeClr val="tx1"/>
                </a:solidFill>
                <a:effectLst/>
                <a:latin typeface="Segoe UI" pitchFamily="34" charset="0"/>
                <a:ea typeface="+mn-ea"/>
                <a:cs typeface="+mn-cs"/>
              </a:rPr>
              <a:t>You can use Remote Credential Guard in the following ways:</a:t>
            </a:r>
          </a:p>
          <a:p>
            <a:pPr lvl="0"/>
            <a:endParaRPr lang="en-US" sz="900" kern="1200">
              <a:solidFill>
                <a:schemeClr val="tx1"/>
              </a:solidFill>
              <a:effectLst/>
              <a:latin typeface="Segoe UI" pitchFamily="34" charset="0"/>
              <a:ea typeface="+mn-ea"/>
              <a:cs typeface="+mn-cs"/>
            </a:endParaRPr>
          </a:p>
          <a:p>
            <a:pPr lvl="0"/>
            <a:r>
              <a:rPr lang="en-US" sz="900" kern="1200">
                <a:solidFill>
                  <a:schemeClr val="tx1"/>
                </a:solidFill>
                <a:effectLst/>
                <a:latin typeface="Segoe UI" pitchFamily="34" charset="0"/>
                <a:ea typeface="+mn-ea"/>
                <a:cs typeface="+mn-cs"/>
              </a:rPr>
              <a:t>Administrator credentials are highly privileged and must be protected. By using Remote Credential Guard to connect, you can be assured that your credentials are not passed over the network to the target device.</a:t>
            </a:r>
          </a:p>
          <a:p>
            <a:pPr lvl="0"/>
            <a:endParaRPr lang="en-US" sz="900" kern="1200">
              <a:solidFill>
                <a:schemeClr val="tx1"/>
              </a:solidFill>
              <a:effectLst/>
              <a:latin typeface="Segoe UI" pitchFamily="34" charset="0"/>
              <a:ea typeface="+mn-ea"/>
              <a:cs typeface="+mn-cs"/>
            </a:endParaRPr>
          </a:p>
          <a:p>
            <a:pPr lvl="0"/>
            <a:r>
              <a:rPr lang="en-US" sz="900" kern="1200">
                <a:solidFill>
                  <a:schemeClr val="tx1"/>
                </a:solidFill>
                <a:effectLst/>
                <a:latin typeface="Segoe UI" pitchFamily="34" charset="0"/>
                <a:ea typeface="+mn-ea"/>
                <a:cs typeface="+mn-cs"/>
              </a:rPr>
              <a:t>Helpdesk employees in your organization must connect to domain-joined devices that could be compromised. With Remote Credential Guard, the helpdesk employee can use RDP to connect to the target device without compromising their credentials to malware.</a:t>
            </a:r>
          </a:p>
          <a:p>
            <a:endParaRPr lang="en-US" sz="900" b="1" kern="1200">
              <a:solidFill>
                <a:schemeClr val="tx1"/>
              </a:solidFill>
              <a:effectLst/>
              <a:latin typeface="Segoe UI" pitchFamily="34" charset="0"/>
              <a:ea typeface="+mn-ea"/>
              <a:cs typeface="+mn-cs"/>
            </a:endParaRPr>
          </a:p>
          <a:p>
            <a:r>
              <a:rPr lang="en-US" sz="900" b="1" kern="1200">
                <a:solidFill>
                  <a:schemeClr val="tx1"/>
                </a:solidFill>
                <a:effectLst/>
                <a:latin typeface="Segoe UI" pitchFamily="34" charset="0"/>
                <a:ea typeface="+mn-ea"/>
                <a:cs typeface="+mn-cs"/>
              </a:rPr>
              <a:t>Comparing Remote Credential Guard with a server protected with Credential Guard</a:t>
            </a:r>
            <a:endParaRPr lang="en-US" sz="900" kern="1200">
              <a:solidFill>
                <a:schemeClr val="tx1"/>
              </a:solidFill>
              <a:effectLst/>
              <a:latin typeface="Segoe UI" pitchFamily="34" charset="0"/>
              <a:ea typeface="+mn-ea"/>
              <a:cs typeface="+mn-cs"/>
            </a:endParaRPr>
          </a:p>
          <a:p>
            <a:pPr lvl="0"/>
            <a:r>
              <a:rPr lang="en-US" sz="900" kern="1200">
                <a:solidFill>
                  <a:schemeClr val="tx1"/>
                </a:solidFill>
                <a:effectLst/>
                <a:latin typeface="Segoe UI" pitchFamily="34" charset="0"/>
                <a:ea typeface="+mn-ea"/>
                <a:cs typeface="+mn-cs"/>
              </a:rPr>
              <a:t>Use the following diagrams to help understand how Remote Credential Guard works, what it helps protect against, and how it compares with using a server protected with Credential Guard. As the diagram shows, Remote Credential Guard blocks NTLM (allowing only Kerberos), prevents Pass the Hash, and prevents usage of a credential after disconnection.</a:t>
            </a:r>
          </a:p>
        </p:txBody>
      </p:sp>
      <p:sp>
        <p:nvSpPr>
          <p:cNvPr id="6" name="Date Placeholder 5"/>
          <p:cNvSpPr>
            <a:spLocks noGrp="1"/>
          </p:cNvSpPr>
          <p:nvPr>
            <p:ph type="dt" idx="10"/>
          </p:nvPr>
        </p:nvSpPr>
        <p:spPr/>
        <p:txBody>
          <a:bodyPr/>
          <a:lstStyle/>
          <a:p>
            <a:fld id="{1EA25281-BA31-485B-8BA5-51E029FBE22D}" type="datetime1">
              <a:rPr lang="en-US" smtClean="0"/>
              <a:t>11/27/2018</a:t>
            </a:fld>
            <a:endParaRPr lang="en-US"/>
          </a:p>
        </p:txBody>
      </p:sp>
      <p:sp>
        <p:nvSpPr>
          <p:cNvPr id="11" name="Slide Number Placeholder 10"/>
          <p:cNvSpPr>
            <a:spLocks noGrp="1"/>
          </p:cNvSpPr>
          <p:nvPr>
            <p:ph type="sldNum" sz="quarter" idx="12"/>
          </p:nvPr>
        </p:nvSpPr>
        <p:spPr/>
        <p:txBody>
          <a:bodyPr/>
          <a:lstStyle/>
          <a:p>
            <a:fld id="{CB9A4D78-847F-4C54-BA0E-52B2B322D2D6}" type="slidenum">
              <a:rPr lang="en-US" smtClean="0"/>
              <a:t>25</a:t>
            </a:fld>
            <a:endParaRPr lang="en-US"/>
          </a:p>
        </p:txBody>
      </p:sp>
      <p:sp>
        <p:nvSpPr>
          <p:cNvPr id="4" name="Footer Placeholder 3"/>
          <p:cNvSpPr>
            <a:spLocks noGrp="1"/>
          </p:cNvSpPr>
          <p:nvPr>
            <p:ph type="ftr" sz="quarter" idx="13"/>
          </p:nvPr>
        </p:nvSpPr>
        <p:spPr/>
        <p:txBody>
          <a:bodyPr/>
          <a:lstStyle/>
          <a:p>
            <a:r>
              <a:rPr lang="en-US"/>
              <a:t>MICROSOFT MAKES NO WARRANTIES, EXPRESS, IMPLIED OR STATUTORY, AS TO THE INFORMATION IN THIS PRESENTATION.</a:t>
            </a:r>
          </a:p>
        </p:txBody>
      </p:sp>
    </p:spTree>
    <p:extLst>
      <p:ext uri="{BB962C8B-B14F-4D97-AF65-F5344CB8AC3E}">
        <p14:creationId xmlns:p14="http://schemas.microsoft.com/office/powerpoint/2010/main" val="1966614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8" name="Date Placeholder 7"/>
          <p:cNvSpPr>
            <a:spLocks noGrp="1"/>
          </p:cNvSpPr>
          <p:nvPr>
            <p:ph type="dt" idx="11"/>
          </p:nvPr>
        </p:nvSpPr>
        <p:spPr/>
        <p:txBody>
          <a:bodyPr/>
          <a:lstStyle/>
          <a:p>
            <a:fld id="{84966077-EC41-46CA-B68A-ACCFA500251C}" type="datetime1">
              <a:rPr lang="en-US" smtClean="0"/>
              <a:t>11/27/2018</a:t>
            </a:fld>
            <a:endParaRPr lang="en-US"/>
          </a:p>
        </p:txBody>
      </p:sp>
      <p:sp>
        <p:nvSpPr>
          <p:cNvPr id="10" name="Slide Number Placeholder 9"/>
          <p:cNvSpPr>
            <a:spLocks noGrp="1"/>
          </p:cNvSpPr>
          <p:nvPr>
            <p:ph type="sldNum" sz="quarter" idx="13"/>
          </p:nvPr>
        </p:nvSpPr>
        <p:spPr/>
        <p:txBody>
          <a:bodyPr/>
          <a:lstStyle/>
          <a:p>
            <a:fld id="{CB9A4D78-847F-4C54-BA0E-52B2B322D2D6}" type="slidenum">
              <a:rPr lang="en-US" smtClean="0"/>
              <a:t>26</a:t>
            </a:fld>
            <a:endParaRPr lang="en-US"/>
          </a:p>
        </p:txBody>
      </p:sp>
    </p:spTree>
    <p:extLst>
      <p:ext uri="{BB962C8B-B14F-4D97-AF65-F5344CB8AC3E}">
        <p14:creationId xmlns:p14="http://schemas.microsoft.com/office/powerpoint/2010/main" val="2986041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b="1"/>
              <a:t>Positioning</a:t>
            </a:r>
          </a:p>
          <a:p>
            <a:pPr marL="171450" indent="-171450">
              <a:buFont typeface="Wingdings" panose="05000000000000000000" pitchFamily="2" charset="2"/>
              <a:buChar char="§"/>
            </a:pPr>
            <a:r>
              <a:rPr lang="en-US" b="0"/>
              <a:t>Target at devices that meet the hardware and device driver signing requirements only</a:t>
            </a:r>
          </a:p>
          <a:p>
            <a:r>
              <a:rPr lang="en-US" b="1"/>
              <a:t>References</a:t>
            </a:r>
          </a:p>
          <a:p>
            <a:pPr marL="171450" indent="-171450">
              <a:buFont typeface="Wingdings" panose="05000000000000000000" pitchFamily="2" charset="2"/>
              <a:buChar char="§"/>
            </a:pPr>
            <a:r>
              <a:rPr lang="en-US"/>
              <a:t>https://technet.microsoft.com/en-us/itpro/windows/whats-new/device-guard-overview?f=255&amp;MSPPError=-2147217396</a:t>
            </a:r>
          </a:p>
          <a:p>
            <a:pPr marL="171450" indent="-171450">
              <a:buFont typeface="Wingdings" panose="05000000000000000000" pitchFamily="2" charset="2"/>
              <a:buChar char="§"/>
            </a:pPr>
            <a:r>
              <a:rPr lang="en-US"/>
              <a:t>https://technet.microsoft.com/en-us/itpro/windows/keep-secure/device-guard-deployment-guide</a:t>
            </a:r>
          </a:p>
          <a:p>
            <a:endParaRPr lang="en-US"/>
          </a:p>
          <a:p>
            <a:endParaRPr lang="en-US" b="0"/>
          </a:p>
        </p:txBody>
      </p:sp>
      <p:sp>
        <p:nvSpPr>
          <p:cNvPr id="6" name="Date Placeholder 5"/>
          <p:cNvSpPr>
            <a:spLocks noGrp="1"/>
          </p:cNvSpPr>
          <p:nvPr>
            <p:ph type="dt" idx="10"/>
          </p:nvPr>
        </p:nvSpPr>
        <p:spPr/>
        <p:txBody>
          <a:bodyPr/>
          <a:lstStyle/>
          <a:p>
            <a:fld id="{86E500E5-16EE-495E-B4F9-C986C3300C78}" type="datetime1">
              <a:rPr lang="en-US" smtClean="0"/>
              <a:t>11/27/2018</a:t>
            </a:fld>
            <a:endParaRPr lang="en-US"/>
          </a:p>
        </p:txBody>
      </p:sp>
      <p:sp>
        <p:nvSpPr>
          <p:cNvPr id="11" name="Slide Number Placeholder 10"/>
          <p:cNvSpPr>
            <a:spLocks noGrp="1"/>
          </p:cNvSpPr>
          <p:nvPr>
            <p:ph type="sldNum" sz="quarter" idx="12"/>
          </p:nvPr>
        </p:nvSpPr>
        <p:spPr/>
        <p:txBody>
          <a:bodyPr/>
          <a:lstStyle/>
          <a:p>
            <a:fld id="{CB9A4D78-847F-4C54-BA0E-52B2B322D2D6}" type="slidenum">
              <a:rPr lang="en-US" smtClean="0"/>
              <a:t>27</a:t>
            </a:fld>
            <a:endParaRPr lang="en-US"/>
          </a:p>
        </p:txBody>
      </p:sp>
      <p:sp>
        <p:nvSpPr>
          <p:cNvPr id="4" name="Footer Placeholder 3"/>
          <p:cNvSpPr>
            <a:spLocks noGrp="1"/>
          </p:cNvSpPr>
          <p:nvPr>
            <p:ph type="ftr" sz="quarter" idx="13"/>
          </p:nvPr>
        </p:nvSpPr>
        <p:spPr/>
        <p:txBody>
          <a:bodyPr/>
          <a:lstStyle/>
          <a:p>
            <a:r>
              <a:rPr lang="en-US"/>
              <a:t>MICROSOFT MAKES NO WARRANTIES, EXPRESS, IMPLIED OR STATUTORY, AS TO THE INFORMATION IN THIS PRESENTATION.</a:t>
            </a:r>
          </a:p>
        </p:txBody>
      </p:sp>
    </p:spTree>
    <p:extLst>
      <p:ext uri="{BB962C8B-B14F-4D97-AF65-F5344CB8AC3E}">
        <p14:creationId xmlns:p14="http://schemas.microsoft.com/office/powerpoint/2010/main" val="3257612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b="1"/>
              <a:t>Positioning</a:t>
            </a:r>
          </a:p>
          <a:p>
            <a:pPr marL="171450" indent="-171450">
              <a:buFont typeface="Wingdings" panose="05000000000000000000" pitchFamily="2" charset="2"/>
              <a:buChar char="§"/>
            </a:pPr>
            <a:r>
              <a:rPr lang="en-US" b="0"/>
              <a:t>Target at devices that meet the hardware and device driver signing requirements only</a:t>
            </a:r>
          </a:p>
          <a:p>
            <a:r>
              <a:rPr lang="en-US" b="1"/>
              <a:t>References</a:t>
            </a:r>
          </a:p>
          <a:p>
            <a:pPr marL="171450" indent="-171450">
              <a:buFont typeface="Wingdings" panose="05000000000000000000" pitchFamily="2" charset="2"/>
              <a:buChar char="§"/>
            </a:pPr>
            <a:r>
              <a:rPr lang="en-US"/>
              <a:t>https://technet.microsoft.com/en-us/itpro/windows/whats-new/device-guard-overview?f=255&amp;MSPPError=-2147217396</a:t>
            </a:r>
          </a:p>
          <a:p>
            <a:pPr marL="171450" indent="-171450">
              <a:buFont typeface="Wingdings" panose="05000000000000000000" pitchFamily="2" charset="2"/>
              <a:buChar char="§"/>
            </a:pPr>
            <a:r>
              <a:rPr lang="en-US"/>
              <a:t>https://technet.microsoft.com/en-us/itpro/windows/keep-secure/device-guard-deployment-guide</a:t>
            </a:r>
          </a:p>
          <a:p>
            <a:endParaRPr lang="en-US"/>
          </a:p>
        </p:txBody>
      </p:sp>
      <p:sp>
        <p:nvSpPr>
          <p:cNvPr id="6" name="Date Placeholder 5"/>
          <p:cNvSpPr>
            <a:spLocks noGrp="1"/>
          </p:cNvSpPr>
          <p:nvPr>
            <p:ph type="dt" idx="10"/>
          </p:nvPr>
        </p:nvSpPr>
        <p:spPr/>
        <p:txBody>
          <a:bodyPr/>
          <a:lstStyle/>
          <a:p>
            <a:fld id="{674CF0D6-13AC-4A67-9B8B-90E61B6977A7}" type="datetime1">
              <a:rPr lang="en-US" smtClean="0"/>
              <a:t>11/27/2018</a:t>
            </a:fld>
            <a:endParaRPr lang="en-US"/>
          </a:p>
        </p:txBody>
      </p:sp>
      <p:sp>
        <p:nvSpPr>
          <p:cNvPr id="11" name="Slide Number Placeholder 10"/>
          <p:cNvSpPr>
            <a:spLocks noGrp="1"/>
          </p:cNvSpPr>
          <p:nvPr>
            <p:ph type="sldNum" sz="quarter" idx="12"/>
          </p:nvPr>
        </p:nvSpPr>
        <p:spPr/>
        <p:txBody>
          <a:bodyPr/>
          <a:lstStyle/>
          <a:p>
            <a:fld id="{CB9A4D78-847F-4C54-BA0E-52B2B322D2D6}" type="slidenum">
              <a:rPr lang="en-US" smtClean="0"/>
              <a:t>28</a:t>
            </a:fld>
            <a:endParaRPr lang="en-US"/>
          </a:p>
        </p:txBody>
      </p:sp>
      <p:sp>
        <p:nvSpPr>
          <p:cNvPr id="4" name="Footer Placeholder 3"/>
          <p:cNvSpPr>
            <a:spLocks noGrp="1"/>
          </p:cNvSpPr>
          <p:nvPr>
            <p:ph type="ftr" sz="quarter" idx="13"/>
          </p:nvPr>
        </p:nvSpPr>
        <p:spPr/>
        <p:txBody>
          <a:bodyPr/>
          <a:lstStyle/>
          <a:p>
            <a:r>
              <a:rPr lang="en-US"/>
              <a:t>MICROSOFT MAKES NO WARRANTIES, EXPRESS, IMPLIED OR STATUTORY, AS TO THE INFORMATION IN THIS PRESENTATION.</a:t>
            </a:r>
          </a:p>
        </p:txBody>
      </p:sp>
    </p:spTree>
    <p:extLst>
      <p:ext uri="{BB962C8B-B14F-4D97-AF65-F5344CB8AC3E}">
        <p14:creationId xmlns:p14="http://schemas.microsoft.com/office/powerpoint/2010/main" val="1754857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baseline="0"/>
              <a:t>Overview</a:t>
            </a:r>
          </a:p>
          <a:p>
            <a:r>
              <a:rPr lang="en-US" sz="900" kern="1200">
                <a:solidFill>
                  <a:schemeClr val="tx1"/>
                </a:solidFill>
                <a:effectLst/>
                <a:latin typeface="Segoe UI Light" pitchFamily="34" charset="0"/>
                <a:ea typeface="+mn-ea"/>
                <a:cs typeface="+mn-cs"/>
              </a:rPr>
              <a:t>So what exactly is Device</a:t>
            </a:r>
            <a:r>
              <a:rPr lang="en-US" sz="900" kern="1200" baseline="0">
                <a:solidFill>
                  <a:schemeClr val="tx1"/>
                </a:solidFill>
                <a:effectLst/>
                <a:latin typeface="Segoe UI Light" pitchFamily="34" charset="0"/>
                <a:ea typeface="+mn-ea"/>
                <a:cs typeface="+mn-cs"/>
              </a:rPr>
              <a:t> Guard</a:t>
            </a:r>
            <a:r>
              <a:rPr lang="en-US" sz="900" kern="1200">
                <a:solidFill>
                  <a:schemeClr val="tx1"/>
                </a:solidFill>
                <a:effectLst/>
                <a:latin typeface="Segoe UI Light" pitchFamily="34" charset="0"/>
                <a:ea typeface="+mn-ea"/>
                <a:cs typeface="+mn-cs"/>
              </a:rPr>
              <a:t>? </a:t>
            </a:r>
          </a:p>
          <a:p>
            <a:pPr marL="171450" indent="-171450">
              <a:buFont typeface="Wingdings" panose="05000000000000000000" pitchFamily="2" charset="2"/>
              <a:buChar char="§"/>
            </a:pPr>
            <a:r>
              <a:rPr lang="en-US" sz="900" kern="1200">
                <a:solidFill>
                  <a:schemeClr val="tx1"/>
                </a:solidFill>
                <a:effectLst/>
                <a:latin typeface="Segoe UI Light" pitchFamily="34" charset="0"/>
                <a:ea typeface="+mn-ea"/>
                <a:cs typeface="+mn-cs"/>
              </a:rPr>
              <a:t>Device configuration for of Windows that literally locks the device </a:t>
            </a:r>
            <a:r>
              <a:rPr lang="en-US" sz="900" strike="noStrike" kern="1200">
                <a:solidFill>
                  <a:schemeClr val="tx1"/>
                </a:solidFill>
                <a:effectLst/>
                <a:latin typeface="Segoe UI Light" pitchFamily="34" charset="0"/>
                <a:ea typeface="+mn-ea"/>
                <a:cs typeface="+mn-cs"/>
              </a:rPr>
              <a:t>down such</a:t>
            </a:r>
            <a:r>
              <a:rPr lang="en-US" sz="900" kern="1200">
                <a:solidFill>
                  <a:schemeClr val="tx1"/>
                </a:solidFill>
                <a:effectLst/>
                <a:latin typeface="Segoe UI Light" pitchFamily="34" charset="0"/>
                <a:ea typeface="+mn-ea"/>
                <a:cs typeface="+mn-cs"/>
              </a:rPr>
              <a:t> that it can only run trusted applications. If the app isn’t trusted it can’t run, period. </a:t>
            </a:r>
          </a:p>
          <a:p>
            <a:pPr marL="171450" indent="-171450">
              <a:buFont typeface="Wingdings" panose="05000000000000000000" pitchFamily="2" charset="2"/>
              <a:buChar char="§"/>
            </a:pPr>
            <a:r>
              <a:rPr lang="en-US" sz="900" kern="1200">
                <a:solidFill>
                  <a:schemeClr val="tx1"/>
                </a:solidFill>
                <a:effectLst/>
                <a:latin typeface="Segoe UI Light" pitchFamily="34" charset="0"/>
                <a:ea typeface="+mn-ea"/>
                <a:cs typeface="+mn-cs"/>
              </a:rPr>
              <a:t>There are no platform or app vulnerability related bypasses that attackers can use and even if an attacker manages to gain control of the kernel they couldn’t run malicious executable code as the lockdown occurs at the hardware level and the decision making on what is allowed to run vs not is completely isolated from the operating system. </a:t>
            </a:r>
          </a:p>
          <a:p>
            <a:pPr marL="171450" indent="-171450">
              <a:buFont typeface="Wingdings" panose="05000000000000000000" pitchFamily="2" charset="2"/>
              <a:buChar char="§"/>
            </a:pPr>
            <a:r>
              <a:rPr lang="en-US" sz="900" kern="1200">
                <a:solidFill>
                  <a:schemeClr val="tx1"/>
                </a:solidFill>
                <a:effectLst/>
                <a:latin typeface="Segoe UI Light" pitchFamily="34" charset="0"/>
                <a:ea typeface="+mn-ea"/>
                <a:cs typeface="+mn-cs"/>
              </a:rPr>
              <a:t>The decision making is performed in the Windows Code Integrity services which has been moved out of Windows and runs alongside it in a Hyper-V protected container that we call a Virtual Secure Mode. The service determines what is trustworthy vs not based on signatures that are baked into and protected by the hardware itself (UEFI firmware).</a:t>
            </a:r>
          </a:p>
          <a:p>
            <a:pPr marL="171450" indent="-171450">
              <a:buFont typeface="Wingdings" panose="05000000000000000000" pitchFamily="2" charset="2"/>
              <a:buChar char="§"/>
            </a:pPr>
            <a:endParaRPr lang="en-US" sz="900" b="1" kern="1200">
              <a:solidFill>
                <a:schemeClr val="tx1"/>
              </a:solidFill>
              <a:effectLst/>
              <a:latin typeface="Segoe UI Light" pitchFamily="34" charset="0"/>
              <a:ea typeface="+mn-ea"/>
              <a:cs typeface="+mn-cs"/>
            </a:endParaRPr>
          </a:p>
          <a:p>
            <a:pPr marL="0" indent="0">
              <a:buFont typeface="Wingdings" panose="05000000000000000000" pitchFamily="2" charset="2"/>
              <a:buNone/>
            </a:pPr>
            <a:r>
              <a:rPr lang="en-US" sz="900" b="1" kern="1200">
                <a:solidFill>
                  <a:schemeClr val="tx1"/>
                </a:solidFill>
                <a:effectLst/>
                <a:latin typeface="Segoe UI Light" pitchFamily="34" charset="0"/>
                <a:ea typeface="+mn-ea"/>
                <a:cs typeface="+mn-cs"/>
              </a:rPr>
              <a:t>References</a:t>
            </a:r>
          </a:p>
          <a:p>
            <a:pPr marL="0" indent="0">
              <a:buFont typeface="Wingdings" panose="05000000000000000000" pitchFamily="2" charset="2"/>
              <a:buNone/>
            </a:pPr>
            <a:r>
              <a:rPr lang="en-US" sz="900" kern="1200">
                <a:solidFill>
                  <a:schemeClr val="tx1"/>
                </a:solidFill>
                <a:effectLst/>
                <a:latin typeface="Segoe UI Light" pitchFamily="34" charset="0"/>
                <a:ea typeface="+mn-ea"/>
                <a:cs typeface="+mn-cs"/>
              </a:rPr>
              <a:t>https://technet.microsoft.com/en-us/itpro/windows/whats-new/device-guard-overview</a:t>
            </a:r>
          </a:p>
          <a:p>
            <a:pPr marL="0" indent="0">
              <a:buFont typeface="Wingdings" panose="05000000000000000000" pitchFamily="2" charset="2"/>
              <a:buNone/>
            </a:pPr>
            <a:r>
              <a:rPr lang="en-US" sz="900" kern="1200">
                <a:solidFill>
                  <a:schemeClr val="tx1"/>
                </a:solidFill>
                <a:effectLst/>
                <a:latin typeface="Segoe UI Light" pitchFamily="34" charset="0"/>
                <a:ea typeface="+mn-ea"/>
                <a:cs typeface="+mn-cs"/>
              </a:rPr>
              <a:t>https://technet.microsoft.com/en-us/itpro/windows/manage/device-guard-signing-portal</a:t>
            </a:r>
          </a:p>
          <a:p>
            <a:pPr marL="0" indent="0">
              <a:buFont typeface="Wingdings" panose="05000000000000000000" pitchFamily="2" charset="2"/>
              <a:buNone/>
            </a:pPr>
            <a:r>
              <a:rPr lang="en-US" sz="900" kern="1200">
                <a:solidFill>
                  <a:schemeClr val="tx1"/>
                </a:solidFill>
                <a:effectLst/>
                <a:latin typeface="Segoe UI Light" pitchFamily="34" charset="0"/>
                <a:ea typeface="+mn-ea"/>
                <a:cs typeface="+mn-cs"/>
              </a:rPr>
              <a:t>https://technet.microsoft.com/itpro/windows/keep-secure/creating-a-device-guard-policy-for-signed-apps</a:t>
            </a:r>
          </a:p>
          <a:p>
            <a:pPr marL="0" indent="0">
              <a:buFont typeface="Wingdings" panose="05000000000000000000" pitchFamily="2" charset="2"/>
              <a:buNone/>
            </a:pPr>
            <a:r>
              <a:rPr lang="en-US" sz="900" kern="1200">
                <a:solidFill>
                  <a:schemeClr val="tx1"/>
                </a:solidFill>
                <a:effectLst/>
                <a:latin typeface="Segoe UI Light" pitchFamily="34" charset="0"/>
                <a:ea typeface="+mn-ea"/>
                <a:cs typeface="+mn-cs"/>
              </a:rPr>
              <a:t>https://technet.microsoft.com/itpro/windows/keep-secure/getting-apps-to-run-on-device-guard-protected-devices</a:t>
            </a:r>
          </a:p>
          <a:p>
            <a:pPr marL="171450" indent="-171450" defTabSz="906532">
              <a:spcAft>
                <a:spcPts val="330"/>
              </a:spcAft>
              <a:buFont typeface="Wingdings" panose="05000000000000000000" pitchFamily="2" charset="2"/>
              <a:buChar char="§"/>
              <a:defRPr/>
            </a:pPr>
            <a:r>
              <a:rPr lang="en-US">
                <a:solidFill>
                  <a:schemeClr val="bg2">
                    <a:lumMod val="25000"/>
                  </a:schemeClr>
                </a:solidFill>
              </a:rPr>
              <a:t>https://technet.microsoft.com/en-us/itpro/windows/keep-secure/device-guard-certification-and-compliance</a:t>
            </a:r>
          </a:p>
          <a:p>
            <a:pPr marL="0" indent="0">
              <a:buFont typeface="Wingdings" panose="05000000000000000000" pitchFamily="2" charset="2"/>
              <a:buNone/>
            </a:pPr>
            <a:endParaRPr lang="en-US" sz="900" kern="1200">
              <a:solidFill>
                <a:schemeClr val="tx1"/>
              </a:solidFill>
              <a:effectLst/>
              <a:latin typeface="Segoe UI Light" pitchFamily="34" charset="0"/>
              <a:ea typeface="+mn-ea"/>
              <a:cs typeface="+mn-cs"/>
            </a:endParaRPr>
          </a:p>
          <a:p>
            <a:pPr marL="0" indent="0">
              <a:buFont typeface="Wingdings" panose="05000000000000000000" pitchFamily="2" charset="2"/>
              <a:buNone/>
            </a:pPr>
            <a:endParaRPr lang="en-US" sz="900" kern="1200">
              <a:solidFill>
                <a:schemeClr val="tx1"/>
              </a:solidFill>
              <a:effectLst/>
              <a:latin typeface="Segoe UI Light" pitchFamily="34" charset="0"/>
              <a:ea typeface="+mn-ea"/>
              <a:cs typeface="+mn-cs"/>
            </a:endParaRPr>
          </a:p>
          <a:p>
            <a:pPr marL="0" indent="0">
              <a:buFont typeface="Wingdings" panose="05000000000000000000" pitchFamily="2" charset="2"/>
              <a:buNone/>
            </a:pPr>
            <a:endParaRPr lang="en-US" sz="900" kern="1200">
              <a:solidFill>
                <a:schemeClr val="tx1"/>
              </a:solidFill>
              <a:effectLst/>
              <a:latin typeface="Segoe UI Light" pitchFamily="34" charset="0"/>
              <a:ea typeface="+mn-ea"/>
              <a:cs typeface="+mn-cs"/>
            </a:endParaRPr>
          </a:p>
        </p:txBody>
      </p:sp>
      <p:sp>
        <p:nvSpPr>
          <p:cNvPr id="6" name="Date Placeholder 5"/>
          <p:cNvSpPr>
            <a:spLocks noGrp="1"/>
          </p:cNvSpPr>
          <p:nvPr>
            <p:ph type="dt" idx="10"/>
          </p:nvPr>
        </p:nvSpPr>
        <p:spPr/>
        <p:txBody>
          <a:bodyPr/>
          <a:lstStyle/>
          <a:p>
            <a:fld id="{25AFECD0-4746-42D5-9B21-2515EB2E1158}" type="datetime1">
              <a:rPr lang="en-US" smtClean="0"/>
              <a:t>11/27/2018</a:t>
            </a:fld>
            <a:endParaRPr lang="en-US"/>
          </a:p>
        </p:txBody>
      </p:sp>
      <p:sp>
        <p:nvSpPr>
          <p:cNvPr id="11" name="Slide Number Placeholder 10"/>
          <p:cNvSpPr>
            <a:spLocks noGrp="1"/>
          </p:cNvSpPr>
          <p:nvPr>
            <p:ph type="sldNum" sz="quarter" idx="12"/>
          </p:nvPr>
        </p:nvSpPr>
        <p:spPr/>
        <p:txBody>
          <a:bodyPr/>
          <a:lstStyle/>
          <a:p>
            <a:fld id="{CB9A4D78-847F-4C54-BA0E-52B2B322D2D6}" type="slidenum">
              <a:rPr lang="en-US" smtClean="0"/>
              <a:t>29</a:t>
            </a:fld>
            <a:endParaRPr lang="en-US"/>
          </a:p>
        </p:txBody>
      </p:sp>
      <p:sp>
        <p:nvSpPr>
          <p:cNvPr id="4" name="Footer Placeholder 3"/>
          <p:cNvSpPr>
            <a:spLocks noGrp="1"/>
          </p:cNvSpPr>
          <p:nvPr>
            <p:ph type="ftr" sz="quarter" idx="13"/>
          </p:nvPr>
        </p:nvSpPr>
        <p:spPr/>
        <p:txBody>
          <a:bodyPr/>
          <a:lstStyle/>
          <a:p>
            <a:r>
              <a:rPr lang="en-US"/>
              <a:t>MICROSOFT MAKES NO WARRANTIES, EXPRESS, IMPLIED OR STATUTORY, AS TO THE INFORMATION IN THIS PRESENTATION.</a:t>
            </a:r>
          </a:p>
        </p:txBody>
      </p:sp>
    </p:spTree>
    <p:extLst>
      <p:ext uri="{BB962C8B-B14F-4D97-AF65-F5344CB8AC3E}">
        <p14:creationId xmlns:p14="http://schemas.microsoft.com/office/powerpoint/2010/main" val="490747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baseline="0"/>
              <a:t>Overview</a:t>
            </a:r>
          </a:p>
          <a:p>
            <a:r>
              <a:rPr lang="en-US" sz="900" kern="1200">
                <a:solidFill>
                  <a:schemeClr val="tx1"/>
                </a:solidFill>
                <a:effectLst/>
                <a:latin typeface="Segoe UI Light" pitchFamily="34" charset="0"/>
                <a:ea typeface="+mn-ea"/>
                <a:cs typeface="+mn-cs"/>
              </a:rPr>
              <a:t>So what exactly is Device</a:t>
            </a:r>
            <a:r>
              <a:rPr lang="en-US" sz="900" kern="1200" baseline="0">
                <a:solidFill>
                  <a:schemeClr val="tx1"/>
                </a:solidFill>
                <a:effectLst/>
                <a:latin typeface="Segoe UI Light" pitchFamily="34" charset="0"/>
                <a:ea typeface="+mn-ea"/>
                <a:cs typeface="+mn-cs"/>
              </a:rPr>
              <a:t> Guard</a:t>
            </a:r>
            <a:r>
              <a:rPr lang="en-US" sz="900" kern="1200">
                <a:solidFill>
                  <a:schemeClr val="tx1"/>
                </a:solidFill>
                <a:effectLst/>
                <a:latin typeface="Segoe UI Light" pitchFamily="34" charset="0"/>
                <a:ea typeface="+mn-ea"/>
                <a:cs typeface="+mn-cs"/>
              </a:rPr>
              <a:t>? </a:t>
            </a:r>
          </a:p>
          <a:p>
            <a:pPr marL="171450" indent="-171450">
              <a:buFont typeface="Wingdings" panose="05000000000000000000" pitchFamily="2" charset="2"/>
              <a:buChar char="§"/>
            </a:pPr>
            <a:r>
              <a:rPr lang="en-US" sz="900" kern="1200">
                <a:solidFill>
                  <a:schemeClr val="tx1"/>
                </a:solidFill>
                <a:effectLst/>
                <a:latin typeface="Segoe UI Light" pitchFamily="34" charset="0"/>
                <a:ea typeface="+mn-ea"/>
                <a:cs typeface="+mn-cs"/>
              </a:rPr>
              <a:t>Device configuration for of Windows that literally locks the device </a:t>
            </a:r>
            <a:r>
              <a:rPr lang="en-US" sz="900" strike="noStrike" kern="1200">
                <a:solidFill>
                  <a:schemeClr val="tx1"/>
                </a:solidFill>
                <a:effectLst/>
                <a:latin typeface="Segoe UI Light" pitchFamily="34" charset="0"/>
                <a:ea typeface="+mn-ea"/>
                <a:cs typeface="+mn-cs"/>
              </a:rPr>
              <a:t>down such</a:t>
            </a:r>
            <a:r>
              <a:rPr lang="en-US" sz="900" kern="1200">
                <a:solidFill>
                  <a:schemeClr val="tx1"/>
                </a:solidFill>
                <a:effectLst/>
                <a:latin typeface="Segoe UI Light" pitchFamily="34" charset="0"/>
                <a:ea typeface="+mn-ea"/>
                <a:cs typeface="+mn-cs"/>
              </a:rPr>
              <a:t> that it can only run trusted applications. If the app isn’t trusted it can’t run, period. </a:t>
            </a:r>
          </a:p>
          <a:p>
            <a:pPr marL="171450" indent="-171450">
              <a:buFont typeface="Wingdings" panose="05000000000000000000" pitchFamily="2" charset="2"/>
              <a:buChar char="§"/>
            </a:pPr>
            <a:r>
              <a:rPr lang="en-US" sz="900" kern="1200">
                <a:solidFill>
                  <a:schemeClr val="tx1"/>
                </a:solidFill>
                <a:effectLst/>
                <a:latin typeface="Segoe UI Light" pitchFamily="34" charset="0"/>
                <a:ea typeface="+mn-ea"/>
                <a:cs typeface="+mn-cs"/>
              </a:rPr>
              <a:t>There are no platform or app vulnerability related bypasses that attackers can use and even if an attacker manages to gain control of the kernel they couldn’t run malicious executable code as the lockdown occurs at the hardware level and the decision making on what is allowed to run vs not is completely isolated from the operating system. </a:t>
            </a:r>
          </a:p>
          <a:p>
            <a:pPr marL="171450" indent="-171450">
              <a:buFont typeface="Wingdings" panose="05000000000000000000" pitchFamily="2" charset="2"/>
              <a:buChar char="§"/>
            </a:pPr>
            <a:r>
              <a:rPr lang="en-US" sz="900" kern="1200">
                <a:solidFill>
                  <a:schemeClr val="tx1"/>
                </a:solidFill>
                <a:effectLst/>
                <a:latin typeface="Segoe UI Light" pitchFamily="34" charset="0"/>
                <a:ea typeface="+mn-ea"/>
                <a:cs typeface="+mn-cs"/>
              </a:rPr>
              <a:t>The decision making is performed in the Windows Code Integrity services which has been moved out of Windows and runs alongside it in a Hyper-V protected container that we call a Virtual Secure Mode. The service determines what is trustworthy vs not based on signatures that are baked into and protected by the hardware itself (UEFI firmware).</a:t>
            </a:r>
          </a:p>
          <a:p>
            <a:pPr marL="171450" indent="-171450">
              <a:buFont typeface="Wingdings" panose="05000000000000000000" pitchFamily="2" charset="2"/>
              <a:buChar char="§"/>
            </a:pPr>
            <a:endParaRPr lang="en-US" sz="900" b="1" kern="1200">
              <a:solidFill>
                <a:schemeClr val="tx1"/>
              </a:solidFill>
              <a:effectLst/>
              <a:latin typeface="Segoe UI Light" pitchFamily="34" charset="0"/>
              <a:ea typeface="+mn-ea"/>
              <a:cs typeface="+mn-cs"/>
            </a:endParaRPr>
          </a:p>
          <a:p>
            <a:pPr marL="0" indent="0">
              <a:buFont typeface="Wingdings" panose="05000000000000000000" pitchFamily="2" charset="2"/>
              <a:buNone/>
            </a:pPr>
            <a:r>
              <a:rPr lang="en-US" sz="900" b="1" kern="1200">
                <a:solidFill>
                  <a:schemeClr val="tx1"/>
                </a:solidFill>
                <a:effectLst/>
                <a:latin typeface="Segoe UI Light" pitchFamily="34" charset="0"/>
                <a:ea typeface="+mn-ea"/>
                <a:cs typeface="+mn-cs"/>
              </a:rPr>
              <a:t>References</a:t>
            </a:r>
          </a:p>
          <a:p>
            <a:pPr marL="0" indent="0">
              <a:buFont typeface="Wingdings" panose="05000000000000000000" pitchFamily="2" charset="2"/>
              <a:buNone/>
            </a:pPr>
            <a:r>
              <a:rPr lang="en-US" sz="900" kern="1200">
                <a:solidFill>
                  <a:schemeClr val="tx1"/>
                </a:solidFill>
                <a:effectLst/>
                <a:latin typeface="Segoe UI Light" pitchFamily="34" charset="0"/>
                <a:ea typeface="+mn-ea"/>
                <a:cs typeface="+mn-cs"/>
              </a:rPr>
              <a:t>https://technet.microsoft.com/en-us/itpro/windows/whats-new/device-guard-overview</a:t>
            </a:r>
          </a:p>
          <a:p>
            <a:pPr marL="0" indent="0">
              <a:buFont typeface="Wingdings" panose="05000000000000000000" pitchFamily="2" charset="2"/>
              <a:buNone/>
            </a:pPr>
            <a:r>
              <a:rPr lang="en-US" sz="900" kern="1200">
                <a:solidFill>
                  <a:schemeClr val="tx1"/>
                </a:solidFill>
                <a:effectLst/>
                <a:latin typeface="Segoe UI Light" pitchFamily="34" charset="0"/>
                <a:ea typeface="+mn-ea"/>
                <a:cs typeface="+mn-cs"/>
              </a:rPr>
              <a:t>https://technet.microsoft.com/en-us/itpro/windows/manage/device-guard-signing-portal</a:t>
            </a:r>
          </a:p>
          <a:p>
            <a:pPr marL="0" indent="0">
              <a:buFont typeface="Wingdings" panose="05000000000000000000" pitchFamily="2" charset="2"/>
              <a:buNone/>
            </a:pPr>
            <a:r>
              <a:rPr lang="en-US" sz="900" kern="1200">
                <a:solidFill>
                  <a:schemeClr val="tx1"/>
                </a:solidFill>
                <a:effectLst/>
                <a:latin typeface="Segoe UI Light" pitchFamily="34" charset="0"/>
                <a:ea typeface="+mn-ea"/>
                <a:cs typeface="+mn-cs"/>
              </a:rPr>
              <a:t>https://technet.microsoft.com/itpro/windows/keep-secure/creating-a-device-guard-policy-for-signed-apps</a:t>
            </a:r>
          </a:p>
          <a:p>
            <a:pPr marL="0" indent="0">
              <a:buFont typeface="Wingdings" panose="05000000000000000000" pitchFamily="2" charset="2"/>
              <a:buNone/>
            </a:pPr>
            <a:r>
              <a:rPr lang="en-US" sz="900" kern="1200">
                <a:solidFill>
                  <a:schemeClr val="tx1"/>
                </a:solidFill>
                <a:effectLst/>
                <a:latin typeface="Segoe UI Light" pitchFamily="34" charset="0"/>
                <a:ea typeface="+mn-ea"/>
                <a:cs typeface="+mn-cs"/>
              </a:rPr>
              <a:t>https://technet.microsoft.com/itpro/windows/keep-secure/getting-apps-to-run-on-device-guard-protected-devices</a:t>
            </a:r>
          </a:p>
          <a:p>
            <a:pPr marL="171450" indent="-171450" defTabSz="906532">
              <a:spcAft>
                <a:spcPts val="330"/>
              </a:spcAft>
              <a:buFont typeface="Wingdings" panose="05000000000000000000" pitchFamily="2" charset="2"/>
              <a:buChar char="§"/>
              <a:defRPr/>
            </a:pPr>
            <a:r>
              <a:rPr lang="en-US">
                <a:solidFill>
                  <a:schemeClr val="bg2">
                    <a:lumMod val="25000"/>
                  </a:schemeClr>
                </a:solidFill>
              </a:rPr>
              <a:t>https://technet.microsoft.com/en-us/itpro/windows/keep-secure/device-guard-certification-and-compliance</a:t>
            </a:r>
          </a:p>
          <a:p>
            <a:pPr marL="0" indent="0">
              <a:buFont typeface="Wingdings" panose="05000000000000000000" pitchFamily="2" charset="2"/>
              <a:buNone/>
            </a:pPr>
            <a:endParaRPr lang="en-US" sz="900" kern="1200">
              <a:solidFill>
                <a:schemeClr val="tx1"/>
              </a:solidFill>
              <a:effectLst/>
              <a:latin typeface="Segoe UI Light" pitchFamily="34" charset="0"/>
              <a:ea typeface="+mn-ea"/>
              <a:cs typeface="+mn-cs"/>
            </a:endParaRPr>
          </a:p>
          <a:p>
            <a:pPr marL="0" indent="0">
              <a:buFont typeface="Wingdings" panose="05000000000000000000" pitchFamily="2" charset="2"/>
              <a:buNone/>
            </a:pPr>
            <a:endParaRPr lang="en-US" sz="900" kern="1200">
              <a:solidFill>
                <a:schemeClr val="tx1"/>
              </a:solidFill>
              <a:effectLst/>
              <a:latin typeface="Segoe UI Light" pitchFamily="34" charset="0"/>
              <a:ea typeface="+mn-ea"/>
              <a:cs typeface="+mn-cs"/>
            </a:endParaRPr>
          </a:p>
          <a:p>
            <a:pPr marL="0" indent="0">
              <a:buFont typeface="Wingdings" panose="05000000000000000000" pitchFamily="2" charset="2"/>
              <a:buNone/>
            </a:pPr>
            <a:endParaRPr lang="en-US" sz="900" kern="1200">
              <a:solidFill>
                <a:schemeClr val="tx1"/>
              </a:solidFill>
              <a:effectLst/>
              <a:latin typeface="Segoe UI Light" pitchFamily="34" charset="0"/>
              <a:ea typeface="+mn-ea"/>
              <a:cs typeface="+mn-cs"/>
            </a:endParaRPr>
          </a:p>
        </p:txBody>
      </p:sp>
      <p:sp>
        <p:nvSpPr>
          <p:cNvPr id="6" name="Date Placeholder 5"/>
          <p:cNvSpPr>
            <a:spLocks noGrp="1"/>
          </p:cNvSpPr>
          <p:nvPr>
            <p:ph type="dt" idx="10"/>
          </p:nvPr>
        </p:nvSpPr>
        <p:spPr/>
        <p:txBody>
          <a:bodyPr/>
          <a:lstStyle/>
          <a:p>
            <a:fld id="{1535C94C-DFA2-49F0-8556-9FA9BD3E0AC2}" type="datetime1">
              <a:rPr lang="en-US" smtClean="0"/>
              <a:t>11/27/2018</a:t>
            </a:fld>
            <a:endParaRPr lang="en-US"/>
          </a:p>
        </p:txBody>
      </p:sp>
      <p:sp>
        <p:nvSpPr>
          <p:cNvPr id="11" name="Slide Number Placeholder 10"/>
          <p:cNvSpPr>
            <a:spLocks noGrp="1"/>
          </p:cNvSpPr>
          <p:nvPr>
            <p:ph type="sldNum" sz="quarter" idx="12"/>
          </p:nvPr>
        </p:nvSpPr>
        <p:spPr/>
        <p:txBody>
          <a:bodyPr/>
          <a:lstStyle/>
          <a:p>
            <a:fld id="{CB9A4D78-847F-4C54-BA0E-52B2B322D2D6}" type="slidenum">
              <a:rPr lang="en-US" smtClean="0"/>
              <a:t>30</a:t>
            </a:fld>
            <a:endParaRPr lang="en-US"/>
          </a:p>
        </p:txBody>
      </p:sp>
      <p:sp>
        <p:nvSpPr>
          <p:cNvPr id="4" name="Footer Placeholder 3"/>
          <p:cNvSpPr>
            <a:spLocks noGrp="1"/>
          </p:cNvSpPr>
          <p:nvPr>
            <p:ph type="ftr" sz="quarter" idx="13"/>
          </p:nvPr>
        </p:nvSpPr>
        <p:spPr/>
        <p:txBody>
          <a:bodyPr/>
          <a:lstStyle/>
          <a:p>
            <a:r>
              <a:rPr lang="en-US"/>
              <a:t>MICROSOFT MAKES NO WARRANTIES, EXPRESS, IMPLIED OR STATUTORY, AS TO THE INFORMATION IN THIS PRESENTATION.</a:t>
            </a:r>
          </a:p>
        </p:txBody>
      </p:sp>
    </p:spTree>
    <p:extLst>
      <p:ext uri="{BB962C8B-B14F-4D97-AF65-F5344CB8AC3E}">
        <p14:creationId xmlns:p14="http://schemas.microsoft.com/office/powerpoint/2010/main" val="3118185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57650"/>
          </a:xfrm>
        </p:spPr>
        <p:txBody>
          <a:bodyPr/>
          <a:lstStyle/>
          <a:p>
            <a:r>
              <a:rPr lang="en-US" sz="900" b="1" i="0" kern="1200">
                <a:solidFill>
                  <a:schemeClr val="tx1"/>
                </a:solidFill>
                <a:effectLst/>
                <a:latin typeface="Segoe UI" pitchFamily="34" charset="0"/>
                <a:ea typeface="+mn-ea"/>
                <a:cs typeface="+mn-cs"/>
              </a:rPr>
              <a:t>[Positioning]</a:t>
            </a:r>
          </a:p>
          <a:p>
            <a:endParaRPr lang="en-US" sz="900" b="0" i="0" kern="1200">
              <a:solidFill>
                <a:schemeClr val="tx1"/>
              </a:solidFill>
              <a:effectLst/>
              <a:latin typeface="Segoe UI" pitchFamily="34" charset="0"/>
              <a:ea typeface="+mn-ea"/>
              <a:cs typeface="+mn-cs"/>
            </a:endParaRPr>
          </a:p>
          <a:p>
            <a:pPr marL="171450" indent="-171450">
              <a:buFont typeface="Wingdings" panose="05000000000000000000" pitchFamily="2" charset="2"/>
              <a:buChar char="§"/>
            </a:pPr>
            <a:r>
              <a:rPr lang="en-US" sz="900" b="0" i="0" kern="1200">
                <a:solidFill>
                  <a:schemeClr val="tx1"/>
                </a:solidFill>
                <a:effectLst/>
                <a:latin typeface="Segoe UI" pitchFamily="34" charset="0"/>
                <a:ea typeface="+mn-ea"/>
                <a:cs typeface="+mn-cs"/>
              </a:rPr>
              <a:t>We’ve heard from our customers that they want to take advantage of new Windows 10 security investments like Device Guard on their existing modern hardware, but many of these new features require UEFI-enabled devices. For those customers who have already provisioned modern Windows PCs that support UEFI but installed Windows 7 using legacy BIOS, converting a device to UEFI required an IT manager to repartition the disc and reconfigure the firmware. This meant they would need to physically touch each device in their enterprise. With the Creators Update, we introduced a simple conversion tool that automates this previously manual work. This conversion tool can be integrated with management tools such as System Center Configuration Manager (ConfigMgr)* as part of the Windows 7 to Windows 10 in-place upgrade process.”</a:t>
            </a:r>
          </a:p>
          <a:p>
            <a:endParaRPr lang="en-US" sz="900" b="0" i="0" kern="1200">
              <a:solidFill>
                <a:schemeClr val="tx1"/>
              </a:solidFill>
              <a:effectLst/>
              <a:latin typeface="Segoe UI" pitchFamily="34" charset="0"/>
              <a:ea typeface="+mn-ea"/>
              <a:cs typeface="+mn-cs"/>
            </a:endParaRPr>
          </a:p>
          <a:p>
            <a:pPr marL="171450" indent="-171450">
              <a:buFont typeface="Wingdings" panose="05000000000000000000" pitchFamily="2" charset="2"/>
              <a:buChar char="§"/>
            </a:pPr>
            <a:r>
              <a:rPr lang="en-US" sz="900"/>
              <a:t>UEFI compatibility introduced in Windows 7 (x64)</a:t>
            </a:r>
          </a:p>
          <a:p>
            <a:pPr marL="628650" lvl="1" indent="-171450">
              <a:buFont typeface="Wingdings" panose="05000000000000000000" pitchFamily="2" charset="2"/>
              <a:buChar char="§"/>
            </a:pPr>
            <a:r>
              <a:rPr lang="en-US" sz="900"/>
              <a:t>Windows 7 x64 has limited support for UEFI video, needs legacy video support to boot to point where a Windows video driver can take over.</a:t>
            </a:r>
          </a:p>
          <a:p>
            <a:pPr marL="628650" lvl="1" indent="-171450">
              <a:buFont typeface="Wingdings" panose="05000000000000000000" pitchFamily="2" charset="2"/>
              <a:buChar char="§"/>
            </a:pPr>
            <a:r>
              <a:rPr lang="en-US" sz="900"/>
              <a:t>Support on Class 2 systems running in legacy BIOS-compatibility mode by using a CSM, so they can use the legacy BIOS INT10 features.</a:t>
            </a:r>
          </a:p>
          <a:p>
            <a:pPr marL="628650" lvl="1" indent="-171450">
              <a:buFont typeface="Wingdings" panose="05000000000000000000" pitchFamily="2" charset="2"/>
              <a:buChar char="§"/>
            </a:pPr>
            <a:r>
              <a:rPr lang="en-US" sz="900"/>
              <a:t>Not supported on Class 3 systems, assumes the presence of legacy BIOS INT10 support not available in a Class-3 UEFI implementation.</a:t>
            </a:r>
          </a:p>
          <a:p>
            <a:pPr marL="628650" lvl="1" indent="-171450">
              <a:buFont typeface="Wingdings" panose="05000000000000000000" pitchFamily="2" charset="2"/>
              <a:buChar char="§"/>
            </a:pPr>
            <a:r>
              <a:rPr lang="en-US" sz="900"/>
              <a:t>A Majority of Windows 7 is deployed using Legacy BIOS</a:t>
            </a:r>
          </a:p>
          <a:p>
            <a:endParaRPr lang="en-US" sz="900"/>
          </a:p>
          <a:p>
            <a:pPr marL="171450" indent="-171450">
              <a:buFont typeface="Wingdings" panose="05000000000000000000" pitchFamily="2" charset="2"/>
              <a:buChar char="§"/>
            </a:pPr>
            <a:r>
              <a:rPr lang="en-US" sz="900"/>
              <a:t>Windows 10 – Virtualization based security</a:t>
            </a:r>
          </a:p>
          <a:p>
            <a:pPr marL="628650" lvl="1" indent="-171450">
              <a:buFont typeface="Wingdings" panose="05000000000000000000" pitchFamily="2" charset="2"/>
              <a:buChar char="§"/>
            </a:pPr>
            <a:r>
              <a:rPr lang="en-US" sz="900"/>
              <a:t>Requires “Native” UEFI Deployment</a:t>
            </a:r>
          </a:p>
          <a:p>
            <a:pPr marL="628650" lvl="1" indent="-171450">
              <a:buFont typeface="Wingdings" panose="05000000000000000000" pitchFamily="2" charset="2"/>
              <a:buChar char="§"/>
            </a:pPr>
            <a:r>
              <a:rPr lang="en-US" sz="900"/>
              <a:t>GPT Partitioned Disks</a:t>
            </a:r>
          </a:p>
          <a:p>
            <a:pPr marL="628650" lvl="1" indent="-171450">
              <a:buFont typeface="Wingdings" panose="05000000000000000000" pitchFamily="2" charset="2"/>
              <a:buChar char="§"/>
            </a:pPr>
            <a:r>
              <a:rPr lang="en-US" sz="900"/>
              <a:t>Firmware Configuration (BIOS -&gt; UEFI)</a:t>
            </a:r>
          </a:p>
          <a:p>
            <a:pPr marL="628650" lvl="1" indent="-171450">
              <a:buFont typeface="Wingdings" panose="05000000000000000000" pitchFamily="2" charset="2"/>
              <a:buChar char="§"/>
            </a:pPr>
            <a:r>
              <a:rPr lang="en-US" sz="900"/>
              <a:t>User Data </a:t>
            </a:r>
            <a:r>
              <a:rPr lang="en-US" sz="900" b="1"/>
              <a:t>MUST</a:t>
            </a:r>
            <a:r>
              <a:rPr lang="en-US" sz="900"/>
              <a:t> be moved off of the machine</a:t>
            </a:r>
          </a:p>
          <a:p>
            <a:pPr marL="628650" lvl="1" indent="-171450">
              <a:buFont typeface="Wingdings" panose="05000000000000000000" pitchFamily="2" charset="2"/>
              <a:buChar char="§"/>
            </a:pPr>
            <a:r>
              <a:rPr lang="en-US" sz="900"/>
              <a:t>Integration of Vendor Tools to manipulate firmware</a:t>
            </a:r>
          </a:p>
          <a:p>
            <a:pPr marL="628650" lvl="1" indent="-171450">
              <a:buFont typeface="Wingdings" panose="05000000000000000000" pitchFamily="2" charset="2"/>
              <a:buChar char="§"/>
            </a:pPr>
            <a:r>
              <a:rPr lang="en-US" sz="900"/>
              <a:t>Some instances require Firmware Upgrades</a:t>
            </a:r>
          </a:p>
          <a:p>
            <a:endParaRPr lang="en-US" sz="900"/>
          </a:p>
          <a:p>
            <a:endParaRPr lang="en-US" sz="900"/>
          </a:p>
        </p:txBody>
      </p:sp>
      <p:sp>
        <p:nvSpPr>
          <p:cNvPr id="8" name="Date Placeholder 7"/>
          <p:cNvSpPr>
            <a:spLocks noGrp="1"/>
          </p:cNvSpPr>
          <p:nvPr>
            <p:ph type="dt" idx="11"/>
          </p:nvPr>
        </p:nvSpPr>
        <p:spPr/>
        <p:txBody>
          <a:bodyPr/>
          <a:lstStyle/>
          <a:p>
            <a:fld id="{FD27137D-0F7A-443E-8158-97F36FCDA110}" type="datetime1">
              <a:rPr lang="en-US" smtClean="0"/>
              <a:t>11/27/2018</a:t>
            </a:fld>
            <a:endParaRPr lang="en-US"/>
          </a:p>
        </p:txBody>
      </p:sp>
      <p:sp>
        <p:nvSpPr>
          <p:cNvPr id="10" name="Slide Number Placeholder 9"/>
          <p:cNvSpPr>
            <a:spLocks noGrp="1"/>
          </p:cNvSpPr>
          <p:nvPr>
            <p:ph type="sldNum" sz="quarter" idx="13"/>
          </p:nvPr>
        </p:nvSpPr>
        <p:spPr/>
        <p:txBody>
          <a:bodyPr/>
          <a:lstStyle/>
          <a:p>
            <a:fld id="{CB9A4D78-847F-4C54-BA0E-52B2B322D2D6}" type="slidenum">
              <a:rPr lang="en-US" smtClean="0"/>
              <a:t>4</a:t>
            </a:fld>
            <a:endParaRPr lang="en-US"/>
          </a:p>
        </p:txBody>
      </p:sp>
    </p:spTree>
    <p:extLst>
      <p:ext uri="{BB962C8B-B14F-4D97-AF65-F5344CB8AC3E}">
        <p14:creationId xmlns:p14="http://schemas.microsoft.com/office/powerpoint/2010/main" val="19408949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37772"/>
          </a:xfrm>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1">
                <a:latin typeface="Segoe UI" panose="020B0502040204020203" pitchFamily="34" charset="0"/>
                <a:cs typeface="Segoe UI" panose="020B0502040204020203" pitchFamily="34" charset="0"/>
              </a:rPr>
              <a:t>[Positioning]</a:t>
            </a:r>
          </a:p>
          <a:p>
            <a:pPr lvl="0"/>
            <a:r>
              <a:rPr lang="en-US" sz="1100" kern="1200">
                <a:solidFill>
                  <a:schemeClr val="tx1"/>
                </a:solidFill>
                <a:effectLst/>
                <a:latin typeface="Segoe UI" panose="020B0502040204020203" pitchFamily="34" charset="0"/>
                <a:cs typeface="Segoe UI" panose="020B0502040204020203" pitchFamily="34" charset="0"/>
              </a:rPr>
              <a:t>Make sure you understand the difference between Kernel Mode Code Integrity, User Mode Code Integrity and Hypervisor Code Integrity. </a:t>
            </a:r>
          </a:p>
          <a:p>
            <a:endParaRPr lang="en-US" sz="1100" kern="1200">
              <a:solidFill>
                <a:schemeClr val="tx1"/>
              </a:solidFill>
              <a:effectLst/>
              <a:latin typeface="Segoe UI" panose="020B0502040204020203" pitchFamily="34" charset="0"/>
              <a:cs typeface="Segoe UI" panose="020B0502040204020203" pitchFamily="34" charset="0"/>
            </a:endParaRPr>
          </a:p>
          <a:p>
            <a:r>
              <a:rPr lang="en-US" sz="1100" kern="1200">
                <a:solidFill>
                  <a:schemeClr val="tx1"/>
                </a:solidFill>
                <a:effectLst/>
                <a:latin typeface="Segoe UI" panose="020B0502040204020203" pitchFamily="34" charset="0"/>
                <a:cs typeface="Segoe UI" panose="020B0502040204020203" pitchFamily="34" charset="0"/>
              </a:rPr>
              <a:t>Boot integrity (or platform secure boot) from power-on provides the protections against physically present attackers. </a:t>
            </a:r>
          </a:p>
          <a:p>
            <a:r>
              <a:rPr lang="en-US" sz="1100" u="sng" kern="1200">
                <a:solidFill>
                  <a:schemeClr val="tx1"/>
                </a:solidFill>
                <a:effectLst/>
                <a:latin typeface="Segoe UI" panose="020B0502040204020203" pitchFamily="34" charset="0"/>
                <a:cs typeface="Segoe UI" panose="020B0502040204020203" pitchFamily="34" charset="0"/>
                <a:hlinkClick r:id="rId3"/>
              </a:rPr>
              <a:t>https://msdn.microsoft.com/ja-jp/library/windows/hardware/mt767514(v=vs.85).aspx</a:t>
            </a:r>
            <a:r>
              <a:rPr lang="en-US" sz="1100" kern="1200">
                <a:solidFill>
                  <a:schemeClr val="tx1"/>
                </a:solidFill>
                <a:effectLst/>
                <a:latin typeface="Segoe UI" panose="020B0502040204020203" pitchFamily="34" charset="0"/>
                <a:cs typeface="Segoe UI" panose="020B0502040204020203" pitchFamily="34" charset="0"/>
              </a:rPr>
              <a:t> </a:t>
            </a:r>
          </a:p>
          <a:p>
            <a:endParaRPr lang="en-US" sz="1100" kern="1200">
              <a:solidFill>
                <a:schemeClr val="tx1"/>
              </a:solidFill>
              <a:effectLst/>
              <a:latin typeface="Segoe UI" panose="020B0502040204020203" pitchFamily="34" charset="0"/>
              <a:cs typeface="Segoe UI" panose="020B0502040204020203" pitchFamily="34" charset="0"/>
            </a:endParaRPr>
          </a:p>
          <a:p>
            <a:r>
              <a:rPr lang="en-US" sz="1100" kern="1200">
                <a:solidFill>
                  <a:schemeClr val="tx1"/>
                </a:solidFill>
                <a:effectLst/>
                <a:latin typeface="Segoe UI" panose="020B0502040204020203" pitchFamily="34" charset="0"/>
                <a:cs typeface="Segoe UI" panose="020B0502040204020203" pitchFamily="34" charset="0"/>
              </a:rPr>
              <a:t>Reference: Overview</a:t>
            </a:r>
          </a:p>
          <a:p>
            <a:r>
              <a:rPr lang="en-US" sz="1100" u="sng" kern="1200">
                <a:solidFill>
                  <a:schemeClr val="tx1"/>
                </a:solidFill>
                <a:effectLst/>
                <a:latin typeface="Segoe UI" panose="020B0502040204020203" pitchFamily="34" charset="0"/>
                <a:cs typeface="Segoe UI" panose="020B0502040204020203" pitchFamily="34" charset="0"/>
                <a:hlinkClick r:id="rId4"/>
              </a:rPr>
              <a:t>https://technet.microsoft.com/en-us/itpro/windows/keep-secure/introduction-to-device-guard-virtualization-based-security-and-code-integrity-policies</a:t>
            </a:r>
            <a:r>
              <a:rPr lang="en-US" sz="1100" kern="1200">
                <a:solidFill>
                  <a:schemeClr val="tx1"/>
                </a:solidFill>
                <a:effectLst/>
                <a:latin typeface="Segoe UI" panose="020B0502040204020203" pitchFamily="34" charset="0"/>
                <a:cs typeface="Segoe UI" panose="020B0502040204020203" pitchFamily="34" charset="0"/>
              </a:rPr>
              <a:t> </a:t>
            </a:r>
          </a:p>
          <a:p>
            <a:endParaRPr lang="en-US" sz="1100" kern="1200">
              <a:solidFill>
                <a:schemeClr val="tx1"/>
              </a:solidFill>
              <a:effectLst/>
              <a:latin typeface="Segoe UI" panose="020B0502040204020203" pitchFamily="34" charset="0"/>
              <a:cs typeface="Segoe UI" panose="020B0502040204020203" pitchFamily="34" charset="0"/>
            </a:endParaRPr>
          </a:p>
          <a:p>
            <a:r>
              <a:rPr lang="en-US" sz="1100" kern="1200">
                <a:solidFill>
                  <a:schemeClr val="tx1"/>
                </a:solidFill>
                <a:effectLst/>
                <a:latin typeface="Segoe UI" panose="020B0502040204020203" pitchFamily="34" charset="0"/>
                <a:cs typeface="Segoe UI" panose="020B0502040204020203" pitchFamily="34" charset="0"/>
              </a:rPr>
              <a:t>Reference: Difference</a:t>
            </a:r>
          </a:p>
          <a:p>
            <a:r>
              <a:rPr lang="en-US" sz="1100" u="sng" kern="1200">
                <a:solidFill>
                  <a:schemeClr val="tx1"/>
                </a:solidFill>
                <a:effectLst/>
                <a:latin typeface="Segoe UI" panose="020B0502040204020203" pitchFamily="34" charset="0"/>
                <a:cs typeface="Segoe UI" panose="020B0502040204020203" pitchFamily="34" charset="0"/>
                <a:hlinkClick r:id="rId5"/>
              </a:rPr>
              <a:t>https://blogs.technet.microsoft.com/ash/2016/03/02/windows-10-device-guard-and-credential-guard-demystified/</a:t>
            </a:r>
            <a:r>
              <a:rPr lang="en-US" sz="1100" kern="1200">
                <a:solidFill>
                  <a:schemeClr val="tx1"/>
                </a:solidFill>
                <a:effectLst/>
                <a:latin typeface="Segoe UI" panose="020B0502040204020203" pitchFamily="34" charset="0"/>
                <a:cs typeface="Segoe UI" panose="020B0502040204020203" pitchFamily="34" charset="0"/>
              </a:rPr>
              <a:t> </a:t>
            </a:r>
          </a:p>
          <a:p>
            <a:endParaRPr lang="en-US" sz="1100" kern="1200">
              <a:solidFill>
                <a:schemeClr val="tx1"/>
              </a:solidFill>
              <a:effectLst/>
              <a:latin typeface="Segoe UI" panose="020B0502040204020203" pitchFamily="34" charset="0"/>
              <a:cs typeface="Segoe UI" panose="020B0502040204020203" pitchFamily="34" charset="0"/>
            </a:endParaRPr>
          </a:p>
          <a:p>
            <a:r>
              <a:rPr lang="en-US" sz="1100" kern="1200">
                <a:solidFill>
                  <a:schemeClr val="tx1"/>
                </a:solidFill>
                <a:effectLst/>
                <a:latin typeface="Segoe UI" panose="020B0502040204020203" pitchFamily="34" charset="0"/>
                <a:cs typeface="Segoe UI" panose="020B0502040204020203" pitchFamily="34" charset="0"/>
              </a:rPr>
              <a:t>Kernel Mode Code Integrity (KMCI) protects the kernel mode from running unsigned drivers.</a:t>
            </a:r>
          </a:p>
          <a:p>
            <a:r>
              <a:rPr lang="en-US" sz="1100" kern="1200">
                <a:solidFill>
                  <a:schemeClr val="tx1"/>
                </a:solidFill>
                <a:effectLst/>
                <a:latin typeface="Segoe UI" panose="020B0502040204020203" pitchFamily="34" charset="0"/>
                <a:cs typeface="Segoe UI" panose="020B0502040204020203" pitchFamily="34" charset="0"/>
              </a:rPr>
              <a:t>User Model Code Integrity (UMCI) protect malware and virus. This feature is extended from KMCI. </a:t>
            </a:r>
          </a:p>
          <a:p>
            <a:r>
              <a:rPr lang="en-US" sz="1100" kern="1200">
                <a:solidFill>
                  <a:schemeClr val="tx1"/>
                </a:solidFill>
                <a:effectLst/>
                <a:latin typeface="Segoe UI" panose="020B0502040204020203" pitchFamily="34" charset="0"/>
                <a:cs typeface="Segoe UI" panose="020B0502040204020203" pitchFamily="34" charset="0"/>
              </a:rPr>
              <a:t>Hypervisor Code Integrity (HVCI) offers vulnerability exploit protection capabilities by ensuring that all software running in kernel mode, including drivers, securely allocate memory and operate as they are intended.</a:t>
            </a:r>
            <a:endParaRPr lang="en-US" sz="1100">
              <a:latin typeface="Segoe UI" panose="020B0502040204020203" pitchFamily="34" charset="0"/>
              <a:cs typeface="Segoe UI" panose="020B0502040204020203" pitchFamily="34" charset="0"/>
            </a:endParaRPr>
          </a:p>
        </p:txBody>
      </p:sp>
      <p:sp>
        <p:nvSpPr>
          <p:cNvPr id="9" name="Date Placeholder 8"/>
          <p:cNvSpPr>
            <a:spLocks noGrp="1"/>
          </p:cNvSpPr>
          <p:nvPr>
            <p:ph type="dt" idx="10"/>
          </p:nvPr>
        </p:nvSpPr>
        <p:spPr/>
        <p:txBody>
          <a:bodyPr/>
          <a:lstStyle/>
          <a:p>
            <a:fld id="{72BCE437-4BF0-4A83-B2DE-B6B0FCC7ACF9}" type="datetime1">
              <a:rPr lang="en-US" smtClean="0"/>
              <a:t>11/27/2018</a:t>
            </a:fld>
            <a:endParaRPr lang="en-US"/>
          </a:p>
        </p:txBody>
      </p:sp>
      <p:sp>
        <p:nvSpPr>
          <p:cNvPr id="11" name="Slide Number Placeholder 10"/>
          <p:cNvSpPr>
            <a:spLocks noGrp="1"/>
          </p:cNvSpPr>
          <p:nvPr>
            <p:ph type="sldNum" sz="quarter" idx="12"/>
          </p:nvPr>
        </p:nvSpPr>
        <p:spPr/>
        <p:txBody>
          <a:bodyPr/>
          <a:lstStyle/>
          <a:p>
            <a:fld id="{CB9A4D78-847F-4C54-BA0E-52B2B322D2D6}" type="slidenum">
              <a:rPr lang="en-US" smtClean="0"/>
              <a:t>31</a:t>
            </a:fld>
            <a:endParaRPr lang="en-US"/>
          </a:p>
        </p:txBody>
      </p:sp>
      <p:sp>
        <p:nvSpPr>
          <p:cNvPr id="4" name="Footer Placeholder 3"/>
          <p:cNvSpPr>
            <a:spLocks noGrp="1"/>
          </p:cNvSpPr>
          <p:nvPr>
            <p:ph type="ftr" sz="quarter" idx="13"/>
          </p:nvPr>
        </p:nvSpPr>
        <p:spPr/>
        <p:txBody>
          <a:bodyPr/>
          <a:lstStyle/>
          <a:p>
            <a:r>
              <a:rPr lang="en-US"/>
              <a:t>MICROSOFT MAKES NO WARRANTIES, EXPRESS, IMPLIED OR STATUTORY, AS TO THE INFORMATION IN THIS PRESENTATION.</a:t>
            </a:r>
          </a:p>
        </p:txBody>
      </p:sp>
    </p:spTree>
    <p:extLst>
      <p:ext uri="{BB962C8B-B14F-4D97-AF65-F5344CB8AC3E}">
        <p14:creationId xmlns:p14="http://schemas.microsoft.com/office/powerpoint/2010/main" val="2992217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References</a:t>
            </a:r>
          </a:p>
          <a:p>
            <a:pPr marL="171450" indent="-171450">
              <a:buFont typeface="Wingdings" panose="05000000000000000000" pitchFamily="2" charset="2"/>
              <a:buChar char="§"/>
            </a:pPr>
            <a:r>
              <a:rPr lang="en-US"/>
              <a:t>https://technet.microsoft.com/en-us/itpro/windows/keep-secure/introduction-to-device-guard-virtualization-based-security-and-code-integrity-policies#new-and-changed-functionality</a:t>
            </a:r>
          </a:p>
          <a:p>
            <a:pPr marL="0" indent="0">
              <a:buFont typeface="Wingdings" panose="05000000000000000000" pitchFamily="2" charset="2"/>
              <a:buNone/>
            </a:pPr>
            <a:endParaRPr lang="en-US" sz="900" kern="1200">
              <a:solidFill>
                <a:schemeClr val="tx1"/>
              </a:solidFill>
              <a:effectLst/>
              <a:latin typeface="Segoe UI Light" pitchFamily="34" charset="0"/>
              <a:ea typeface="+mn-ea"/>
              <a:cs typeface="+mn-cs"/>
            </a:endParaRPr>
          </a:p>
        </p:txBody>
      </p:sp>
      <p:sp>
        <p:nvSpPr>
          <p:cNvPr id="6" name="Date Placeholder 5"/>
          <p:cNvSpPr>
            <a:spLocks noGrp="1"/>
          </p:cNvSpPr>
          <p:nvPr>
            <p:ph type="dt" idx="10"/>
          </p:nvPr>
        </p:nvSpPr>
        <p:spPr/>
        <p:txBody>
          <a:bodyPr/>
          <a:lstStyle/>
          <a:p>
            <a:fld id="{C017F8DC-0AD3-4E41-A923-EE4E543FB1AA}" type="datetime1">
              <a:rPr lang="en-US" smtClean="0"/>
              <a:t>11/27/2018</a:t>
            </a:fld>
            <a:endParaRPr lang="en-US"/>
          </a:p>
        </p:txBody>
      </p:sp>
      <p:sp>
        <p:nvSpPr>
          <p:cNvPr id="11" name="Slide Number Placeholder 10"/>
          <p:cNvSpPr>
            <a:spLocks noGrp="1"/>
          </p:cNvSpPr>
          <p:nvPr>
            <p:ph type="sldNum" sz="quarter" idx="12"/>
          </p:nvPr>
        </p:nvSpPr>
        <p:spPr/>
        <p:txBody>
          <a:bodyPr/>
          <a:lstStyle/>
          <a:p>
            <a:fld id="{CB9A4D78-847F-4C54-BA0E-52B2B322D2D6}" type="slidenum">
              <a:rPr lang="en-US" smtClean="0"/>
              <a:t>32</a:t>
            </a:fld>
            <a:endParaRPr lang="en-US"/>
          </a:p>
        </p:txBody>
      </p:sp>
      <p:sp>
        <p:nvSpPr>
          <p:cNvPr id="4" name="Footer Placeholder 3"/>
          <p:cNvSpPr>
            <a:spLocks noGrp="1"/>
          </p:cNvSpPr>
          <p:nvPr>
            <p:ph type="ftr" sz="quarter" idx="13"/>
          </p:nvPr>
        </p:nvSpPr>
        <p:spPr/>
        <p:txBody>
          <a:bodyPr/>
          <a:lstStyle/>
          <a:p>
            <a:r>
              <a:rPr lang="en-US"/>
              <a:t>MICROSOFT MAKES NO WARRANTIES, EXPRESS, IMPLIED OR STATUTORY, AS TO THE INFORMATION IN THIS PRESENTATION.</a:t>
            </a:r>
          </a:p>
        </p:txBody>
      </p:sp>
    </p:spTree>
    <p:extLst>
      <p:ext uri="{BB962C8B-B14F-4D97-AF65-F5344CB8AC3E}">
        <p14:creationId xmlns:p14="http://schemas.microsoft.com/office/powerpoint/2010/main" val="1161545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a:p>
            <a:r>
              <a:rPr lang="en-CA"/>
              <a:t>Virtualisation Based Security: </a:t>
            </a:r>
          </a:p>
          <a:p>
            <a:pPr marL="171450" indent="-171450">
              <a:buFont typeface="Arial" panose="020B0604020202020204" pitchFamily="34" charset="0"/>
              <a:buChar char="•"/>
            </a:pPr>
            <a:r>
              <a:rPr lang="en-US"/>
              <a:t>Isolate components out of Windows and moving them into separate hardware isolated containers.</a:t>
            </a:r>
          </a:p>
          <a:p>
            <a:pPr marL="171450" indent="-171450">
              <a:buFont typeface="Arial" panose="020B0604020202020204" pitchFamily="34" charset="0"/>
              <a:buChar char="•"/>
            </a:pPr>
            <a:r>
              <a:rPr lang="en-CA"/>
              <a:t>Anything running in that container should be safe.</a:t>
            </a:r>
            <a:endParaRPr lang="en-US"/>
          </a:p>
        </p:txBody>
      </p:sp>
      <p:sp>
        <p:nvSpPr>
          <p:cNvPr id="9" name="Date Placeholder 8"/>
          <p:cNvSpPr>
            <a:spLocks noGrp="1"/>
          </p:cNvSpPr>
          <p:nvPr>
            <p:ph type="dt" idx="10"/>
          </p:nvPr>
        </p:nvSpPr>
        <p:spPr/>
        <p:txBody>
          <a:bodyPr/>
          <a:lstStyle/>
          <a:p>
            <a:fld id="{1AB9DDD6-A8C1-4404-9C71-0F9416BD1FE9}" type="datetime1">
              <a:rPr lang="en-US" smtClean="0"/>
              <a:t>11/27/2018</a:t>
            </a:fld>
            <a:endParaRPr lang="en-US"/>
          </a:p>
        </p:txBody>
      </p:sp>
      <p:sp>
        <p:nvSpPr>
          <p:cNvPr id="11" name="Slide Number Placeholder 10"/>
          <p:cNvSpPr>
            <a:spLocks noGrp="1"/>
          </p:cNvSpPr>
          <p:nvPr>
            <p:ph type="sldNum" sz="quarter" idx="12"/>
          </p:nvPr>
        </p:nvSpPr>
        <p:spPr/>
        <p:txBody>
          <a:bodyPr/>
          <a:lstStyle/>
          <a:p>
            <a:fld id="{CB9A4D78-847F-4C54-BA0E-52B2B322D2D6}" type="slidenum">
              <a:rPr lang="en-US" smtClean="0"/>
              <a:t>33</a:t>
            </a:fld>
            <a:endParaRPr lang="en-US"/>
          </a:p>
        </p:txBody>
      </p:sp>
      <p:sp>
        <p:nvSpPr>
          <p:cNvPr id="4" name="Footer Placeholder 3"/>
          <p:cNvSpPr>
            <a:spLocks noGrp="1"/>
          </p:cNvSpPr>
          <p:nvPr>
            <p:ph type="ftr" sz="quarter" idx="13"/>
          </p:nvPr>
        </p:nvSpPr>
        <p:spPr/>
        <p:txBody>
          <a:bodyPr/>
          <a:lstStyle/>
          <a:p>
            <a:r>
              <a:rPr lang="en-US"/>
              <a:t>MICROSOFT MAKES NO WARRANTIES, EXPRESS, IMPLIED OR STATUTORY, AS TO THE INFORMATION IN THIS PRESENTATION.</a:t>
            </a:r>
          </a:p>
        </p:txBody>
      </p:sp>
    </p:spTree>
    <p:extLst>
      <p:ext uri="{BB962C8B-B14F-4D97-AF65-F5344CB8AC3E}">
        <p14:creationId xmlns:p14="http://schemas.microsoft.com/office/powerpoint/2010/main" val="3279808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References</a:t>
            </a:r>
          </a:p>
          <a:p>
            <a:pPr marL="171450" indent="-171450">
              <a:buFont typeface="Wingdings" panose="05000000000000000000" pitchFamily="2" charset="2"/>
              <a:buChar char="§"/>
            </a:pPr>
            <a:r>
              <a:rPr lang="en-US"/>
              <a:t>https://technet.microsoft.com/en-us/itpro/windows/keep-secure/introduction-to-device-guard-virtualization-based-security-and-code-integrity-policies#new-and-changed-functionality</a:t>
            </a:r>
          </a:p>
          <a:p>
            <a:pPr marL="0" indent="0">
              <a:buFont typeface="Wingdings" panose="05000000000000000000" pitchFamily="2" charset="2"/>
              <a:buNone/>
            </a:pPr>
            <a:endParaRPr lang="en-US" sz="900" kern="1200">
              <a:solidFill>
                <a:schemeClr val="tx1"/>
              </a:solidFill>
              <a:effectLst/>
              <a:latin typeface="Segoe UI Light" pitchFamily="34" charset="0"/>
              <a:ea typeface="+mn-ea"/>
              <a:cs typeface="+mn-cs"/>
            </a:endParaRPr>
          </a:p>
        </p:txBody>
      </p:sp>
      <p:sp>
        <p:nvSpPr>
          <p:cNvPr id="6" name="Date Placeholder 5"/>
          <p:cNvSpPr>
            <a:spLocks noGrp="1"/>
          </p:cNvSpPr>
          <p:nvPr>
            <p:ph type="dt" idx="10"/>
          </p:nvPr>
        </p:nvSpPr>
        <p:spPr/>
        <p:txBody>
          <a:bodyPr/>
          <a:lstStyle/>
          <a:p>
            <a:fld id="{337C9806-81C0-4261-AFC9-0F9363A33A60}" type="datetime1">
              <a:rPr lang="en-US" smtClean="0"/>
              <a:t>11/27/2018</a:t>
            </a:fld>
            <a:endParaRPr lang="en-US"/>
          </a:p>
        </p:txBody>
      </p:sp>
      <p:sp>
        <p:nvSpPr>
          <p:cNvPr id="11" name="Slide Number Placeholder 10"/>
          <p:cNvSpPr>
            <a:spLocks noGrp="1"/>
          </p:cNvSpPr>
          <p:nvPr>
            <p:ph type="sldNum" sz="quarter" idx="12"/>
          </p:nvPr>
        </p:nvSpPr>
        <p:spPr/>
        <p:txBody>
          <a:bodyPr/>
          <a:lstStyle/>
          <a:p>
            <a:fld id="{CB9A4D78-847F-4C54-BA0E-52B2B322D2D6}" type="slidenum">
              <a:rPr lang="en-US" smtClean="0"/>
              <a:t>34</a:t>
            </a:fld>
            <a:endParaRPr lang="en-US"/>
          </a:p>
        </p:txBody>
      </p:sp>
      <p:sp>
        <p:nvSpPr>
          <p:cNvPr id="4" name="Footer Placeholder 3"/>
          <p:cNvSpPr>
            <a:spLocks noGrp="1"/>
          </p:cNvSpPr>
          <p:nvPr>
            <p:ph type="ftr" sz="quarter" idx="13"/>
          </p:nvPr>
        </p:nvSpPr>
        <p:spPr/>
        <p:txBody>
          <a:bodyPr/>
          <a:lstStyle/>
          <a:p>
            <a:r>
              <a:rPr lang="en-US"/>
              <a:t>MICROSOFT MAKES NO WARRANTIES, EXPRESS, IMPLIED OR STATUTORY, AS TO THE INFORMATION IN THIS PRESENTATION.</a:t>
            </a:r>
          </a:p>
        </p:txBody>
      </p:sp>
    </p:spTree>
    <p:extLst>
      <p:ext uri="{BB962C8B-B14F-4D97-AF65-F5344CB8AC3E}">
        <p14:creationId xmlns:p14="http://schemas.microsoft.com/office/powerpoint/2010/main" val="40906185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 to </a:t>
            </a:r>
            <a:r>
              <a:rPr lang="en-US" b="1" dirty="0"/>
              <a:t>lms.learnondemand.net for instructor access </a:t>
            </a:r>
            <a:r>
              <a:rPr lang="en-US" b="0" dirty="0"/>
              <a:t>to labs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r>
              <a:rPr lang="en-US" dirty="0"/>
              <a:t>Labs Security</a:t>
            </a:r>
          </a:p>
          <a:p>
            <a:endParaRPr lang="en-US" dirty="0"/>
          </a:p>
          <a:p>
            <a:r>
              <a:rPr lang="en-US" dirty="0"/>
              <a:t>Introduction to Hands On Labs</a:t>
            </a:r>
          </a:p>
          <a:p>
            <a:r>
              <a:rPr lang="en-US" dirty="0"/>
              <a:t>Deploy Windows Hello for Business</a:t>
            </a:r>
          </a:p>
          <a:p>
            <a:r>
              <a:rPr lang="en-US" dirty="0"/>
              <a:t>Deploy Credential Guard</a:t>
            </a:r>
          </a:p>
          <a:p>
            <a:r>
              <a:rPr lang="en-US" dirty="0"/>
              <a:t>Prevent Ransomware with </a:t>
            </a:r>
            <a:r>
              <a:rPr lang="en-US"/>
              <a:t>Device Guard</a:t>
            </a:r>
          </a:p>
          <a:p>
            <a:endParaRPr lang="en-US" dirty="0"/>
          </a:p>
          <a:p>
            <a:r>
              <a:rPr lang="en-US" dirty="0"/>
              <a:t>Configure Conditional Access with AAD, Intune and Office 365</a:t>
            </a:r>
          </a:p>
          <a:p>
            <a:r>
              <a:rPr lang="en-US" dirty="0"/>
              <a:t>Configure Azure Information Protection</a:t>
            </a:r>
          </a:p>
          <a:p>
            <a:r>
              <a:rPr lang="en-US" dirty="0"/>
              <a:t>Protect Apps with Microsoft Intune Mobile Application Management</a:t>
            </a:r>
          </a:p>
          <a:p>
            <a:r>
              <a:rPr lang="en-US" dirty="0"/>
              <a:t>Deploy Windows Information Protection</a:t>
            </a:r>
          </a:p>
          <a:p>
            <a:r>
              <a:rPr lang="en-US" dirty="0"/>
              <a:t>Consolidate Windows and Azure Information Protection</a:t>
            </a:r>
          </a:p>
          <a:p>
            <a:r>
              <a:rPr lang="en-US" dirty="0"/>
              <a:t>Configure Systems to Meet Governance Standards</a:t>
            </a:r>
          </a:p>
          <a:p>
            <a:r>
              <a:rPr lang="en-US" dirty="0"/>
              <a:t>Prepare for General Data Protection Regulation Compliance</a:t>
            </a:r>
          </a:p>
          <a:p>
            <a:r>
              <a:rPr lang="en-US" dirty="0"/>
              <a:t>Analyze and Mitigate Security Threats and Windows Defender ATP</a:t>
            </a:r>
          </a:p>
          <a:p>
            <a:r>
              <a:rPr lang="en-US" dirty="0"/>
              <a:t>Protect Office Documents with Microsoft Office 365 ATP</a:t>
            </a:r>
          </a:p>
          <a:p>
            <a:r>
              <a:rPr lang="en-US" dirty="0"/>
              <a:t>Protect Cloud Apps with Microsoft Cloud App Security</a:t>
            </a:r>
          </a:p>
          <a:p>
            <a:r>
              <a:rPr lang="en-US" dirty="0"/>
              <a:t>Protect Users and Devices with Microsoft Advanced Threat Analytics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8" name="Date Placeholder 7"/>
          <p:cNvSpPr>
            <a:spLocks noGrp="1"/>
          </p:cNvSpPr>
          <p:nvPr>
            <p:ph type="dt" idx="11"/>
          </p:nvPr>
        </p:nvSpPr>
        <p:spPr/>
        <p:txBody>
          <a:bodyPr/>
          <a:lstStyle/>
          <a:p>
            <a:fld id="{B8578F37-A1E6-46F0-AA97-08F9F1AF4A61}" type="datetime1">
              <a:rPr lang="en-US" smtClean="0"/>
              <a:t>11/27/2018</a:t>
            </a:fld>
            <a:endParaRPr lang="en-US"/>
          </a:p>
        </p:txBody>
      </p:sp>
      <p:sp>
        <p:nvSpPr>
          <p:cNvPr id="10" name="Slide Number Placeholder 9"/>
          <p:cNvSpPr>
            <a:spLocks noGrp="1"/>
          </p:cNvSpPr>
          <p:nvPr>
            <p:ph type="sldNum" sz="quarter" idx="13"/>
          </p:nvPr>
        </p:nvSpPr>
        <p:spPr/>
        <p:txBody>
          <a:bodyPr/>
          <a:lstStyle/>
          <a:p>
            <a:fld id="{CB9A4D78-847F-4C54-BA0E-52B2B322D2D6}" type="slidenum">
              <a:rPr lang="en-US" smtClean="0"/>
              <a:t>35</a:t>
            </a:fld>
            <a:endParaRPr lang="en-US"/>
          </a:p>
        </p:txBody>
      </p:sp>
    </p:spTree>
    <p:extLst>
      <p:ext uri="{BB962C8B-B14F-4D97-AF65-F5344CB8AC3E}">
        <p14:creationId xmlns:p14="http://schemas.microsoft.com/office/powerpoint/2010/main" val="4293726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b="1" i="0" kern="1200">
                <a:solidFill>
                  <a:schemeClr val="tx1"/>
                </a:solidFill>
                <a:effectLst/>
                <a:latin typeface="Segoe UI" pitchFamily="34" charset="0"/>
                <a:ea typeface="+mn-ea"/>
                <a:cs typeface="+mn-cs"/>
              </a:rPr>
              <a:t>[Positioning]</a:t>
            </a:r>
          </a:p>
          <a:p>
            <a:endParaRPr lang="en-US" sz="900" kern="1200">
              <a:solidFill>
                <a:schemeClr val="tx1"/>
              </a:solidFill>
              <a:effectLst/>
              <a:latin typeface="Segoe UI Light" pitchFamily="34" charset="0"/>
              <a:ea typeface="+mn-ea"/>
              <a:cs typeface="+mn-cs"/>
            </a:endParaRPr>
          </a:p>
          <a:p>
            <a:r>
              <a:rPr lang="en-US" sz="900" kern="1200">
                <a:solidFill>
                  <a:schemeClr val="tx1"/>
                </a:solidFill>
                <a:effectLst/>
                <a:latin typeface="Segoe UI Light" pitchFamily="34" charset="0"/>
                <a:ea typeface="+mn-ea"/>
                <a:cs typeface="+mn-cs"/>
              </a:rPr>
              <a:t>Discuss the Firmware</a:t>
            </a:r>
            <a:r>
              <a:rPr lang="en-US" sz="900" kern="1200" baseline="0">
                <a:solidFill>
                  <a:schemeClr val="tx1"/>
                </a:solidFill>
                <a:effectLst/>
                <a:latin typeface="Segoe UI Light" pitchFamily="34" charset="0"/>
                <a:ea typeface="+mn-ea"/>
                <a:cs typeface="+mn-cs"/>
              </a:rPr>
              <a:t> comparison between the BIOS and UEFI as shown in the slides</a:t>
            </a:r>
            <a:endParaRPr lang="en-US" sz="900" kern="1200">
              <a:solidFill>
                <a:schemeClr val="tx1"/>
              </a:solidFill>
              <a:effectLst/>
              <a:latin typeface="Segoe UI Light" pitchFamily="34" charset="0"/>
              <a:ea typeface="+mn-ea"/>
              <a:cs typeface="+mn-cs"/>
            </a:endParaRPr>
          </a:p>
        </p:txBody>
      </p:sp>
      <p:sp>
        <p:nvSpPr>
          <p:cNvPr id="8" name="Date Placeholder 7"/>
          <p:cNvSpPr>
            <a:spLocks noGrp="1"/>
          </p:cNvSpPr>
          <p:nvPr>
            <p:ph type="dt" idx="11"/>
          </p:nvPr>
        </p:nvSpPr>
        <p:spPr/>
        <p:txBody>
          <a:bodyPr/>
          <a:lstStyle/>
          <a:p>
            <a:fld id="{45975455-5DA1-4EBE-A7C4-F9B4DDC61EC5}" type="datetime1">
              <a:rPr lang="en-US" smtClean="0"/>
              <a:t>11/27/2018</a:t>
            </a:fld>
            <a:endParaRPr lang="en-US"/>
          </a:p>
        </p:txBody>
      </p:sp>
      <p:sp>
        <p:nvSpPr>
          <p:cNvPr id="10" name="Slide Number Placeholder 9"/>
          <p:cNvSpPr>
            <a:spLocks noGrp="1"/>
          </p:cNvSpPr>
          <p:nvPr>
            <p:ph type="sldNum" sz="quarter" idx="13"/>
          </p:nvPr>
        </p:nvSpPr>
        <p:spPr/>
        <p:txBody>
          <a:bodyPr/>
          <a:lstStyle/>
          <a:p>
            <a:fld id="{CB9A4D78-847F-4C54-BA0E-52B2B322D2D6}" type="slidenum">
              <a:rPr lang="en-US" smtClean="0"/>
              <a:t>5</a:t>
            </a:fld>
            <a:endParaRPr lang="en-US"/>
          </a:p>
        </p:txBody>
      </p:sp>
    </p:spTree>
    <p:extLst>
      <p:ext uri="{BB962C8B-B14F-4D97-AF65-F5344CB8AC3E}">
        <p14:creationId xmlns:p14="http://schemas.microsoft.com/office/powerpoint/2010/main" val="150046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effectLst/>
                <a:latin typeface="Segoe UI Light" pitchFamily="34" charset="0"/>
                <a:ea typeface="+mn-ea"/>
                <a:cs typeface="+mn-cs"/>
              </a:rPr>
              <a:t>[Hidden Slide]</a:t>
            </a:r>
            <a:r>
              <a:rPr lang="en-US" sz="900" kern="1200" baseline="0">
                <a:solidFill>
                  <a:schemeClr val="tx1"/>
                </a:solidFill>
                <a:effectLst/>
                <a:latin typeface="Segoe UI Light" pitchFamily="34" charset="0"/>
                <a:ea typeface="+mn-ea"/>
                <a:cs typeface="+mn-cs"/>
              </a:rPr>
              <a:t> – Show if needed</a:t>
            </a:r>
            <a:endParaRPr lang="en-US" sz="900" kern="1200">
              <a:solidFill>
                <a:schemeClr val="tx1"/>
              </a:solidFill>
              <a:effectLst/>
              <a:latin typeface="Segoe UI Light" pitchFamily="34" charset="0"/>
              <a:ea typeface="+mn-ea"/>
              <a:cs typeface="+mn-cs"/>
            </a:endParaRPr>
          </a:p>
          <a:p>
            <a:endParaRPr lang="en-US" sz="900" kern="1200">
              <a:solidFill>
                <a:schemeClr val="tx1"/>
              </a:solidFill>
              <a:effectLst/>
              <a:latin typeface="Segoe UI Light" pitchFamily="34" charset="0"/>
              <a:ea typeface="+mn-ea"/>
              <a:cs typeface="+mn-cs"/>
            </a:endParaRPr>
          </a:p>
        </p:txBody>
      </p:sp>
      <p:sp>
        <p:nvSpPr>
          <p:cNvPr id="8" name="Date Placeholder 7"/>
          <p:cNvSpPr>
            <a:spLocks noGrp="1"/>
          </p:cNvSpPr>
          <p:nvPr>
            <p:ph type="dt" idx="11"/>
          </p:nvPr>
        </p:nvSpPr>
        <p:spPr/>
        <p:txBody>
          <a:bodyPr/>
          <a:lstStyle/>
          <a:p>
            <a:fld id="{7FFE47EE-C406-4678-880A-89012301AB01}" type="datetime1">
              <a:rPr lang="en-US" smtClean="0"/>
              <a:t>11/27/2018</a:t>
            </a:fld>
            <a:endParaRPr lang="en-US"/>
          </a:p>
        </p:txBody>
      </p:sp>
      <p:sp>
        <p:nvSpPr>
          <p:cNvPr id="10" name="Slide Number Placeholder 9"/>
          <p:cNvSpPr>
            <a:spLocks noGrp="1"/>
          </p:cNvSpPr>
          <p:nvPr>
            <p:ph type="sldNum" sz="quarter" idx="13"/>
          </p:nvPr>
        </p:nvSpPr>
        <p:spPr/>
        <p:txBody>
          <a:bodyPr/>
          <a:lstStyle/>
          <a:p>
            <a:fld id="{CB9A4D78-847F-4C54-BA0E-52B2B322D2D6}" type="slidenum">
              <a:rPr lang="en-US" smtClean="0"/>
              <a:t>6</a:t>
            </a:fld>
            <a:endParaRPr lang="en-US"/>
          </a:p>
        </p:txBody>
      </p:sp>
    </p:spTree>
    <p:extLst>
      <p:ext uri="{BB962C8B-B14F-4D97-AF65-F5344CB8AC3E}">
        <p14:creationId xmlns:p14="http://schemas.microsoft.com/office/powerpoint/2010/main" val="2468635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kern="1200">
                <a:solidFill>
                  <a:schemeClr val="tx1"/>
                </a:solidFill>
                <a:effectLst/>
                <a:latin typeface="Segoe UI Light" pitchFamily="34" charset="0"/>
                <a:ea typeface="+mn-ea"/>
                <a:cs typeface="+mn-cs"/>
              </a:rPr>
              <a:t>[Hidden Slide]</a:t>
            </a:r>
            <a:r>
              <a:rPr lang="en-US" sz="900" kern="1200" baseline="0">
                <a:solidFill>
                  <a:schemeClr val="tx1"/>
                </a:solidFill>
                <a:effectLst/>
                <a:latin typeface="Segoe UI Light" pitchFamily="34" charset="0"/>
                <a:ea typeface="+mn-ea"/>
                <a:cs typeface="+mn-cs"/>
              </a:rPr>
              <a:t> – Show if needed</a:t>
            </a:r>
            <a:endParaRPr lang="en-US" sz="900" kern="1200">
              <a:solidFill>
                <a:schemeClr val="tx1"/>
              </a:solidFill>
              <a:effectLst/>
              <a:latin typeface="Segoe UI Light" pitchFamily="34" charset="0"/>
              <a:ea typeface="+mn-ea"/>
              <a:cs typeface="+mn-cs"/>
            </a:endParaRPr>
          </a:p>
        </p:txBody>
      </p:sp>
      <p:sp>
        <p:nvSpPr>
          <p:cNvPr id="8" name="Date Placeholder 7"/>
          <p:cNvSpPr>
            <a:spLocks noGrp="1"/>
          </p:cNvSpPr>
          <p:nvPr>
            <p:ph type="dt" idx="11"/>
          </p:nvPr>
        </p:nvSpPr>
        <p:spPr/>
        <p:txBody>
          <a:bodyPr/>
          <a:lstStyle/>
          <a:p>
            <a:fld id="{E4383D46-666E-4F3F-86B9-1078F2E00527}" type="datetime1">
              <a:rPr lang="en-US" smtClean="0"/>
              <a:t>11/27/2018</a:t>
            </a:fld>
            <a:endParaRPr lang="en-US"/>
          </a:p>
        </p:txBody>
      </p:sp>
      <p:sp>
        <p:nvSpPr>
          <p:cNvPr id="10" name="Slide Number Placeholder 9"/>
          <p:cNvSpPr>
            <a:spLocks noGrp="1"/>
          </p:cNvSpPr>
          <p:nvPr>
            <p:ph type="sldNum" sz="quarter" idx="13"/>
          </p:nvPr>
        </p:nvSpPr>
        <p:spPr/>
        <p:txBody>
          <a:bodyPr/>
          <a:lstStyle/>
          <a:p>
            <a:fld id="{CB9A4D78-847F-4C54-BA0E-52B2B322D2D6}" type="slidenum">
              <a:rPr lang="en-US" smtClean="0"/>
              <a:t>7</a:t>
            </a:fld>
            <a:endParaRPr lang="en-US"/>
          </a:p>
        </p:txBody>
      </p:sp>
    </p:spTree>
    <p:extLst>
      <p:ext uri="{BB962C8B-B14F-4D97-AF65-F5344CB8AC3E}">
        <p14:creationId xmlns:p14="http://schemas.microsoft.com/office/powerpoint/2010/main" val="2435850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28466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i="0" kern="1200">
                <a:solidFill>
                  <a:schemeClr val="tx1"/>
                </a:solidFill>
                <a:effectLst/>
                <a:latin typeface="Segoe UI" panose="020B0502040204020203" pitchFamily="34" charset="0"/>
                <a:cs typeface="Segoe UI" panose="020B0502040204020203" pitchFamily="34" charset="0"/>
              </a:rPr>
              <a:t>[Positioning]</a:t>
            </a:r>
          </a:p>
          <a:p>
            <a:endParaRPr lang="en-US" sz="500" b="1" i="0" kern="1200">
              <a:solidFill>
                <a:schemeClr val="tx1"/>
              </a:solidFill>
              <a:effectLst/>
              <a:latin typeface="Segoe UI" panose="020B0502040204020203" pitchFamily="34" charset="0"/>
              <a:cs typeface="Segoe UI" panose="020B0502040204020203" pitchFamily="34" charset="0"/>
            </a:endParaRPr>
          </a:p>
          <a:p>
            <a:r>
              <a:rPr lang="en-US" sz="500" b="1" i="0" kern="1200">
                <a:solidFill>
                  <a:schemeClr val="tx1"/>
                </a:solidFill>
                <a:effectLst/>
                <a:latin typeface="Segoe UI" panose="020B0502040204020203" pitchFamily="34" charset="0"/>
                <a:cs typeface="Segoe UI" panose="020B0502040204020203" pitchFamily="34" charset="0"/>
              </a:rPr>
              <a:t>Challenges:</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400" b="1" kern="1200">
                <a:solidFill>
                  <a:schemeClr val="tx1"/>
                </a:solidFill>
                <a:effectLst/>
                <a:latin typeface="Segoe UI" panose="020B0502040204020203" pitchFamily="34" charset="0"/>
                <a:cs typeface="Segoe UI" panose="020B0502040204020203" pitchFamily="34" charset="0"/>
              </a:rPr>
              <a:t>MBR2GPT.EXE</a:t>
            </a:r>
            <a:r>
              <a:rPr lang="en-US" sz="400" kern="1200">
                <a:solidFill>
                  <a:schemeClr val="tx1"/>
                </a:solidFill>
                <a:effectLst/>
                <a:latin typeface="Segoe UI" panose="020B0502040204020203" pitchFamily="34" charset="0"/>
                <a:cs typeface="Segoe UI" panose="020B0502040204020203" pitchFamily="34" charset="0"/>
              </a:rPr>
              <a:t> converts a disk from Master Boot Record (MBR) to GUID Partition Table (GPT) partition style without modifying or deleting data on the disk. The tool is designed to be run from a Windows Pre-installation Environment (Windows PE) command prompt but can also be run from the full Windows 10 operating system (OS).</a:t>
            </a:r>
          </a:p>
          <a:p>
            <a:endParaRPr lang="en-US" sz="500">
              <a:latin typeface="Segoe UI" panose="020B0502040204020203" pitchFamily="34" charset="0"/>
              <a:cs typeface="Segoe UI" panose="020B0502040204020203" pitchFamily="34" charset="0"/>
            </a:endParaRPr>
          </a:p>
          <a:p>
            <a:pPr>
              <a:lnSpc>
                <a:spcPct val="90000"/>
              </a:lnSpc>
              <a:spcAft>
                <a:spcPts val="600"/>
              </a:spcAft>
            </a:pPr>
            <a:r>
              <a:rPr lang="en-US" sz="700" b="1">
                <a:solidFill>
                  <a:srgbClr val="0070C0"/>
                </a:solidFill>
                <a:latin typeface="Segoe UI" panose="020B0502040204020203" pitchFamily="34" charset="0"/>
                <a:cs typeface="Segoe UI" panose="020B0502040204020203" pitchFamily="34" charset="0"/>
              </a:rPr>
              <a:t>Requires a wipe and reinstall to enable UEFI today</a:t>
            </a:r>
          </a:p>
          <a:p>
            <a:pPr marL="171450" indent="-171450">
              <a:lnSpc>
                <a:spcPct val="90000"/>
              </a:lnSpc>
              <a:buFont typeface="Arial" panose="020B0604020202020204" pitchFamily="34" charset="0"/>
              <a:buChar char="•"/>
            </a:pPr>
            <a:r>
              <a:rPr lang="en-US" sz="5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Windows requires GUID Partition Table (GPT) disk partitioning when booting in UEFI mode, whereas Master Boot Record (MBR) disk partition is required when booting in BIOS mode</a:t>
            </a:r>
          </a:p>
          <a:p>
            <a:pPr marL="171450" indent="-171450">
              <a:lnSpc>
                <a:spcPct val="90000"/>
              </a:lnSpc>
              <a:buFont typeface="Arial" panose="020B0604020202020204" pitchFamily="34" charset="0"/>
              <a:buChar char="•"/>
            </a:pPr>
            <a:r>
              <a:rPr lang="en-US" sz="5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No Microsoft-supported solution to perform non-destructive conversion from MBR to GPT</a:t>
            </a:r>
          </a:p>
          <a:p>
            <a:pPr marL="171450" indent="-171450">
              <a:lnSpc>
                <a:spcPct val="90000"/>
              </a:lnSpc>
              <a:spcAft>
                <a:spcPts val="600"/>
              </a:spcAft>
              <a:buFont typeface="Arial" panose="020B0604020202020204" pitchFamily="34" charset="0"/>
              <a:buChar char="•"/>
            </a:pPr>
            <a:endParaRPr lang="en-US" sz="50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a:p>
            <a:pPr>
              <a:lnSpc>
                <a:spcPct val="90000"/>
              </a:lnSpc>
              <a:spcAft>
                <a:spcPts val="600"/>
              </a:spcAft>
            </a:pPr>
            <a:r>
              <a:rPr lang="en-US" sz="700" b="1">
                <a:solidFill>
                  <a:srgbClr val="0070C0"/>
                </a:solidFill>
                <a:latin typeface="Segoe UI" panose="020B0502040204020203" pitchFamily="34" charset="0"/>
                <a:cs typeface="Segoe UI" panose="020B0502040204020203" pitchFamily="34" charset="0"/>
              </a:rPr>
              <a:t>Support in-place conversion of disks from MBR partitioning to GPT partition</a:t>
            </a:r>
          </a:p>
          <a:p>
            <a:pPr marL="171450" indent="-171450">
              <a:lnSpc>
                <a:spcPct val="90000"/>
              </a:lnSpc>
              <a:buFont typeface="Arial" panose="020B0604020202020204" pitchFamily="34" charset="0"/>
              <a:buChar char="•"/>
            </a:pPr>
            <a:r>
              <a:rPr lang="en-US" sz="5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Does not modify or remove data that are already on the disk</a:t>
            </a:r>
          </a:p>
          <a:p>
            <a:pPr marL="171450" indent="-171450">
              <a:lnSpc>
                <a:spcPct val="90000"/>
              </a:lnSpc>
              <a:buFont typeface="Arial" panose="020B0604020202020204" pitchFamily="34" charset="0"/>
              <a:buChar char="•"/>
            </a:pPr>
            <a:r>
              <a:rPr lang="en-US" sz="5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Simplifies deployment by removing the need to backup/migrate data to an external location</a:t>
            </a:r>
          </a:p>
          <a:p>
            <a:pPr marL="171450" indent="-171450">
              <a:lnSpc>
                <a:spcPct val="90000"/>
              </a:lnSpc>
              <a:buFont typeface="Arial" panose="020B0604020202020204" pitchFamily="34" charset="0"/>
              <a:buChar char="•"/>
            </a:pPr>
            <a:r>
              <a:rPr lang="en-US" sz="5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Configures system partition for UEFI boot</a:t>
            </a:r>
          </a:p>
          <a:p>
            <a:pPr marL="171450" indent="-171450">
              <a:lnSpc>
                <a:spcPct val="90000"/>
              </a:lnSpc>
              <a:buFont typeface="Arial" panose="020B0604020202020204" pitchFamily="34" charset="0"/>
              <a:buChar char="•"/>
            </a:pPr>
            <a:r>
              <a:rPr lang="en-US" sz="5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Preserve drive letter assignment</a:t>
            </a:r>
          </a:p>
          <a:p>
            <a:pPr>
              <a:lnSpc>
                <a:spcPct val="90000"/>
              </a:lnSpc>
              <a:spcAft>
                <a:spcPts val="600"/>
              </a:spcAft>
            </a:pPr>
            <a:endParaRPr lang="en-US" sz="50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a:p>
            <a:pPr>
              <a:lnSpc>
                <a:spcPct val="90000"/>
              </a:lnSpc>
              <a:spcAft>
                <a:spcPts val="600"/>
              </a:spcAft>
            </a:pPr>
            <a:r>
              <a:rPr lang="en-US" sz="700" b="1">
                <a:solidFill>
                  <a:srgbClr val="0070C0"/>
                </a:solidFill>
                <a:latin typeface="Segoe UI" panose="020B0502040204020203" pitchFamily="34" charset="0"/>
                <a:cs typeface="Segoe UI" panose="020B0502040204020203" pitchFamily="34" charset="0"/>
              </a:rPr>
              <a:t>Does not support configuring firmware mode</a:t>
            </a:r>
          </a:p>
          <a:p>
            <a:pPr marL="171450" indent="-171450">
              <a:lnSpc>
                <a:spcPct val="90000"/>
              </a:lnSpc>
              <a:buFont typeface="Arial" panose="020B0604020202020204" pitchFamily="34" charset="0"/>
              <a:buChar char="•"/>
            </a:pPr>
            <a:r>
              <a:rPr lang="en-US" sz="5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Switching firmware to UEFI mode typically requires manual configuration in firmware menu</a:t>
            </a:r>
          </a:p>
          <a:p>
            <a:pPr marL="171450" indent="-171450">
              <a:lnSpc>
                <a:spcPct val="90000"/>
              </a:lnSpc>
              <a:buFont typeface="Arial" panose="020B0604020202020204" pitchFamily="34" charset="0"/>
              <a:buChar char="•"/>
            </a:pPr>
            <a:r>
              <a:rPr lang="en-US" sz="5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Some OEMs provide tools to switch firmware mode programmatically</a:t>
            </a:r>
          </a:p>
          <a:p>
            <a:endParaRPr lang="en-US" sz="500" b="0" i="0" kern="1200">
              <a:solidFill>
                <a:schemeClr val="tx1"/>
              </a:solidFill>
              <a:effectLst/>
              <a:latin typeface="Segoe UI" panose="020B0502040204020203" pitchFamily="34" charset="0"/>
              <a:cs typeface="Segoe UI" panose="020B0502040204020203" pitchFamily="34" charset="0"/>
            </a:endParaRPr>
          </a:p>
          <a:p>
            <a:endParaRPr lang="en-US" sz="500" b="0" i="0" kern="1200">
              <a:solidFill>
                <a:schemeClr val="tx1"/>
              </a:solidFill>
              <a:effectLst/>
              <a:latin typeface="Segoe UI" panose="020B0502040204020203" pitchFamily="34" charset="0"/>
              <a:cs typeface="Segoe UI" panose="020B0502040204020203" pitchFamily="34" charset="0"/>
            </a:endParaRPr>
          </a:p>
          <a:p>
            <a:r>
              <a:rPr lang="en-US" sz="500" b="1" i="0" kern="1200">
                <a:solidFill>
                  <a:schemeClr val="tx1"/>
                </a:solidFill>
                <a:effectLst/>
                <a:latin typeface="Segoe UI" panose="020B0502040204020203" pitchFamily="34" charset="0"/>
                <a:cs typeface="Segoe UI" panose="020B0502040204020203" pitchFamily="34" charset="0"/>
              </a:rPr>
              <a:t>Usage:</a:t>
            </a:r>
          </a:p>
          <a:p>
            <a:r>
              <a:rPr lang="en-US" sz="500" b="0" i="0" kern="1200">
                <a:solidFill>
                  <a:schemeClr val="tx1"/>
                </a:solidFill>
                <a:effectLst/>
                <a:latin typeface="Segoe UI" panose="020B0502040204020203" pitchFamily="34" charset="0"/>
                <a:cs typeface="Segoe UI" panose="020B0502040204020203" pitchFamily="34" charset="0"/>
              </a:rPr>
              <a:t>The MBR2GPT tool can convert operating system disks that have earlier versions of Windows 10 installed, such as versions 1507, 1511, and 1607. However, you must run the tool while booted into Windows 10 version 1703 or later, and perform an offline conversion.</a:t>
            </a:r>
          </a:p>
          <a:p>
            <a:endParaRPr lang="en-US" sz="500" b="0" i="0" kern="1200">
              <a:solidFill>
                <a:schemeClr val="tx1"/>
              </a:solidFill>
              <a:effectLst/>
              <a:latin typeface="Segoe UI" panose="020B0502040204020203" pitchFamily="34" charset="0"/>
              <a:cs typeface="Segoe UI" panose="020B0502040204020203" pitchFamily="34" charset="0"/>
            </a:endParaRPr>
          </a:p>
          <a:p>
            <a:r>
              <a:rPr lang="en-US" sz="500" b="0" i="0" kern="1200">
                <a:solidFill>
                  <a:schemeClr val="tx1"/>
                </a:solidFill>
                <a:effectLst/>
                <a:latin typeface="Segoe UI" panose="020B0502040204020203" pitchFamily="34" charset="0"/>
                <a:cs typeface="Segoe UI" panose="020B0502040204020203" pitchFamily="34" charset="0"/>
              </a:rPr>
              <a:t>Offline conversion of system disks with earlier versions of Windows installed, such as Windows 7, 8, or 8.1 are not officially supported. The recommended method to convert these disks is to upgrade the operating system to Windows 10 first, then perform the MBR to GPT conversion.</a:t>
            </a:r>
          </a:p>
          <a:p>
            <a:endParaRPr lang="en-US" sz="500">
              <a:latin typeface="Segoe UI" panose="020B0502040204020203" pitchFamily="34" charset="0"/>
              <a:cs typeface="Segoe UI" panose="020B0502040204020203" pitchFamily="34" charset="0"/>
            </a:endParaRPr>
          </a:p>
          <a:p>
            <a:r>
              <a:rPr lang="en-US" sz="500" b="1">
                <a:latin typeface="Segoe UI" panose="020B0502040204020203" pitchFamily="34" charset="0"/>
                <a:cs typeface="Segoe UI" panose="020B0502040204020203" pitchFamily="34" charset="0"/>
              </a:rPr>
              <a:t>FAQ:</a:t>
            </a:r>
          </a:p>
          <a:p>
            <a:r>
              <a:rPr lang="en-US" sz="500">
                <a:latin typeface="Segoe UI" panose="020B0502040204020203" pitchFamily="34" charset="0"/>
                <a:cs typeface="Segoe UI" panose="020B0502040204020203" pitchFamily="34" charset="0"/>
              </a:rPr>
              <a:t>Can be used offline</a:t>
            </a:r>
            <a:r>
              <a:rPr lang="en-US" sz="500" baseline="0">
                <a:latin typeface="Segoe UI" panose="020B0502040204020203" pitchFamily="34" charset="0"/>
                <a:cs typeface="Segoe UI" panose="020B0502040204020203" pitchFamily="34" charset="0"/>
              </a:rPr>
              <a:t> or online</a:t>
            </a:r>
          </a:p>
          <a:p>
            <a:r>
              <a:rPr lang="en-US" sz="500" baseline="0">
                <a:latin typeface="Segoe UI" panose="020B0502040204020203" pitchFamily="34" charset="0"/>
                <a:cs typeface="Segoe UI" panose="020B0502040204020203" pitchFamily="34" charset="0"/>
              </a:rPr>
              <a:t>The tool is included in both of the Windows Pre-installation Environment (PE) as well the full windows environment</a:t>
            </a:r>
          </a:p>
          <a:p>
            <a:r>
              <a:rPr lang="en-US" sz="500" baseline="0">
                <a:latin typeface="Segoe UI" panose="020B0502040204020203" pitchFamily="34" charset="0"/>
                <a:cs typeface="Segoe UI" panose="020B0502040204020203" pitchFamily="34" charset="0"/>
              </a:rPr>
              <a:t>Running the tool from Windows PE s recommended to avoid potential interference from other software</a:t>
            </a:r>
          </a:p>
          <a:p>
            <a:endParaRPr lang="en-US" sz="500" baseline="0">
              <a:latin typeface="Segoe UI" panose="020B0502040204020203" pitchFamily="34" charset="0"/>
              <a:cs typeface="Segoe UI" panose="020B0502040204020203" pitchFamily="34" charset="0"/>
            </a:endParaRPr>
          </a:p>
          <a:p>
            <a:r>
              <a:rPr lang="en-US" sz="500" baseline="0">
                <a:latin typeface="Segoe UI" panose="020B0502040204020203" pitchFamily="34" charset="0"/>
                <a:cs typeface="Segoe UI" panose="020B0502040204020203" pitchFamily="34" charset="0"/>
              </a:rPr>
              <a:t>Requires Windows 10 Creators Update</a:t>
            </a:r>
          </a:p>
          <a:p>
            <a:r>
              <a:rPr lang="en-US" sz="500" baseline="0">
                <a:latin typeface="Segoe UI" panose="020B0502040204020203" pitchFamily="34" charset="0"/>
                <a:cs typeface="Segoe UI" panose="020B0502040204020203" pitchFamily="34" charset="0"/>
              </a:rPr>
              <a:t>The tool must run in an environment based on the creators update version of Windows 10, but can convert disks with previous version of windows 10  (e.g. 1607) installed </a:t>
            </a:r>
          </a:p>
          <a:p>
            <a:r>
              <a:rPr lang="en-US" sz="500" baseline="0">
                <a:latin typeface="Segoe UI" panose="020B0502040204020203" pitchFamily="34" charset="0"/>
                <a:cs typeface="Segoe UI" panose="020B0502040204020203" pitchFamily="34" charset="0"/>
              </a:rPr>
              <a:t>Available on Insider Preview builds 15007 and higher</a:t>
            </a:r>
          </a:p>
          <a:p>
            <a:endParaRPr lang="en-US" sz="500" baseline="0">
              <a:latin typeface="Segoe UI" panose="020B0502040204020203" pitchFamily="34" charset="0"/>
              <a:cs typeface="Segoe UI" panose="020B0502040204020203" pitchFamily="34" charset="0"/>
            </a:endParaRPr>
          </a:p>
          <a:p>
            <a:r>
              <a:rPr lang="en-US" sz="500" baseline="0">
                <a:latin typeface="Segoe UI" panose="020B0502040204020203" pitchFamily="34" charset="0"/>
                <a:cs typeface="Segoe UI" panose="020B0502040204020203" pitchFamily="34" charset="0"/>
              </a:rPr>
              <a:t>Can be run in validation-only mode</a:t>
            </a:r>
          </a:p>
          <a:p>
            <a:r>
              <a:rPr lang="en-US" sz="500" baseline="0">
                <a:latin typeface="Segoe UI" panose="020B0502040204020203" pitchFamily="34" charset="0"/>
                <a:cs typeface="Segoe UI" panose="020B0502040204020203" pitchFamily="34" charset="0"/>
              </a:rPr>
              <a:t>Verifies that the selected disk can be converted without actually performing the conversion</a:t>
            </a:r>
          </a:p>
          <a:p>
            <a:endParaRPr lang="en-US" sz="500" baseline="0">
              <a:latin typeface="Segoe UI" panose="020B0502040204020203" pitchFamily="34" charset="0"/>
              <a:cs typeface="Segoe UI" panose="020B0502040204020203" pitchFamily="34" charset="0"/>
            </a:endParaRPr>
          </a:p>
          <a:p>
            <a:r>
              <a:rPr lang="en-US" sz="500" b="1" baseline="0">
                <a:latin typeface="Segoe UI" panose="020B0502040204020203" pitchFamily="34" charset="0"/>
                <a:cs typeface="Segoe UI" panose="020B0502040204020203" pitchFamily="34" charset="0"/>
              </a:rPr>
              <a:t>BitLocker Consideration</a:t>
            </a:r>
          </a:p>
          <a:p>
            <a:endParaRPr lang="en-US" sz="500" baseline="0">
              <a:latin typeface="Segoe UI" panose="020B0502040204020203" pitchFamily="34" charset="0"/>
              <a:cs typeface="Segoe UI" panose="020B0502040204020203" pitchFamily="34" charset="0"/>
            </a:endParaRPr>
          </a:p>
          <a:p>
            <a:r>
              <a:rPr lang="en-US" sz="500">
                <a:latin typeface="Segoe UI" panose="020B0502040204020203" pitchFamily="34" charset="0"/>
                <a:cs typeface="Segoe UI" panose="020B0502040204020203" pitchFamily="34" charset="0"/>
              </a:rPr>
              <a:t>Protection</a:t>
            </a:r>
            <a:r>
              <a:rPr lang="en-US" sz="500" baseline="0">
                <a:latin typeface="Segoe UI" panose="020B0502040204020203" pitchFamily="34" charset="0"/>
                <a:cs typeface="Segoe UI" panose="020B0502040204020203" pitchFamily="34" charset="0"/>
              </a:rPr>
              <a:t> must be suspended on all BitLocker-encrypted volumes of the disk</a:t>
            </a:r>
          </a:p>
          <a:p>
            <a:pPr marL="171450" indent="-171450">
              <a:buFont typeface="Arial" panose="020B0604020202020204" pitchFamily="34" charset="0"/>
              <a:buChar char="•"/>
            </a:pPr>
            <a:r>
              <a:rPr lang="en-US" sz="500" baseline="0">
                <a:latin typeface="Segoe UI" panose="020B0502040204020203" pitchFamily="34" charset="0"/>
                <a:cs typeface="Segoe UI" panose="020B0502040204020203" pitchFamily="34" charset="0"/>
              </a:rPr>
              <a:t>MBR2GPT will block conversion if any volume on the disk is encrypted using Bitlocker and protection is enabled</a:t>
            </a:r>
          </a:p>
          <a:p>
            <a:pPr marL="171450" indent="-171450">
              <a:buFont typeface="Arial" panose="020B0604020202020204" pitchFamily="34" charset="0"/>
              <a:buChar char="•"/>
            </a:pPr>
            <a:r>
              <a:rPr lang="en-US" sz="500" baseline="0">
                <a:latin typeface="Segoe UI" panose="020B0502040204020203" pitchFamily="34" charset="0"/>
                <a:cs typeface="Segoe UI" panose="020B0502040204020203" pitchFamily="34" charset="0"/>
              </a:rPr>
              <a:t>Full decryption of the encrypted volumes not required</a:t>
            </a:r>
          </a:p>
          <a:p>
            <a:endParaRPr lang="en-US" sz="500" baseline="0">
              <a:latin typeface="Segoe UI" panose="020B0502040204020203" pitchFamily="34" charset="0"/>
              <a:cs typeface="Segoe UI" panose="020B0502040204020203" pitchFamily="34" charset="0"/>
            </a:endParaRPr>
          </a:p>
          <a:p>
            <a:r>
              <a:rPr lang="en-US" sz="500" baseline="0">
                <a:latin typeface="Segoe UI" panose="020B0502040204020203" pitchFamily="34" charset="0"/>
                <a:cs typeface="Segoe UI" panose="020B0502040204020203" pitchFamily="34" charset="0"/>
              </a:rPr>
              <a:t>Recreate protectors to re-enable protection</a:t>
            </a:r>
          </a:p>
          <a:p>
            <a:pPr marL="171450" indent="-171450">
              <a:buFont typeface="Arial" panose="020B0604020202020204" pitchFamily="34" charset="0"/>
              <a:buChar char="•"/>
            </a:pPr>
            <a:r>
              <a:rPr lang="en-US" sz="500" baseline="0">
                <a:latin typeface="Segoe UI" panose="020B0502040204020203" pitchFamily="34" charset="0"/>
                <a:cs typeface="Segoe UI" panose="020B0502040204020203" pitchFamily="34" charset="0"/>
              </a:rPr>
              <a:t>Remove all existing protectors (e.g. TPM, TPM+Pin) before performing conversion</a:t>
            </a:r>
          </a:p>
          <a:p>
            <a:pPr marL="171450" indent="-171450">
              <a:buFont typeface="Arial" panose="020B0604020202020204" pitchFamily="34" charset="0"/>
              <a:buChar char="•"/>
            </a:pPr>
            <a:r>
              <a:rPr lang="en-US" sz="500" baseline="0">
                <a:latin typeface="Segoe UI" panose="020B0502040204020203" pitchFamily="34" charset="0"/>
                <a:cs typeface="Segoe UI" panose="020B0502040204020203" pitchFamily="34" charset="0"/>
              </a:rPr>
              <a:t>Recreate protectors once device has booted into Windows 10 in UEFI mode</a:t>
            </a:r>
            <a:endParaRPr lang="en-US" sz="500">
              <a:latin typeface="Segoe UI" panose="020B0502040204020203" pitchFamily="34" charset="0"/>
              <a:cs typeface="Segoe UI" panose="020B0502040204020203" pitchFamily="34" charset="0"/>
            </a:endParaRPr>
          </a:p>
          <a:p>
            <a:endParaRPr lang="en-US" sz="500" baseline="0"/>
          </a:p>
          <a:p>
            <a:endParaRPr lang="en-US" sz="500"/>
          </a:p>
        </p:txBody>
      </p:sp>
      <p:sp>
        <p:nvSpPr>
          <p:cNvPr id="8" name="Date Placeholder 7"/>
          <p:cNvSpPr>
            <a:spLocks noGrp="1"/>
          </p:cNvSpPr>
          <p:nvPr>
            <p:ph type="dt" idx="11"/>
          </p:nvPr>
        </p:nvSpPr>
        <p:spPr/>
        <p:txBody>
          <a:bodyPr/>
          <a:lstStyle/>
          <a:p>
            <a:fld id="{D5D544F6-5882-45BC-8841-48548076CD31}" type="datetime1">
              <a:rPr lang="en-US" smtClean="0"/>
              <a:t>11/27/2018</a:t>
            </a:fld>
            <a:endParaRPr lang="en-US"/>
          </a:p>
        </p:txBody>
      </p:sp>
      <p:sp>
        <p:nvSpPr>
          <p:cNvPr id="10" name="Slide Number Placeholder 9"/>
          <p:cNvSpPr>
            <a:spLocks noGrp="1"/>
          </p:cNvSpPr>
          <p:nvPr>
            <p:ph type="sldNum" sz="quarter" idx="13"/>
          </p:nvPr>
        </p:nvSpPr>
        <p:spPr/>
        <p:txBody>
          <a:bodyPr/>
          <a:lstStyle/>
          <a:p>
            <a:fld id="{CB9A4D78-847F-4C54-BA0E-52B2B322D2D6}" type="slidenum">
              <a:rPr lang="en-US" smtClean="0"/>
              <a:t>8</a:t>
            </a:fld>
            <a:endParaRPr lang="en-US"/>
          </a:p>
        </p:txBody>
      </p:sp>
    </p:spTree>
    <p:extLst>
      <p:ext uri="{BB962C8B-B14F-4D97-AF65-F5344CB8AC3E}">
        <p14:creationId xmlns:p14="http://schemas.microsoft.com/office/powerpoint/2010/main" val="2244290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3959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kern="1200" dirty="0">
                <a:solidFill>
                  <a:schemeClr val="tx1"/>
                </a:solidFill>
                <a:effectLst/>
                <a:latin typeface="Segoe UI" pitchFamily="34" charset="0"/>
                <a:ea typeface="+mn-ea"/>
                <a:cs typeface="+mn-cs"/>
              </a:rPr>
              <a:t>Validate – Testing via Scripting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kern="1200" dirty="0">
                <a:solidFill>
                  <a:schemeClr val="tx1"/>
                </a:solidFill>
                <a:effectLst/>
                <a:latin typeface="Segoe UI" pitchFamily="34" charset="0"/>
                <a:ea typeface="+mn-ea"/>
                <a:cs typeface="+mn-cs"/>
              </a:rPr>
              <a:t>[Positioning]</a:t>
            </a:r>
            <a:endParaRPr lang="en-US" b="0" i="0" kern="1200" dirty="0">
              <a:solidFill>
                <a:schemeClr val="tx1"/>
              </a:solidFill>
              <a:effectLst/>
              <a:latin typeface="+mn-lt"/>
              <a:ea typeface="+mn-ea"/>
              <a:cs typeface="+mn-cs"/>
            </a:endParaRPr>
          </a:p>
          <a:p>
            <a:endParaRPr lang="en-US" sz="900" dirty="0"/>
          </a:p>
          <a:p>
            <a:pPr marL="171450" indent="-171450">
              <a:buFont typeface="Wingdings" panose="05000000000000000000" pitchFamily="2" charset="2"/>
              <a:buChar char="§"/>
            </a:pPr>
            <a:r>
              <a:rPr lang="en-US" sz="900" b="1" dirty="0"/>
              <a:t>/disk</a:t>
            </a:r>
          </a:p>
          <a:p>
            <a:r>
              <a:rPr lang="en-US" sz="900" b="0" i="0" kern="1200" dirty="0">
                <a:solidFill>
                  <a:schemeClr val="tx1"/>
                </a:solidFill>
                <a:effectLst/>
                <a:latin typeface="Segoe UI" pitchFamily="34" charset="0"/>
                <a:ea typeface="+mn-ea"/>
                <a:cs typeface="+mn-cs"/>
              </a:rPr>
              <a:t>Specifies the disk number of the disk to be converted to GPT. If not specified, the system disk is used. The mechanism used is the same as that used by the diskpart.exe tool </a:t>
            </a:r>
            <a:r>
              <a:rPr lang="en-US" sz="900" b="1" i="0" kern="1200" dirty="0">
                <a:solidFill>
                  <a:schemeClr val="tx1"/>
                </a:solidFill>
                <a:effectLst/>
                <a:latin typeface="Segoe UI" pitchFamily="34" charset="0"/>
                <a:ea typeface="+mn-ea"/>
                <a:cs typeface="+mn-cs"/>
              </a:rPr>
              <a:t>SELECT DISK SYSTEM</a:t>
            </a:r>
            <a:r>
              <a:rPr lang="en-US" sz="900" b="0" i="0" kern="1200" dirty="0">
                <a:solidFill>
                  <a:schemeClr val="tx1"/>
                </a:solidFill>
                <a:effectLst/>
                <a:latin typeface="Segoe UI" pitchFamily="34" charset="0"/>
                <a:ea typeface="+mn-ea"/>
                <a:cs typeface="+mn-cs"/>
              </a:rPr>
              <a:t> command.</a:t>
            </a:r>
          </a:p>
          <a:p>
            <a:endParaRPr lang="en-US" sz="900" baseline="0" dirty="0"/>
          </a:p>
          <a:p>
            <a:pPr marL="171450" indent="-171450">
              <a:buFont typeface="Wingdings" panose="05000000000000000000" pitchFamily="2" charset="2"/>
              <a:buChar char="§"/>
            </a:pPr>
            <a:r>
              <a:rPr lang="en-US" sz="900" b="1" baseline="0" dirty="0"/>
              <a:t>/map</a:t>
            </a:r>
          </a:p>
          <a:p>
            <a:r>
              <a:rPr lang="en-US" sz="900" b="0" i="0" kern="1200" dirty="0">
                <a:solidFill>
                  <a:schemeClr val="tx1"/>
                </a:solidFill>
                <a:effectLst/>
                <a:latin typeface="Segoe UI" pitchFamily="34" charset="0"/>
                <a:ea typeface="+mn-ea"/>
                <a:cs typeface="+mn-cs"/>
              </a:rPr>
              <a:t>Specifies additional partition type mappings between MBR and GPT. The MBR partition number is specified in decimal notation, not hexadecimal. The GPT GUID can contain brackets, for example: </a:t>
            </a:r>
            <a:r>
              <a:rPr lang="en-US" sz="900" b="1" i="0" kern="1200" dirty="0">
                <a:solidFill>
                  <a:schemeClr val="tx1"/>
                </a:solidFill>
                <a:effectLst/>
                <a:latin typeface="Segoe UI" pitchFamily="34" charset="0"/>
                <a:ea typeface="+mn-ea"/>
                <a:cs typeface="+mn-cs"/>
              </a:rPr>
              <a:t>/map:42={af9b60a0-1431-4f62-bc68-3311714a69ad}</a:t>
            </a:r>
            <a:r>
              <a:rPr lang="en-US" sz="900" b="0" i="0" kern="1200" dirty="0">
                <a:solidFill>
                  <a:schemeClr val="tx1"/>
                </a:solidFill>
                <a:effectLst/>
                <a:latin typeface="Segoe UI" pitchFamily="34" charset="0"/>
                <a:ea typeface="+mn-ea"/>
                <a:cs typeface="+mn-cs"/>
              </a:rPr>
              <a:t>. Multiple /map options can be specified if multiple mappings are required.</a:t>
            </a:r>
          </a:p>
          <a:p>
            <a:endParaRPr lang="en-US" sz="900" b="1" baseline="0" dirty="0"/>
          </a:p>
          <a:p>
            <a:pPr marL="171450" indent="-171450">
              <a:buFont typeface="Wingdings" panose="05000000000000000000" pitchFamily="2" charset="2"/>
              <a:buChar char="§"/>
            </a:pPr>
            <a:r>
              <a:rPr lang="en-US" sz="900" b="1" baseline="0" dirty="0"/>
              <a:t>/log</a:t>
            </a:r>
          </a:p>
          <a:p>
            <a:r>
              <a:rPr lang="en-US" sz="900" b="0" i="0" kern="1200" dirty="0">
                <a:solidFill>
                  <a:schemeClr val="tx1"/>
                </a:solidFill>
                <a:effectLst/>
                <a:latin typeface="Segoe UI" pitchFamily="34" charset="0"/>
                <a:ea typeface="+mn-ea"/>
                <a:cs typeface="+mn-cs"/>
              </a:rPr>
              <a:t>Specifies the directory where MBR2GPT.exe logs should be written. If not specified, </a:t>
            </a:r>
            <a:r>
              <a:rPr lang="en-US" sz="900" b="1" i="0" kern="1200" dirty="0">
                <a:solidFill>
                  <a:schemeClr val="tx1"/>
                </a:solidFill>
                <a:effectLst/>
                <a:latin typeface="Segoe UI" pitchFamily="34" charset="0"/>
                <a:ea typeface="+mn-ea"/>
                <a:cs typeface="+mn-cs"/>
              </a:rPr>
              <a:t>%</a:t>
            </a:r>
            <a:r>
              <a:rPr lang="en-US" sz="900" b="1" i="0" kern="1200" dirty="0" err="1">
                <a:solidFill>
                  <a:schemeClr val="tx1"/>
                </a:solidFill>
                <a:effectLst/>
                <a:latin typeface="Segoe UI" pitchFamily="34" charset="0"/>
                <a:ea typeface="+mn-ea"/>
                <a:cs typeface="+mn-cs"/>
              </a:rPr>
              <a:t>windir</a:t>
            </a:r>
            <a:r>
              <a:rPr lang="en-US" sz="900" b="1" i="0" kern="1200" dirty="0">
                <a:solidFill>
                  <a:schemeClr val="tx1"/>
                </a:solidFill>
                <a:effectLst/>
                <a:latin typeface="Segoe UI" pitchFamily="34" charset="0"/>
                <a:ea typeface="+mn-ea"/>
                <a:cs typeface="+mn-cs"/>
              </a:rPr>
              <a:t>%</a:t>
            </a:r>
            <a:r>
              <a:rPr lang="en-US" sz="900" b="0" i="0" kern="1200" dirty="0">
                <a:solidFill>
                  <a:schemeClr val="tx1"/>
                </a:solidFill>
                <a:effectLst/>
                <a:latin typeface="Segoe UI" pitchFamily="34" charset="0"/>
                <a:ea typeface="+mn-ea"/>
                <a:cs typeface="+mn-cs"/>
              </a:rPr>
              <a:t> is used. If specified, the directory must already exist, it will not be automatically created or overwritten.</a:t>
            </a:r>
          </a:p>
          <a:p>
            <a:endParaRPr lang="en-US" sz="900" baseline="0" dirty="0"/>
          </a:p>
          <a:p>
            <a:pPr marL="171450" indent="-171450">
              <a:buFont typeface="Wingdings" panose="05000000000000000000" pitchFamily="2" charset="2"/>
              <a:buChar char="§"/>
            </a:pPr>
            <a:r>
              <a:rPr lang="en-US" sz="900" b="1" baseline="0" dirty="0"/>
              <a:t>/</a:t>
            </a:r>
            <a:r>
              <a:rPr lang="en-US" sz="900" b="1" baseline="0" dirty="0" err="1"/>
              <a:t>allowFullOS</a:t>
            </a:r>
            <a:endParaRPr lang="en-US" sz="900" b="1" baseline="0" dirty="0"/>
          </a:p>
          <a:p>
            <a:r>
              <a:rPr lang="en-US" sz="900" b="0" i="0" kern="1200" dirty="0">
                <a:solidFill>
                  <a:schemeClr val="tx1"/>
                </a:solidFill>
                <a:effectLst/>
                <a:latin typeface="Segoe UI" pitchFamily="34" charset="0"/>
                <a:ea typeface="+mn-ea"/>
                <a:cs typeface="+mn-cs"/>
              </a:rPr>
              <a:t>By default, MBR2GPT.exe is blocked unless it is run from Windows PE. This option overrides this block and enables disk conversion while running in the full Windows environment.</a:t>
            </a:r>
          </a:p>
          <a:p>
            <a:endParaRPr lang="en-US" sz="900" b="0" i="0" kern="1200" dirty="0">
              <a:solidFill>
                <a:schemeClr val="tx1"/>
              </a:solidFill>
              <a:effectLst/>
              <a:latin typeface="Segoe UI" pitchFamily="34" charset="0"/>
              <a:ea typeface="+mn-ea"/>
              <a:cs typeface="+mn-cs"/>
            </a:endParaRPr>
          </a:p>
          <a:p>
            <a:pPr marL="285750" indent="-285750">
              <a:buFont typeface="Wingdings" panose="05000000000000000000" pitchFamily="2" charset="2"/>
              <a:buChar char="§"/>
            </a:pPr>
            <a:r>
              <a:rPr lang="en-US" sz="900" b="1" dirty="0">
                <a:latin typeface="+mn-lt"/>
              </a:rPr>
              <a:t>/validate</a:t>
            </a:r>
          </a:p>
          <a:p>
            <a:r>
              <a:rPr lang="en-US" sz="900" dirty="0">
                <a:latin typeface="+mn-lt"/>
              </a:rPr>
              <a:t>Perform only the disk validation steps and report whether the disk is eligible for conversion</a:t>
            </a:r>
          </a:p>
          <a:p>
            <a:endParaRPr lang="en-US" sz="900" dirty="0">
              <a:latin typeface="+mn-lt"/>
            </a:endParaRPr>
          </a:p>
          <a:p>
            <a:pPr marL="285750" indent="-285750">
              <a:buFont typeface="Wingdings" panose="05000000000000000000" pitchFamily="2" charset="2"/>
              <a:buChar char="§"/>
            </a:pPr>
            <a:r>
              <a:rPr lang="en-US" sz="900" b="1" dirty="0">
                <a:latin typeface="+mn-lt"/>
              </a:rPr>
              <a:t>/convert</a:t>
            </a:r>
          </a:p>
          <a:p>
            <a:r>
              <a:rPr lang="en-US" sz="900" dirty="0">
                <a:latin typeface="+mn-lt"/>
              </a:rPr>
              <a:t>Perform the disk validation and to proceed with the conversion if all validation tests pass</a:t>
            </a:r>
          </a:p>
          <a:p>
            <a:endParaRPr lang="en-US" sz="900" dirty="0"/>
          </a:p>
          <a:p>
            <a:endParaRPr lang="en-US" sz="900" dirty="0">
              <a:solidFill>
                <a:schemeClr val="bg2">
                  <a:lumMod val="25000"/>
                </a:schemeClr>
              </a:solidFill>
              <a:latin typeface="Segoe UI" panose="020B0502040204020203" pitchFamily="34" charset="0"/>
              <a:cs typeface="Segoe UI" panose="020B0502040204020203" pitchFamily="34" charset="0"/>
            </a:endParaRPr>
          </a:p>
        </p:txBody>
      </p:sp>
      <p:sp>
        <p:nvSpPr>
          <p:cNvPr id="8" name="Date Placeholder 7"/>
          <p:cNvSpPr>
            <a:spLocks noGrp="1"/>
          </p:cNvSpPr>
          <p:nvPr>
            <p:ph type="dt" idx="11"/>
          </p:nvPr>
        </p:nvSpPr>
        <p:spPr/>
        <p:txBody>
          <a:bodyPr/>
          <a:lstStyle/>
          <a:p>
            <a:fld id="{B79AE980-F11D-4B7A-ACD8-FA381595BFEC}" type="datetime1">
              <a:rPr lang="en-US" smtClean="0"/>
              <a:t>11/27/2018</a:t>
            </a:fld>
            <a:endParaRPr lang="en-US"/>
          </a:p>
        </p:txBody>
      </p:sp>
      <p:sp>
        <p:nvSpPr>
          <p:cNvPr id="10" name="Slide Number Placeholder 9"/>
          <p:cNvSpPr>
            <a:spLocks noGrp="1"/>
          </p:cNvSpPr>
          <p:nvPr>
            <p:ph type="sldNum" sz="quarter" idx="13"/>
          </p:nvPr>
        </p:nvSpPr>
        <p:spPr/>
        <p:txBody>
          <a:bodyPr/>
          <a:lstStyle/>
          <a:p>
            <a:fld id="{CB9A4D78-847F-4C54-BA0E-52B2B322D2D6}" type="slidenum">
              <a:rPr lang="en-US" smtClean="0"/>
              <a:t>9</a:t>
            </a:fld>
            <a:endParaRPr lang="en-US"/>
          </a:p>
        </p:txBody>
      </p:sp>
    </p:spTree>
    <p:extLst>
      <p:ext uri="{BB962C8B-B14F-4D97-AF65-F5344CB8AC3E}">
        <p14:creationId xmlns:p14="http://schemas.microsoft.com/office/powerpoint/2010/main" val="2197512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pitchFamily="34" charset="0"/>
                <a:ea typeface="+mn-ea"/>
                <a:cs typeface="+mn-cs"/>
              </a:rPr>
              <a:t>TRAINER NOTE  - </a:t>
            </a:r>
            <a:r>
              <a:rPr lang="en-US" sz="1200" b="0" i="0" u="none" strike="noStrike" kern="1200" dirty="0">
                <a:solidFill>
                  <a:schemeClr val="tx1"/>
                </a:solidFill>
                <a:effectLst/>
                <a:latin typeface="+mn-lt"/>
                <a:ea typeface="+mn-ea"/>
                <a:cs typeface="+mn-cs"/>
              </a:rPr>
              <a:t>Now would be an excellent time to share that MBR2GPT once completed cannot be reversed. Make good backups.</a:t>
            </a:r>
            <a:r>
              <a:rPr lang="en-US" sz="900" dirty="0"/>
              <a:t> </a:t>
            </a:r>
            <a:endParaRPr lang="en-US" sz="900" b="1" i="0" kern="1200" dirty="0">
              <a:solidFill>
                <a:schemeClr val="tx1"/>
              </a:solidFill>
              <a:effectLst/>
              <a:latin typeface="Segoe UI" pitchFamily="34" charset="0"/>
              <a:ea typeface="+mn-ea"/>
              <a:cs typeface="+mn-cs"/>
            </a:endParaRPr>
          </a:p>
          <a:p>
            <a:endParaRPr lang="en-US" sz="900" b="1" i="0" kern="1200" dirty="0">
              <a:solidFill>
                <a:schemeClr val="tx1"/>
              </a:solidFill>
              <a:effectLst/>
              <a:latin typeface="Segoe UI" pitchFamily="34" charset="0"/>
              <a:ea typeface="+mn-ea"/>
              <a:cs typeface="+mn-cs"/>
            </a:endParaRPr>
          </a:p>
          <a:p>
            <a:r>
              <a:rPr lang="en-US" sz="900" b="1" i="0" kern="1200" dirty="0">
                <a:solidFill>
                  <a:schemeClr val="tx1"/>
                </a:solidFill>
                <a:effectLst/>
                <a:latin typeface="Segoe UI" pitchFamily="34" charset="0"/>
                <a:ea typeface="+mn-ea"/>
                <a:cs typeface="+mn-cs"/>
              </a:rPr>
              <a:t>[Positioning]</a:t>
            </a:r>
          </a:p>
          <a:p>
            <a:endParaRPr lang="en-US" sz="900" b="0" i="0" kern="1200" dirty="0">
              <a:solidFill>
                <a:schemeClr val="tx1"/>
              </a:solidFill>
              <a:effectLst/>
              <a:latin typeface="Segoe UI" pitchFamily="34" charset="0"/>
              <a:ea typeface="+mn-ea"/>
              <a:cs typeface="+mn-cs"/>
            </a:endParaRPr>
          </a:p>
          <a:p>
            <a:pPr marL="171450" indent="-171450">
              <a:buFont typeface="Wingdings" panose="05000000000000000000" pitchFamily="2" charset="2"/>
              <a:buChar char="§"/>
            </a:pPr>
            <a:r>
              <a:rPr lang="en-US" sz="900" b="0" i="0" kern="1200" dirty="0">
                <a:solidFill>
                  <a:schemeClr val="tx1"/>
                </a:solidFill>
                <a:effectLst/>
                <a:latin typeface="Segoe UI" pitchFamily="34" charset="0"/>
                <a:ea typeface="+mn-ea"/>
                <a:cs typeface="+mn-cs"/>
              </a:rPr>
              <a:t>The benefits of this MBR to GPT conversion utility is that it makes it easier to convert systems from BIOS to UEFI and be able to take advantage of all the security features that comes in Windows 10 like Secure Boot, Device Guard and Credential Guard (to name a few). Currently, in order to stay supported by Microsoft, the hard disk needs to be completely repartitioned and formatted when switching from MBR to GPT. This is a destructive process and requires the user data to be backed up off of the hard drive, applications to be re-installed and then the user data restored once the new OS is up and running. Without the proper tools this can be a cumbersome task.</a:t>
            </a:r>
            <a:endParaRPr lang="en-US" dirty="0"/>
          </a:p>
        </p:txBody>
      </p:sp>
      <p:sp>
        <p:nvSpPr>
          <p:cNvPr id="5" name="Date Placeholder 4"/>
          <p:cNvSpPr>
            <a:spLocks noGrp="1"/>
          </p:cNvSpPr>
          <p:nvPr>
            <p:ph type="dt" idx="11"/>
          </p:nvPr>
        </p:nvSpPr>
        <p:spPr/>
        <p:txBody>
          <a:bodyPr/>
          <a:lstStyle/>
          <a:p>
            <a:fld id="{D2032CAC-AB89-4939-88C5-5D78A11D8ABF}" type="datetime1">
              <a:rPr lang="en-US" smtClean="0"/>
              <a:t>11/27/2018</a:t>
            </a:fld>
            <a:endParaRPr lang="en-US"/>
          </a:p>
        </p:txBody>
      </p:sp>
      <p:sp>
        <p:nvSpPr>
          <p:cNvPr id="10" name="Slide Number Placeholder 9"/>
          <p:cNvSpPr>
            <a:spLocks noGrp="1"/>
          </p:cNvSpPr>
          <p:nvPr>
            <p:ph type="sldNum" sz="quarter" idx="13"/>
          </p:nvPr>
        </p:nvSpPr>
        <p:spPr/>
        <p:txBody>
          <a:bodyPr/>
          <a:lstStyle/>
          <a:p>
            <a:fld id="{CB9A4D78-847F-4C54-BA0E-52B2B322D2D6}" type="slidenum">
              <a:rPr lang="en-US" smtClean="0"/>
              <a:t>10</a:t>
            </a:fld>
            <a:endParaRPr lang="en-US"/>
          </a:p>
        </p:txBody>
      </p:sp>
    </p:spTree>
    <p:extLst>
      <p:ext uri="{BB962C8B-B14F-4D97-AF65-F5344CB8AC3E}">
        <p14:creationId xmlns:p14="http://schemas.microsoft.com/office/powerpoint/2010/main" val="451095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4" strike="noStrike" spc="-144" baseline="0">
                <a:solidFill>
                  <a:schemeClr val="tx1"/>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err="1"/>
              <a:t>Autahor</a:t>
            </a:r>
            <a:r>
              <a:rPr lang="en-US"/>
              <a:t> Name</a:t>
            </a:r>
          </a:p>
          <a:p>
            <a:pPr lvl="0"/>
            <a:r>
              <a:rPr lang="en-US"/>
              <a:t>Date</a:t>
            </a:r>
          </a:p>
        </p:txBody>
      </p:sp>
      <p:pic>
        <p:nvPicPr>
          <p:cNvPr id="64" name="MS logo gray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5998" y="440498"/>
            <a:ext cx="1182545" cy="253265"/>
          </a:xfrm>
          <a:prstGeom prst="rect">
            <a:avLst/>
          </a:prstGeom>
        </p:spPr>
      </p:pic>
    </p:spTree>
    <p:extLst>
      <p:ext uri="{BB962C8B-B14F-4D97-AF65-F5344CB8AC3E}">
        <p14:creationId xmlns:p14="http://schemas.microsoft.com/office/powerpoint/2010/main" val="12821010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6780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3" name="Rectangle 2"/>
          <p:cNvSpPr/>
          <p:nvPr userDrawn="1"/>
        </p:nvSpPr>
        <p:spPr bwMode="gray">
          <a:xfrm>
            <a:off x="1" y="0"/>
            <a:ext cx="3357532" cy="6858000"/>
          </a:xfrm>
          <a:prstGeom prst="rect">
            <a:avLst/>
          </a:prstGeom>
          <a:solidFill>
            <a:srgbClr val="00264B"/>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p:cNvSpPr/>
          <p:nvPr userDrawn="1"/>
        </p:nvSpPr>
        <p:spPr>
          <a:xfrm>
            <a:off x="-122695" y="1120481"/>
            <a:ext cx="12195175" cy="2611389"/>
          </a:xfrm>
          <a:prstGeom prst="rect">
            <a:avLst/>
          </a:prstGeom>
          <a:solidFill>
            <a:schemeClr val="bg1">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6" name="Text Placeholder 4"/>
          <p:cNvSpPr txBox="1">
            <a:spLocks/>
          </p:cNvSpPr>
          <p:nvPr userDrawn="1"/>
        </p:nvSpPr>
        <p:spPr bwMode="ltGray">
          <a:xfrm>
            <a:off x="570380" y="1421805"/>
            <a:ext cx="2540861" cy="1794661"/>
          </a:xfrm>
          <a:prstGeom prst="rect">
            <a:avLst/>
          </a:prstGeom>
          <a:noFill/>
        </p:spPr>
        <p:txBody>
          <a:bodyPr vert="horz" wrap="square" lIns="0" tIns="107555" rIns="0" bIns="107555" rtlCol="0">
            <a:noAutofit/>
          </a:bodyPr>
          <a:lstStyle>
            <a:lvl1pPr marL="0" marR="0" indent="0" algn="l" defTabSz="914274"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endParaRPr lang="en-US" sz="3200">
              <a:latin typeface="Segoe UI Light"/>
            </a:endParaRPr>
          </a:p>
        </p:txBody>
      </p:sp>
      <p:sp>
        <p:nvSpPr>
          <p:cNvPr id="2" name="Title 1"/>
          <p:cNvSpPr>
            <a:spLocks noGrp="1"/>
          </p:cNvSpPr>
          <p:nvPr>
            <p:ph type="title"/>
          </p:nvPr>
        </p:nvSpPr>
        <p:spPr>
          <a:xfrm>
            <a:off x="411587" y="1490472"/>
            <a:ext cx="2807939" cy="1975104"/>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22257931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dentity Protection (Heading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4"/>
            <a:ext cx="10518339" cy="765564"/>
          </a:xfrm>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271724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dentity Protection (Headin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4"/>
            <a:ext cx="10792731" cy="765564"/>
          </a:xfrm>
        </p:spPr>
        <p:txBody>
          <a:bodyPr/>
          <a:lstStyle>
            <a:lvl1pPr>
              <a:defRPr sz="3600"/>
            </a:lvl1pPr>
          </a:lstStyle>
          <a:p>
            <a:r>
              <a:rPr lang="en-US"/>
              <a:t>Click to edit Master title style</a:t>
            </a:r>
          </a:p>
        </p:txBody>
      </p:sp>
      <p:sp>
        <p:nvSpPr>
          <p:cNvPr id="3" name="Rectangle 2"/>
          <p:cNvSpPr/>
          <p:nvPr userDrawn="1"/>
        </p:nvSpPr>
        <p:spPr bwMode="auto">
          <a:xfrm>
            <a:off x="1" y="0"/>
            <a:ext cx="12192000" cy="6858000"/>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7" tIns="195021" rIns="243777" bIns="195021" numCol="1" spcCol="0" rtlCol="0" fromWordArt="0" anchor="t" anchorCtr="0" forceAA="0" compatLnSpc="1">
            <a:prstTxWarp prst="textNoShape">
              <a:avLst/>
            </a:prstTxWarp>
            <a:noAutofit/>
          </a:bodyPr>
          <a:lstStyle/>
          <a:p>
            <a:pPr algn="ctr" defTabSz="1242892" fontAlgn="base">
              <a:lnSpc>
                <a:spcPct val="90000"/>
              </a:lnSpc>
              <a:spcBef>
                <a:spcPct val="0"/>
              </a:spcBef>
              <a:spcAft>
                <a:spcPct val="0"/>
              </a:spcAft>
            </a:pPr>
            <a:endParaRPr lang="en-US" sz="3199">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176719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9"/>
            <a:ext cx="11653523" cy="1869020"/>
          </a:xfrm>
        </p:spPr>
        <p:txBody>
          <a:bodyPr/>
          <a:lstStyle>
            <a:lvl1pPr marL="0" indent="0">
              <a:buNone/>
              <a:defRPr/>
            </a:lvl1pPr>
            <a:lvl2pPr marL="336015" indent="0">
              <a:buNone/>
              <a:defRPr/>
            </a:lvl2pPr>
            <a:lvl3pPr marL="560027" indent="0">
              <a:buNone/>
              <a:defRPr/>
            </a:lvl3pPr>
            <a:lvl4pPr marL="784036" indent="0">
              <a:buNone/>
              <a:defRPr/>
            </a:lvl4pPr>
            <a:lvl5pPr marL="100804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386512606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vice Protection &amp; Threat Resistance (Headin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4"/>
            <a:ext cx="10792731" cy="765564"/>
          </a:xfrm>
        </p:spPr>
        <p:txBody>
          <a:bodyPr/>
          <a:lstStyle>
            <a:lvl1pPr>
              <a:defRPr sz="3600"/>
            </a:lvl1pPr>
          </a:lstStyle>
          <a:p>
            <a:r>
              <a:rPr lang="en-US"/>
              <a:t>Click to edit Master title style</a:t>
            </a:r>
          </a:p>
        </p:txBody>
      </p:sp>
      <p:sp>
        <p:nvSpPr>
          <p:cNvPr id="3" name="Rectangle 2"/>
          <p:cNvSpPr/>
          <p:nvPr userDrawn="1"/>
        </p:nvSpPr>
        <p:spPr bwMode="auto">
          <a:xfrm>
            <a:off x="1" y="0"/>
            <a:ext cx="12192000" cy="6858000"/>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7" tIns="195021" rIns="243777" bIns="195021" numCol="1" spcCol="0" rtlCol="0" fromWordArt="0" anchor="t" anchorCtr="0" forceAA="0" compatLnSpc="1">
            <a:prstTxWarp prst="textNoShape">
              <a:avLst/>
            </a:prstTxWarp>
            <a:noAutofit/>
          </a:bodyPr>
          <a:lstStyle/>
          <a:p>
            <a:pPr algn="ctr" defTabSz="1242892" fontAlgn="base">
              <a:lnSpc>
                <a:spcPct val="90000"/>
              </a:lnSpc>
              <a:spcBef>
                <a:spcPct val="0"/>
              </a:spcBef>
              <a:spcAft>
                <a:spcPct val="0"/>
              </a:spcAft>
            </a:pPr>
            <a:endParaRPr lang="en-US" sz="3199">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4756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4" strike="noStrike" spc="-144" baseline="0">
                <a:solidFill>
                  <a:schemeClr val="tx1"/>
                </a:solidFill>
              </a:defRPr>
            </a:lvl1pPr>
          </a:lstStyle>
          <a:p>
            <a:r>
              <a:rPr lang="en-US" dirty="0"/>
              <a:t>Microsoft 365 presentation title or event name</a:t>
            </a:r>
          </a:p>
        </p:txBody>
      </p:sp>
      <p:sp>
        <p:nvSpPr>
          <p:cNvPr id="5" name="Text Placeholder 4"/>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55998" y="440498"/>
            <a:ext cx="1182545" cy="253265"/>
          </a:xfrm>
          <a:prstGeom prst="rect">
            <a:avLst/>
          </a:prstGeom>
        </p:spPr>
      </p:pic>
    </p:spTree>
    <p:extLst>
      <p:ext uri="{BB962C8B-B14F-4D97-AF65-F5344CB8AC3E}">
        <p14:creationId xmlns:p14="http://schemas.microsoft.com/office/powerpoint/2010/main" val="35510132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941695"/>
            <a:ext cx="3618381" cy="899665"/>
          </a:xfrm>
        </p:spPr>
        <p:txBody>
          <a:bodyPr lIns="0" tIns="0" rIns="0" bIns="0"/>
          <a:lstStyle>
            <a:lvl1pPr>
              <a:defRPr sz="1765" spc="-48"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941695"/>
            <a:ext cx="3837818" cy="3786998"/>
          </a:xfrm>
        </p:spPr>
        <p:txBody>
          <a:bodyPr wrap="square" lIns="0" tIns="0" rIns="0" bIns="0">
            <a:noAutofit/>
          </a:bodyPr>
          <a:lstStyle>
            <a:lvl1pPr marL="0" indent="0" defTabSz="497341">
              <a:buNone/>
              <a:defRPr sz="1765" spc="-48" baseline="0">
                <a:solidFill>
                  <a:schemeClr val="accent1"/>
                </a:solidFill>
              </a:defRPr>
            </a:lvl1pPr>
            <a:lvl2pPr marL="219685" indent="0">
              <a:buNone/>
              <a:defRPr sz="1730"/>
            </a:lvl2pPr>
            <a:lvl3pPr marL="439368" indent="0">
              <a:buNone/>
              <a:defRPr sz="1730"/>
            </a:lvl3pPr>
            <a:lvl4pPr marL="659054" indent="0">
              <a:buNone/>
              <a:defRPr sz="1730"/>
            </a:lvl4pPr>
            <a:lvl5pPr marL="878738" indent="0">
              <a:buNone/>
              <a:defRPr sz="1730"/>
            </a:lvl5pPr>
          </a:lstStyle>
          <a:p>
            <a:pPr lvl="0"/>
            <a:r>
              <a:rPr lang="en-US"/>
              <a:t>##	Section Title</a:t>
            </a:r>
          </a:p>
        </p:txBody>
      </p:sp>
    </p:spTree>
    <p:extLst>
      <p:ext uri="{BB962C8B-B14F-4D97-AF65-F5344CB8AC3E}">
        <p14:creationId xmlns:p14="http://schemas.microsoft.com/office/powerpoint/2010/main" val="172209442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32106126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55994" y="881924"/>
            <a:ext cx="7454643" cy="3558191"/>
          </a:xfrm>
          <a:noFill/>
        </p:spPr>
        <p:txBody>
          <a:bodyPr vert="horz" wrap="square" lIns="0" tIns="0" rIns="0" bIns="0" rtlCol="0" anchor="t" anchorCtr="0">
            <a:noAutofit/>
          </a:bodyPr>
          <a:lstStyle>
            <a:lvl1pPr>
              <a:defRPr lang="en-US" sz="5294" spc="-144" dirty="0">
                <a:solidFill>
                  <a:schemeClr val="bg1"/>
                </a:solidFill>
              </a:defRPr>
            </a:lvl1pPr>
          </a:lstStyle>
          <a:p>
            <a:pPr marL="0" lvl="0">
              <a:lnSpc>
                <a:spcPts val="5382"/>
              </a:lnSpc>
            </a:pPr>
            <a:r>
              <a:rPr lang="en-US"/>
              <a:t>Section title</a:t>
            </a:r>
          </a:p>
        </p:txBody>
      </p:sp>
    </p:spTree>
    <p:extLst>
      <p:ext uri="{BB962C8B-B14F-4D97-AF65-F5344CB8AC3E}">
        <p14:creationId xmlns:p14="http://schemas.microsoft.com/office/powerpoint/2010/main" val="21944383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941695"/>
            <a:ext cx="3618381" cy="899665"/>
          </a:xfrm>
        </p:spPr>
        <p:txBody>
          <a:bodyPr lIns="0" tIns="0" rIns="0" bIns="0"/>
          <a:lstStyle>
            <a:lvl1pPr>
              <a:defRPr sz="1765" spc="-48"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941695"/>
            <a:ext cx="3837818" cy="3786998"/>
          </a:xfrm>
        </p:spPr>
        <p:txBody>
          <a:bodyPr wrap="square" lIns="0" tIns="0" rIns="0" bIns="0">
            <a:noAutofit/>
          </a:bodyPr>
          <a:lstStyle>
            <a:lvl1pPr marL="0" indent="0" defTabSz="497341">
              <a:buNone/>
              <a:defRPr sz="1765" spc="-48" baseline="0">
                <a:solidFill>
                  <a:schemeClr val="accent1"/>
                </a:solidFill>
              </a:defRPr>
            </a:lvl1pPr>
            <a:lvl2pPr marL="219685" indent="0">
              <a:buNone/>
              <a:defRPr sz="1730"/>
            </a:lvl2pPr>
            <a:lvl3pPr marL="439368" indent="0">
              <a:buNone/>
              <a:defRPr sz="1730"/>
            </a:lvl3pPr>
            <a:lvl4pPr marL="659054" indent="0">
              <a:buNone/>
              <a:defRPr sz="1730"/>
            </a:lvl4pPr>
            <a:lvl5pPr marL="878738" indent="0">
              <a:buNone/>
              <a:defRPr sz="1730"/>
            </a:lvl5pPr>
          </a:lstStyle>
          <a:p>
            <a:pPr lvl="0"/>
            <a:r>
              <a:rPr lang="en-US"/>
              <a:t>##	Section Title</a:t>
            </a:r>
          </a:p>
        </p:txBody>
      </p:sp>
    </p:spTree>
    <p:extLst>
      <p:ext uri="{BB962C8B-B14F-4D97-AF65-F5344CB8AC3E}">
        <p14:creationId xmlns:p14="http://schemas.microsoft.com/office/powerpoint/2010/main" val="71666421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8" y="1882335"/>
            <a:ext cx="4758211" cy="589905"/>
          </a:xfrm>
        </p:spPr>
        <p:txBody>
          <a:bodyPr wrap="square" lIns="0" tIns="0" rIns="0" bIns="0">
            <a:spAutoFit/>
          </a:bodyPr>
          <a:lstStyle>
            <a:lvl1pPr marL="0" indent="0">
              <a:lnSpc>
                <a:spcPts val="2307"/>
              </a:lnSpc>
              <a:buNone/>
              <a:defRPr sz="1961" b="0" i="0">
                <a:solidFill>
                  <a:schemeClr val="tx1"/>
                </a:solidFill>
                <a:latin typeface="+mn-lt"/>
              </a:defRPr>
            </a:lvl1pPr>
            <a:lvl2pPr marL="219685" indent="0">
              <a:buNone/>
              <a:defRPr/>
            </a:lvl2pPr>
            <a:lvl3pPr marL="439368" indent="0">
              <a:buNone/>
              <a:defRPr/>
            </a:lvl3pPr>
            <a:lvl4pPr marL="659054" indent="0">
              <a:buNone/>
              <a:defRPr/>
            </a:lvl4pPr>
            <a:lvl5pPr marL="878738" indent="0">
              <a:buNone/>
              <a:defRPr/>
            </a:lvl5pPr>
          </a:lstStyle>
          <a:p>
            <a:pPr lvl="0"/>
            <a:r>
              <a:rPr lang="pt-BR"/>
              <a:t>Subhead Segoe UI Regular 20/24. Em volor resequaectur.</a:t>
            </a:r>
            <a:endParaRPr lang="en-US"/>
          </a:p>
        </p:txBody>
      </p:sp>
      <p:sp>
        <p:nvSpPr>
          <p:cNvPr id="5" name="Text Placeholder 4"/>
          <p:cNvSpPr>
            <a:spLocks noGrp="1"/>
          </p:cNvSpPr>
          <p:nvPr>
            <p:ph type="body" sz="quarter" idx="11" hasCustomPrompt="1"/>
          </p:nvPr>
        </p:nvSpPr>
        <p:spPr>
          <a:xfrm>
            <a:off x="455995" y="2707600"/>
            <a:ext cx="4758210" cy="2489596"/>
          </a:xfrm>
        </p:spPr>
        <p:txBody>
          <a:bodyPr lIns="0" tIns="0" rIns="0" bIns="0"/>
          <a:lstStyle>
            <a:lvl1pPr marL="274606" indent="-274606">
              <a:lnSpc>
                <a:spcPts val="1730"/>
              </a:lnSpc>
              <a:spcBef>
                <a:spcPts val="0"/>
              </a:spcBef>
              <a:buFont typeface="Arial" panose="020B0604020202020204" pitchFamily="34" charset="0"/>
              <a:buChar char="•"/>
              <a:defRPr sz="1372" b="0" i="0">
                <a:solidFill>
                  <a:schemeClr val="tx1"/>
                </a:solidFill>
                <a:latin typeface="+mn-lt"/>
              </a:defRPr>
            </a:lvl1pPr>
            <a:lvl2pPr marL="0" indent="0">
              <a:lnSpc>
                <a:spcPts val="1730"/>
              </a:lnSpc>
              <a:spcBef>
                <a:spcPts val="0"/>
              </a:spcBef>
              <a:buNone/>
              <a:defRPr sz="1345">
                <a:solidFill>
                  <a:schemeClr val="tx1"/>
                </a:solidFill>
              </a:defRPr>
            </a:lvl2pPr>
            <a:lvl3pPr marL="439368" indent="0">
              <a:buNone/>
              <a:defRPr/>
            </a:lvl3pPr>
            <a:lvl4pPr marL="659054" indent="0">
              <a:buNone/>
              <a:defRPr/>
            </a:lvl4pPr>
            <a:lvl5pPr marL="878738"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Tree>
    <p:extLst>
      <p:ext uri="{BB962C8B-B14F-4D97-AF65-F5344CB8AC3E}">
        <p14:creationId xmlns:p14="http://schemas.microsoft.com/office/powerpoint/2010/main" val="848932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a:solidFill>
                  <a:schemeClr val="tx1"/>
                </a:solidFill>
              </a:defRPr>
            </a:lvl1pPr>
          </a:lstStyle>
          <a:p>
            <a:r>
              <a:rPr lang="en-US"/>
              <a:t>Device layout 3</a:t>
            </a:r>
          </a:p>
        </p:txBody>
      </p:sp>
    </p:spTree>
    <p:extLst>
      <p:ext uri="{BB962C8B-B14F-4D97-AF65-F5344CB8AC3E}">
        <p14:creationId xmlns:p14="http://schemas.microsoft.com/office/powerpoint/2010/main" val="14731593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75712"/>
          </a:xfrm>
          <a:prstGeom prst="rect">
            <a:avLst/>
          </a:prstGeom>
          <a:noFill/>
          <a:ln w="12700">
            <a:noFill/>
            <a:miter lim="800000"/>
            <a:headEnd type="none" w="sm" len="sm"/>
            <a:tailEnd type="none" w="sm" len="sm"/>
          </a:ln>
          <a:effectLst/>
        </p:spPr>
        <p:txBody>
          <a:bodyPr vert="horz" wrap="square" lIns="175761" tIns="175761" rIns="175761" bIns="175761" numCol="1" anchor="t" anchorCtr="0" compatLnSpc="1">
            <a:prstTxWarp prst="textNoShape">
              <a:avLst/>
            </a:prstTxWarp>
            <a:spAutoFit/>
          </a:bodyPr>
          <a:lstStyle/>
          <a:p>
            <a:pPr defTabSz="895930"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19619270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866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opic-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gray">
          <a:xfrm>
            <a:off x="1" y="0"/>
            <a:ext cx="3357532" cy="6858000"/>
          </a:xfrm>
          <a:prstGeom prst="rect">
            <a:avLst/>
          </a:prstGeom>
          <a:solidFill>
            <a:srgbClr val="00264B">
              <a:alpha val="5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p:cNvSpPr/>
          <p:nvPr userDrawn="1"/>
        </p:nvSpPr>
        <p:spPr>
          <a:xfrm>
            <a:off x="-24688" y="1175201"/>
            <a:ext cx="3383863" cy="2611389"/>
          </a:xfrm>
          <a:prstGeom prst="rect">
            <a:avLst/>
          </a:prstGeom>
          <a:solidFill>
            <a:schemeClr val="bg1">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2" name="Title 1"/>
          <p:cNvSpPr>
            <a:spLocks noGrp="1"/>
          </p:cNvSpPr>
          <p:nvPr>
            <p:ph type="title"/>
          </p:nvPr>
        </p:nvSpPr>
        <p:spPr>
          <a:xfrm>
            <a:off x="411587" y="1490472"/>
            <a:ext cx="2807939" cy="1975104"/>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67289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617689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bg1"/>
                </a:solidFill>
              </a:defRPr>
            </a:lvl1pPr>
          </a:lstStyle>
          <a:p>
            <a:r>
              <a:rPr lang="en-US"/>
              <a:t>Click to edit Master title style</a:t>
            </a:r>
          </a:p>
        </p:txBody>
      </p:sp>
    </p:spTree>
    <p:extLst>
      <p:ext uri="{BB962C8B-B14F-4D97-AF65-F5344CB8AC3E}">
        <p14:creationId xmlns:p14="http://schemas.microsoft.com/office/powerpoint/2010/main" val="28333280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Overview">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4"/>
            <a:ext cx="10792731" cy="765564"/>
          </a:xfrm>
        </p:spPr>
        <p:txBody>
          <a:bodyPr/>
          <a:lstStyle>
            <a:lvl1pPr>
              <a:defRPr sz="3600"/>
            </a:lvl1pPr>
          </a:lstStyle>
          <a:p>
            <a:r>
              <a:rPr lang="en-US"/>
              <a:t>Click to edit Master title style</a:t>
            </a:r>
          </a:p>
        </p:txBody>
      </p:sp>
      <p:sp>
        <p:nvSpPr>
          <p:cNvPr id="3" name="Rectangle 2"/>
          <p:cNvSpPr/>
          <p:nvPr userDrawn="1"/>
        </p:nvSpPr>
        <p:spPr bwMode="auto">
          <a:xfrm>
            <a:off x="1" y="0"/>
            <a:ext cx="12192000" cy="6858000"/>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7" tIns="195021" rIns="243777" bIns="195021" numCol="1" spcCol="0" rtlCol="0" fromWordArt="0" anchor="t" anchorCtr="0" forceAA="0" compatLnSpc="1">
            <a:prstTxWarp prst="textNoShape">
              <a:avLst/>
            </a:prstTxWarp>
            <a:noAutofit/>
          </a:bodyPr>
          <a:lstStyle/>
          <a:p>
            <a:pPr algn="ctr" defTabSz="1242892" fontAlgn="base">
              <a:lnSpc>
                <a:spcPct val="90000"/>
              </a:lnSpc>
              <a:spcBef>
                <a:spcPct val="0"/>
              </a:spcBef>
              <a:spcAft>
                <a:spcPct val="0"/>
              </a:spcAft>
            </a:pPr>
            <a:endParaRPr lang="en-US" sz="3199">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7207514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ploymen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4"/>
            <a:ext cx="10792731" cy="765564"/>
          </a:xfrm>
        </p:spPr>
        <p:txBody>
          <a:bodyPr/>
          <a:lstStyle>
            <a:lvl1pPr>
              <a:defRPr sz="3600"/>
            </a:lvl1pPr>
          </a:lstStyle>
          <a:p>
            <a:r>
              <a:rPr lang="en-US"/>
              <a:t>Click to edit Master title style</a:t>
            </a:r>
          </a:p>
        </p:txBody>
      </p:sp>
      <p:sp>
        <p:nvSpPr>
          <p:cNvPr id="3" name="Rectangle 2"/>
          <p:cNvSpPr/>
          <p:nvPr userDrawn="1"/>
        </p:nvSpPr>
        <p:spPr bwMode="auto">
          <a:xfrm>
            <a:off x="1" y="0"/>
            <a:ext cx="12192000" cy="6858000"/>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7" tIns="195021" rIns="243777" bIns="195021" numCol="1" spcCol="0" rtlCol="0" fromWordArt="0" anchor="t" anchorCtr="0" forceAA="0" compatLnSpc="1">
            <a:prstTxWarp prst="textNoShape">
              <a:avLst/>
            </a:prstTxWarp>
            <a:noAutofit/>
          </a:bodyPr>
          <a:lstStyle/>
          <a:p>
            <a:pPr algn="ctr" defTabSz="1242892" fontAlgn="base">
              <a:lnSpc>
                <a:spcPct val="90000"/>
              </a:lnSpc>
              <a:spcBef>
                <a:spcPct val="0"/>
              </a:spcBef>
              <a:spcAft>
                <a:spcPct val="0"/>
              </a:spcAft>
            </a:pPr>
            <a:endParaRPr lang="en-US" sz="3199">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1265509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Modern IT (Headin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4"/>
            <a:ext cx="10792731" cy="765564"/>
          </a:xfrm>
        </p:spPr>
        <p:txBody>
          <a:bodyPr/>
          <a:lstStyle>
            <a:lvl1pPr>
              <a:defRPr sz="3600"/>
            </a:lvl1pPr>
          </a:lstStyle>
          <a:p>
            <a:r>
              <a:rPr lang="en-US"/>
              <a:t>Click to edit Master title style</a:t>
            </a:r>
          </a:p>
        </p:txBody>
      </p:sp>
      <p:sp>
        <p:nvSpPr>
          <p:cNvPr id="3" name="Rectangle 2"/>
          <p:cNvSpPr/>
          <p:nvPr userDrawn="1"/>
        </p:nvSpPr>
        <p:spPr bwMode="auto">
          <a:xfrm>
            <a:off x="1" y="0"/>
            <a:ext cx="12192000" cy="6858000"/>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7" tIns="195021" rIns="243777" bIns="195021" numCol="1" spcCol="0" rtlCol="0" fromWordArt="0" anchor="t" anchorCtr="0" forceAA="0" compatLnSpc="1">
            <a:prstTxWarp prst="textNoShape">
              <a:avLst/>
            </a:prstTxWarp>
            <a:noAutofit/>
          </a:bodyPr>
          <a:lstStyle/>
          <a:p>
            <a:pPr algn="ctr" defTabSz="1242892" fontAlgn="base">
              <a:lnSpc>
                <a:spcPct val="90000"/>
              </a:lnSpc>
              <a:spcBef>
                <a:spcPct val="0"/>
              </a:spcBef>
              <a:spcAft>
                <a:spcPct val="0"/>
              </a:spcAft>
            </a:pPr>
            <a:endParaRPr lang="en-US" sz="3199">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0103584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420033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33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OOBE Dark Blue_NEW">
    <p:bg>
      <p:bgPr>
        <a:solidFill>
          <a:srgbClr val="1F1F1F"/>
        </a:solidFill>
        <a:effectLst/>
      </p:bgPr>
    </p:bg>
    <p:spTree>
      <p:nvGrpSpPr>
        <p:cNvPr id="1" name=""/>
        <p:cNvGrpSpPr/>
        <p:nvPr/>
      </p:nvGrpSpPr>
      <p:grpSpPr>
        <a:xfrm>
          <a:off x="0" y="0"/>
          <a:ext cx="0" cy="0"/>
          <a:chOff x="0" y="0"/>
          <a:chExt cx="0" cy="0"/>
        </a:xfrm>
      </p:grpSpPr>
      <p:sp>
        <p:nvSpPr>
          <p:cNvPr id="3" name="Rectangle 2"/>
          <p:cNvSpPr/>
          <p:nvPr userDrawn="1"/>
        </p:nvSpPr>
        <p:spPr>
          <a:xfrm>
            <a:off x="1290301" y="633046"/>
            <a:ext cx="9647331" cy="5576489"/>
          </a:xfrm>
          <a:prstGeom prst="rect">
            <a:avLst/>
          </a:prstGeom>
          <a:solidFill>
            <a:srgbClr val="004275"/>
          </a:solidFill>
          <a:ln w="15875">
            <a:noFill/>
          </a:ln>
        </p:spPr>
        <p:txBody>
          <a:bodyPr wrap="square" lIns="91427" tIns="91427" rIns="365708" bIns="182854">
            <a:noAutofit/>
          </a:bodyPr>
          <a:lstStyle/>
          <a:p>
            <a:pPr marL="91423" marR="0" lvl="0" indent="0" algn="l" defTabSz="457112" rtl="0" eaLnBrk="1" fontAlgn="auto" latinLnBrk="0" hangingPunct="1">
              <a:lnSpc>
                <a:spcPct val="100000"/>
              </a:lnSpc>
              <a:spcBef>
                <a:spcPts val="1200"/>
              </a:spcBef>
              <a:spcAft>
                <a:spcPts val="1200"/>
              </a:spcAft>
              <a:buClrTx/>
              <a:buSzTx/>
              <a:buFontTx/>
              <a:buNone/>
              <a:tabLst/>
              <a:defRPr/>
            </a:pPr>
            <a:endParaRPr kumimoji="0" lang="en-US" sz="1200" b="0" i="0" u="none" strike="noStrike" kern="0" cap="none" spc="0" normalizeH="0" baseline="0" noProof="0">
              <a:ln>
                <a:noFill/>
              </a:ln>
              <a:solidFill>
                <a:prstClr val="white">
                  <a:alpha val="80000"/>
                </a:prstClr>
              </a:solidFill>
              <a:effectLst/>
              <a:uLnTx/>
              <a:uFillTx/>
              <a:latin typeface="Segoe UI"/>
              <a:ea typeface="+mn-ea"/>
              <a:cs typeface="Segoe UI Semibold" panose="020B0702040204020203" pitchFamily="34" charset="0"/>
            </a:endParaRPr>
          </a:p>
        </p:txBody>
      </p:sp>
    </p:spTree>
    <p:extLst>
      <p:ext uri="{BB962C8B-B14F-4D97-AF65-F5344CB8AC3E}">
        <p14:creationId xmlns:p14="http://schemas.microsoft.com/office/powerpoint/2010/main" val="52837663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_OOBE_BG_MOD8">
    <p:bg>
      <p:bgPr>
        <a:solidFill>
          <a:schemeClr val="bg2">
            <a:alpha val="55000"/>
          </a:schemeClr>
        </a:solidFill>
        <a:effectLst/>
      </p:bgPr>
    </p:bg>
    <p:spTree>
      <p:nvGrpSpPr>
        <p:cNvPr id="1" name=""/>
        <p:cNvGrpSpPr/>
        <p:nvPr/>
      </p:nvGrpSpPr>
      <p:grpSpPr>
        <a:xfrm>
          <a:off x="0" y="0"/>
          <a:ext cx="0" cy="0"/>
          <a:chOff x="0" y="0"/>
          <a:chExt cx="0" cy="0"/>
        </a:xfrm>
      </p:grpSpPr>
      <p:sp>
        <p:nvSpPr>
          <p:cNvPr id="15" name="Rectangle 14"/>
          <p:cNvSpPr/>
          <p:nvPr userDrawn="1"/>
        </p:nvSpPr>
        <p:spPr>
          <a:xfrm>
            <a:off x="2" y="-3175"/>
            <a:ext cx="12191999" cy="6864349"/>
          </a:xfrm>
          <a:prstGeom prst="rect">
            <a:avLst/>
          </a:prstGeom>
          <a:solidFill>
            <a:srgbClr val="0022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nSpc>
                <a:spcPct val="90000"/>
              </a:lnSpc>
              <a:spcBef>
                <a:spcPts val="600"/>
              </a:spcBef>
            </a:pPr>
            <a:endParaRPr lang="en-US" sz="2000" err="1"/>
          </a:p>
        </p:txBody>
      </p:sp>
    </p:spTree>
    <p:extLst>
      <p:ext uri="{BB962C8B-B14F-4D97-AF65-F5344CB8AC3E}">
        <p14:creationId xmlns:p14="http://schemas.microsoft.com/office/powerpoint/2010/main" val="327776310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6994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155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Subtitle">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4"/>
          </p:nvPr>
        </p:nvSpPr>
        <p:spPr>
          <a:xfrm>
            <a:off x="381293" y="838962"/>
            <a:ext cx="11421634" cy="510524"/>
          </a:xfrm>
        </p:spPr>
        <p:txBody>
          <a:bodyPr wrap="square">
            <a:spAutoFit/>
          </a:bodyPr>
          <a:lstStyle>
            <a:lvl1pPr>
              <a:defRPr sz="2353">
                <a:solidFill>
                  <a:schemeClr val="bg1">
                    <a:lumMod val="50000"/>
                  </a:schemeClr>
                </a:solidFill>
                <a:latin typeface="Segoe UI" panose="020B0502040204020203" pitchFamily="34" charset="0"/>
                <a:cs typeface="Segoe UI" panose="020B0502040204020203" pitchFamily="34" charset="0"/>
              </a:defRPr>
            </a:lvl1pPr>
          </a:lstStyle>
          <a:p>
            <a:pPr lvl="0"/>
            <a:r>
              <a:rPr lang="en-US" dirty="0"/>
              <a:t>Edit Master text styles</a:t>
            </a:r>
          </a:p>
        </p:txBody>
      </p:sp>
    </p:spTree>
    <p:extLst>
      <p:ext uri="{BB962C8B-B14F-4D97-AF65-F5344CB8AC3E}">
        <p14:creationId xmlns:p14="http://schemas.microsoft.com/office/powerpoint/2010/main" val="370605118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esktop Screen Capture 16:9">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292" y="1561184"/>
            <a:ext cx="7642803" cy="4931036"/>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3B1600-D517-4F30-B27F-97B78F6221C7}" type="datetime1">
              <a:rPr lang="en-US" smtClean="0"/>
              <a:t>11/27/2018</a:t>
            </a:fld>
            <a:endParaRPr lang="en-US"/>
          </a:p>
        </p:txBody>
      </p:sp>
      <p:sp>
        <p:nvSpPr>
          <p:cNvPr id="4" name="Footer Placeholder 3"/>
          <p:cNvSpPr>
            <a:spLocks noGrp="1"/>
          </p:cNvSpPr>
          <p:nvPr>
            <p:ph type="ftr" sz="quarter" idx="11"/>
          </p:nvPr>
        </p:nvSpPr>
        <p:spPr/>
        <p:txBody>
          <a:bodyPr/>
          <a:lstStyle/>
          <a:p>
            <a:r>
              <a:rPr lang="en-US" dirty="0"/>
              <a:t>MICROSOFT CONFIDENTIAL Pre-release simulated screenshot shown, final experience may differ</a:t>
            </a:r>
          </a:p>
        </p:txBody>
      </p:sp>
      <p:sp>
        <p:nvSpPr>
          <p:cNvPr id="5" name="Slide Number Placeholder 4"/>
          <p:cNvSpPr>
            <a:spLocks noGrp="1"/>
          </p:cNvSpPr>
          <p:nvPr>
            <p:ph type="sldNum" sz="quarter" idx="12"/>
          </p:nvPr>
        </p:nvSpPr>
        <p:spPr/>
        <p:txBody>
          <a:bodyPr/>
          <a:lstStyle/>
          <a:p>
            <a:fld id="{9373C030-8119-439B-A7A2-330B51F4C009}" type="slidenum">
              <a:rPr lang="en-US" smtClean="0"/>
              <a:pPr/>
              <a:t>‹#›</a:t>
            </a:fld>
            <a:endParaRPr lang="en-US"/>
          </a:p>
        </p:txBody>
      </p:sp>
      <p:sp>
        <p:nvSpPr>
          <p:cNvPr id="6" name="Content Placeholder 11"/>
          <p:cNvSpPr>
            <a:spLocks noGrp="1"/>
          </p:cNvSpPr>
          <p:nvPr>
            <p:ph sz="quarter" idx="13"/>
          </p:nvPr>
        </p:nvSpPr>
        <p:spPr>
          <a:xfrm>
            <a:off x="8187659" y="1561184"/>
            <a:ext cx="3623049" cy="1288814"/>
          </a:xfrm>
        </p:spPr>
        <p:txBody>
          <a:bodyPr/>
          <a:lstStyle>
            <a:lvl1pPr>
              <a:spcBef>
                <a:spcPts val="1176"/>
              </a:spcBef>
              <a:defRPr sz="1568"/>
            </a:lvl1pPr>
            <a:lvl2pPr>
              <a:spcBef>
                <a:spcPts val="0"/>
              </a:spcBef>
              <a:defRPr sz="1372"/>
            </a:lvl2pPr>
            <a:lvl3pPr>
              <a:defRPr sz="1372"/>
            </a:lvl3pPr>
            <a:lvl4pPr>
              <a:defRPr sz="1372"/>
            </a:lvl4pPr>
            <a:lvl5pPr>
              <a:defRPr sz="1372"/>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noChangeAspect="1"/>
          </p:cNvSpPr>
          <p:nvPr>
            <p:ph type="pic" sz="quarter" idx="14" hasCustomPrompt="1"/>
          </p:nvPr>
        </p:nvSpPr>
        <p:spPr>
          <a:xfrm>
            <a:off x="548543" y="3833186"/>
            <a:ext cx="6140181" cy="1352422"/>
          </a:xfrm>
          <a:solidFill>
            <a:srgbClr val="00172A"/>
          </a:solidFill>
        </p:spPr>
        <p:txBody>
          <a:bodyPr tIns="0" rIns="0" bIns="1097280" anchor="b"/>
          <a:lstStyle>
            <a:lvl1pPr algn="ctr">
              <a:defRPr sz="1765" baseline="0">
                <a:solidFill>
                  <a:srgbClr val="C00000"/>
                </a:solidFill>
              </a:defRPr>
            </a:lvl1pPr>
          </a:lstStyle>
          <a:p>
            <a:r>
              <a:rPr lang="en-US" dirty="0"/>
              <a:t>Paste full screen grab here (16:9 aspect ratio)</a:t>
            </a:r>
          </a:p>
        </p:txBody>
      </p:sp>
      <p:sp>
        <p:nvSpPr>
          <p:cNvPr id="10" name="Text Placeholder 2"/>
          <p:cNvSpPr>
            <a:spLocks noGrp="1"/>
          </p:cNvSpPr>
          <p:nvPr>
            <p:ph type="body" sz="quarter" idx="15"/>
          </p:nvPr>
        </p:nvSpPr>
        <p:spPr>
          <a:xfrm>
            <a:off x="381293" y="838962"/>
            <a:ext cx="3525773" cy="510524"/>
          </a:xfrm>
        </p:spPr>
        <p:txBody>
          <a:bodyPr wrap="none">
            <a:spAutoFit/>
          </a:bodyPr>
          <a:lstStyle>
            <a:lvl1pPr>
              <a:defRPr sz="2353">
                <a:gradFill>
                  <a:gsLst>
                    <a:gs pos="2917">
                      <a:schemeClr val="tx1">
                        <a:lumMod val="75000"/>
                      </a:schemeClr>
                    </a:gs>
                    <a:gs pos="100000">
                      <a:schemeClr val="tx1">
                        <a:lumMod val="75000"/>
                      </a:schemeClr>
                    </a:gs>
                  </a:gsLst>
                  <a:lin ang="5400000" scaled="0"/>
                </a:gradFill>
              </a:defRPr>
            </a:lvl1pPr>
          </a:lstStyle>
          <a:p>
            <a:pPr lvl="0"/>
            <a:r>
              <a:rPr lang="en-US" dirty="0"/>
              <a:t>Edit Master text styles</a:t>
            </a:r>
          </a:p>
        </p:txBody>
      </p:sp>
    </p:spTree>
    <p:extLst>
      <p:ext uri="{BB962C8B-B14F-4D97-AF65-F5344CB8AC3E}">
        <p14:creationId xmlns:p14="http://schemas.microsoft.com/office/powerpoint/2010/main" val="344257567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Productivity">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4"/>
            <a:ext cx="10792731" cy="765564"/>
          </a:xfrm>
        </p:spPr>
        <p:txBody>
          <a:bodyPr/>
          <a:lstStyle>
            <a:lvl1pPr>
              <a:defRPr sz="3600"/>
            </a:lvl1pPr>
          </a:lstStyle>
          <a:p>
            <a:r>
              <a:rPr lang="en-US"/>
              <a:t>Click to edit Master title style</a:t>
            </a:r>
          </a:p>
        </p:txBody>
      </p:sp>
      <p:sp>
        <p:nvSpPr>
          <p:cNvPr id="3" name="Rectangle 2"/>
          <p:cNvSpPr/>
          <p:nvPr userDrawn="1"/>
        </p:nvSpPr>
        <p:spPr bwMode="auto">
          <a:xfrm>
            <a:off x="1" y="0"/>
            <a:ext cx="12192000" cy="6858000"/>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7" tIns="195021" rIns="243777" bIns="195021" numCol="1" spcCol="0" rtlCol="0" fromWordArt="0" anchor="t" anchorCtr="0" forceAA="0" compatLnSpc="1">
            <a:prstTxWarp prst="textNoShape">
              <a:avLst/>
            </a:prstTxWarp>
            <a:noAutofit/>
          </a:bodyPr>
          <a:lstStyle/>
          <a:p>
            <a:pPr algn="ctr" defTabSz="1242892" fontAlgn="base">
              <a:lnSpc>
                <a:spcPct val="90000"/>
              </a:lnSpc>
              <a:spcBef>
                <a:spcPct val="0"/>
              </a:spcBef>
              <a:spcAft>
                <a:spcPct val="0"/>
              </a:spcAft>
            </a:pPr>
            <a:endParaRPr lang="en-US" sz="3199">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2988675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Default (Headin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4"/>
            <a:ext cx="10792731" cy="765564"/>
          </a:xfrm>
        </p:spPr>
        <p:txBody>
          <a:bodyPr/>
          <a:lstStyle>
            <a:lvl1pPr>
              <a:defRPr sz="3600"/>
            </a:lvl1pPr>
          </a:lstStyle>
          <a:p>
            <a:r>
              <a:rPr lang="en-US"/>
              <a:t>Click to edit Master title style</a:t>
            </a:r>
          </a:p>
        </p:txBody>
      </p:sp>
      <p:sp>
        <p:nvSpPr>
          <p:cNvPr id="3" name="Rectangle 2"/>
          <p:cNvSpPr/>
          <p:nvPr userDrawn="1"/>
        </p:nvSpPr>
        <p:spPr bwMode="auto">
          <a:xfrm>
            <a:off x="1" y="0"/>
            <a:ext cx="12192000" cy="6858000"/>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7" tIns="195021" rIns="243777" bIns="195021" numCol="1" spcCol="0" rtlCol="0" fromWordArt="0" anchor="t" anchorCtr="0" forceAA="0" compatLnSpc="1">
            <a:prstTxWarp prst="textNoShape">
              <a:avLst/>
            </a:prstTxWarp>
            <a:noAutofit/>
          </a:bodyPr>
          <a:lstStyle/>
          <a:p>
            <a:pPr algn="ctr" defTabSz="1242892" fontAlgn="base">
              <a:lnSpc>
                <a:spcPct val="90000"/>
              </a:lnSpc>
              <a:spcBef>
                <a:spcPct val="0"/>
              </a:spcBef>
              <a:spcAft>
                <a:spcPct val="0"/>
              </a:spcAft>
            </a:pPr>
            <a:endParaRPr lang="en-US" sz="3199">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474204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2891074"/>
            <a:ext cx="11653523" cy="1158793"/>
          </a:xfrm>
          <a:noFill/>
        </p:spPr>
        <p:txBody>
          <a:bodyPr tIns="91440" bIns="91440" anchor="t" anchorCtr="0">
            <a:spAutoFit/>
          </a:bodyPr>
          <a:lstStyle>
            <a:lvl1pPr>
              <a:defRPr sz="7056" spc="-98" baseline="0">
                <a:solidFill>
                  <a:schemeClr val="bg1"/>
                </a:solidFill>
              </a:defRPr>
            </a:lvl1pPr>
          </a:lstStyle>
          <a:p>
            <a:r>
              <a:rPr lang="en-US"/>
              <a:t>Section title</a:t>
            </a:r>
          </a:p>
        </p:txBody>
      </p:sp>
    </p:spTree>
    <p:extLst>
      <p:ext uri="{BB962C8B-B14F-4D97-AF65-F5344CB8AC3E}">
        <p14:creationId xmlns:p14="http://schemas.microsoft.com/office/powerpoint/2010/main" val="237662750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55994" y="881924"/>
            <a:ext cx="7454643" cy="3558191"/>
          </a:xfrm>
          <a:noFill/>
        </p:spPr>
        <p:txBody>
          <a:bodyPr vert="horz" wrap="square" lIns="0" tIns="0" rIns="0" bIns="0" rtlCol="0" anchor="t" anchorCtr="0">
            <a:noAutofit/>
          </a:bodyPr>
          <a:lstStyle>
            <a:lvl1pPr>
              <a:defRPr lang="en-US" sz="5294" spc="-144" dirty="0">
                <a:solidFill>
                  <a:schemeClr val="bg1"/>
                </a:solidFill>
              </a:defRPr>
            </a:lvl1pPr>
          </a:lstStyle>
          <a:p>
            <a:pPr marL="0" lvl="0">
              <a:lnSpc>
                <a:spcPts val="5382"/>
              </a:lnSpc>
            </a:pPr>
            <a:r>
              <a:rPr lang="en-US"/>
              <a:t>Section title</a:t>
            </a:r>
          </a:p>
        </p:txBody>
      </p:sp>
    </p:spTree>
    <p:extLst>
      <p:ext uri="{BB962C8B-B14F-4D97-AF65-F5344CB8AC3E}">
        <p14:creationId xmlns:p14="http://schemas.microsoft.com/office/powerpoint/2010/main" val="5077258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3" name="Rectangle 2"/>
          <p:cNvSpPr/>
          <p:nvPr userDrawn="1"/>
        </p:nvSpPr>
        <p:spPr bwMode="gray">
          <a:xfrm>
            <a:off x="1" y="0"/>
            <a:ext cx="3357532" cy="6858000"/>
          </a:xfrm>
          <a:prstGeom prst="rect">
            <a:avLst/>
          </a:prstGeom>
          <a:solidFill>
            <a:srgbClr val="00264B"/>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p:cNvSpPr/>
          <p:nvPr userDrawn="1"/>
        </p:nvSpPr>
        <p:spPr>
          <a:xfrm>
            <a:off x="-122695" y="1120481"/>
            <a:ext cx="12195175" cy="2611389"/>
          </a:xfrm>
          <a:prstGeom prst="rect">
            <a:avLst/>
          </a:prstGeom>
          <a:solidFill>
            <a:schemeClr val="bg1">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6" name="Text Placeholder 4"/>
          <p:cNvSpPr txBox="1">
            <a:spLocks/>
          </p:cNvSpPr>
          <p:nvPr userDrawn="1"/>
        </p:nvSpPr>
        <p:spPr bwMode="ltGray">
          <a:xfrm>
            <a:off x="570380" y="1421805"/>
            <a:ext cx="2540861" cy="1794661"/>
          </a:xfrm>
          <a:prstGeom prst="rect">
            <a:avLst/>
          </a:prstGeom>
          <a:noFill/>
        </p:spPr>
        <p:txBody>
          <a:bodyPr vert="horz" wrap="square" lIns="0" tIns="107555" rIns="0" bIns="107555" rtlCol="0">
            <a:noAutofit/>
          </a:bodyPr>
          <a:lstStyle>
            <a:lvl1pPr marL="0" marR="0" indent="0" algn="l" defTabSz="914274"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endParaRPr lang="en-US" sz="3200">
              <a:latin typeface="Segoe UI Light"/>
            </a:endParaRPr>
          </a:p>
        </p:txBody>
      </p:sp>
      <p:sp>
        <p:nvSpPr>
          <p:cNvPr id="2" name="Title 1"/>
          <p:cNvSpPr>
            <a:spLocks noGrp="1"/>
          </p:cNvSpPr>
          <p:nvPr>
            <p:ph type="title"/>
          </p:nvPr>
        </p:nvSpPr>
        <p:spPr>
          <a:xfrm>
            <a:off x="411587" y="1490472"/>
            <a:ext cx="2807939" cy="1975104"/>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48807297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Desktop Compat (Headin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4"/>
            <a:ext cx="10792731" cy="765564"/>
          </a:xfrm>
        </p:spPr>
        <p:txBody>
          <a:bodyPr/>
          <a:lstStyle>
            <a:lvl1pPr>
              <a:defRPr sz="3600"/>
            </a:lvl1pPr>
          </a:lstStyle>
          <a:p>
            <a:r>
              <a:rPr lang="en-US"/>
              <a:t>Click to edit Master title style</a:t>
            </a:r>
          </a:p>
        </p:txBody>
      </p:sp>
      <p:sp>
        <p:nvSpPr>
          <p:cNvPr id="3" name="Rectangle 2"/>
          <p:cNvSpPr/>
          <p:nvPr userDrawn="1"/>
        </p:nvSpPr>
        <p:spPr bwMode="auto">
          <a:xfrm>
            <a:off x="1" y="0"/>
            <a:ext cx="12192000" cy="6858000"/>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7" tIns="195021" rIns="243777" bIns="195021" numCol="1" spcCol="0" rtlCol="0" fromWordArt="0" anchor="t" anchorCtr="0" forceAA="0" compatLnSpc="1">
            <a:prstTxWarp prst="textNoShape">
              <a:avLst/>
            </a:prstTxWarp>
            <a:noAutofit/>
          </a:bodyPr>
          <a:lstStyle/>
          <a:p>
            <a:pPr algn="ctr" defTabSz="1242892" fontAlgn="base">
              <a:lnSpc>
                <a:spcPct val="90000"/>
              </a:lnSpc>
              <a:spcBef>
                <a:spcPct val="0"/>
              </a:spcBef>
              <a:spcAft>
                <a:spcPct val="0"/>
              </a:spcAft>
            </a:pPr>
            <a:endParaRPr lang="en-US" sz="3199">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577290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3" strike="noStrike" spc="-144" baseline="0">
                <a:solidFill>
                  <a:schemeClr val="tx1"/>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5"/>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err="1"/>
              <a:t>Autahor</a:t>
            </a:r>
            <a:r>
              <a:rPr lang="en-US"/>
              <a:t> Name</a:t>
            </a:r>
          </a:p>
          <a:p>
            <a:pPr lvl="0"/>
            <a:r>
              <a:rPr lang="en-US"/>
              <a:t>Date</a:t>
            </a:r>
          </a:p>
        </p:txBody>
      </p:sp>
      <p:pic>
        <p:nvPicPr>
          <p:cNvPr id="64" name="MS logo gray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5999" y="440499"/>
            <a:ext cx="1182545" cy="253265"/>
          </a:xfrm>
          <a:prstGeom prst="rect">
            <a:avLst/>
          </a:prstGeom>
        </p:spPr>
      </p:pic>
    </p:spTree>
    <p:extLst>
      <p:ext uri="{BB962C8B-B14F-4D97-AF65-F5344CB8AC3E}">
        <p14:creationId xmlns:p14="http://schemas.microsoft.com/office/powerpoint/2010/main" val="36359829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9" y="941696"/>
            <a:ext cx="3618381" cy="899665"/>
          </a:xfrm>
        </p:spPr>
        <p:txBody>
          <a:bodyPr lIns="0" tIns="0" rIns="0" bIns="0"/>
          <a:lstStyle>
            <a:lvl1pPr>
              <a:defRPr sz="1765" spc="-48"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941696"/>
            <a:ext cx="3837818" cy="3786998"/>
          </a:xfrm>
        </p:spPr>
        <p:txBody>
          <a:bodyPr wrap="square" lIns="0" tIns="0" rIns="0" bIns="0">
            <a:noAutofit/>
          </a:bodyPr>
          <a:lstStyle>
            <a:lvl1pPr marL="0" indent="0" defTabSz="497245">
              <a:buNone/>
              <a:defRPr sz="1765" spc="-48" baseline="0">
                <a:solidFill>
                  <a:schemeClr val="accent1"/>
                </a:solidFill>
              </a:defRPr>
            </a:lvl1pPr>
            <a:lvl2pPr marL="219643" indent="0">
              <a:buNone/>
              <a:defRPr sz="1729"/>
            </a:lvl2pPr>
            <a:lvl3pPr marL="439283" indent="0">
              <a:buNone/>
              <a:defRPr sz="1729"/>
            </a:lvl3pPr>
            <a:lvl4pPr marL="658927" indent="0">
              <a:buNone/>
              <a:defRPr sz="1729"/>
            </a:lvl4pPr>
            <a:lvl5pPr marL="878569" indent="0">
              <a:buNone/>
              <a:defRPr sz="1729"/>
            </a:lvl5pPr>
          </a:lstStyle>
          <a:p>
            <a:pPr lvl="0"/>
            <a:r>
              <a:rPr lang="en-US"/>
              <a:t>##	Section Title</a:t>
            </a:r>
          </a:p>
        </p:txBody>
      </p:sp>
    </p:spTree>
    <p:extLst>
      <p:ext uri="{BB962C8B-B14F-4D97-AF65-F5344CB8AC3E}">
        <p14:creationId xmlns:p14="http://schemas.microsoft.com/office/powerpoint/2010/main" val="73085306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9" y="620432"/>
            <a:ext cx="11306469" cy="403137"/>
          </a:xfrm>
        </p:spPr>
        <p:txBody>
          <a:bodyPr wrap="square" lIns="0" tIns="0" rIns="0" bIns="0">
            <a:spAutoFit/>
          </a:bodyPr>
          <a:lstStyle>
            <a:lvl1pPr>
              <a:lnSpc>
                <a:spcPts val="3074"/>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383213718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55994" y="881925"/>
            <a:ext cx="7454643" cy="3558191"/>
          </a:xfrm>
          <a:noFill/>
        </p:spPr>
        <p:txBody>
          <a:bodyPr vert="horz" wrap="square" lIns="0" tIns="0" rIns="0" bIns="0" rtlCol="0" anchor="t" anchorCtr="0">
            <a:noAutofit/>
          </a:bodyPr>
          <a:lstStyle>
            <a:lvl1pPr>
              <a:defRPr lang="en-US" sz="5293" spc="-144" dirty="0">
                <a:solidFill>
                  <a:schemeClr val="bg1"/>
                </a:solidFill>
              </a:defRPr>
            </a:lvl1pPr>
          </a:lstStyle>
          <a:p>
            <a:pPr marL="0" lvl="0">
              <a:lnSpc>
                <a:spcPts val="5381"/>
              </a:lnSpc>
            </a:pPr>
            <a:r>
              <a:rPr lang="en-US"/>
              <a:t>Section title</a:t>
            </a:r>
          </a:p>
        </p:txBody>
      </p:sp>
    </p:spTree>
    <p:extLst>
      <p:ext uri="{BB962C8B-B14F-4D97-AF65-F5344CB8AC3E}">
        <p14:creationId xmlns:p14="http://schemas.microsoft.com/office/powerpoint/2010/main" val="11703406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9" y="620432"/>
            <a:ext cx="11306469" cy="403137"/>
          </a:xfrm>
        </p:spPr>
        <p:txBody>
          <a:bodyPr wrap="square" lIns="0" tIns="0" rIns="0" bIns="0">
            <a:spAutoFit/>
          </a:bodyPr>
          <a:lstStyle>
            <a:lvl1pPr>
              <a:lnSpc>
                <a:spcPts val="3074"/>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9" y="1882336"/>
            <a:ext cx="4758211" cy="603538"/>
          </a:xfrm>
        </p:spPr>
        <p:txBody>
          <a:bodyPr wrap="square" lIns="0" tIns="0" rIns="0" bIns="0">
            <a:spAutoFit/>
          </a:bodyPr>
          <a:lstStyle>
            <a:lvl1pPr marL="0" indent="0">
              <a:lnSpc>
                <a:spcPts val="2307"/>
              </a:lnSpc>
              <a:buNone/>
              <a:defRPr sz="1961" b="0" i="0">
                <a:solidFill>
                  <a:schemeClr val="tx1"/>
                </a:solidFill>
                <a:latin typeface="+mn-lt"/>
              </a:defRPr>
            </a:lvl1pPr>
            <a:lvl2pPr marL="219643" indent="0">
              <a:buNone/>
              <a:defRPr/>
            </a:lvl2pPr>
            <a:lvl3pPr marL="439283" indent="0">
              <a:buNone/>
              <a:defRPr/>
            </a:lvl3pPr>
            <a:lvl4pPr marL="658927" indent="0">
              <a:buNone/>
              <a:defRPr/>
            </a:lvl4pPr>
            <a:lvl5pPr marL="878569" indent="0">
              <a:buNone/>
              <a:defRPr/>
            </a:lvl5pPr>
          </a:lstStyle>
          <a:p>
            <a:pPr lvl="0"/>
            <a:r>
              <a:rPr lang="pt-BR"/>
              <a:t>Subhead Segoe UI Regular 20/24. Em volor resequaectur.</a:t>
            </a:r>
            <a:endParaRPr lang="en-US"/>
          </a:p>
        </p:txBody>
      </p:sp>
      <p:sp>
        <p:nvSpPr>
          <p:cNvPr id="5" name="Text Placeholder 4"/>
          <p:cNvSpPr>
            <a:spLocks noGrp="1"/>
          </p:cNvSpPr>
          <p:nvPr>
            <p:ph type="body" sz="quarter" idx="11" hasCustomPrompt="1"/>
          </p:nvPr>
        </p:nvSpPr>
        <p:spPr>
          <a:xfrm>
            <a:off x="455995" y="2707600"/>
            <a:ext cx="4758210" cy="2489596"/>
          </a:xfrm>
        </p:spPr>
        <p:txBody>
          <a:bodyPr lIns="0" tIns="0" rIns="0" bIns="0"/>
          <a:lstStyle>
            <a:lvl1pPr marL="274554" indent="-274554">
              <a:lnSpc>
                <a:spcPts val="1729"/>
              </a:lnSpc>
              <a:spcBef>
                <a:spcPts val="0"/>
              </a:spcBef>
              <a:buFont typeface="Arial" panose="020B0604020202020204" pitchFamily="34" charset="0"/>
              <a:buChar char="•"/>
              <a:defRPr sz="1371" b="0" i="0">
                <a:solidFill>
                  <a:schemeClr val="tx1"/>
                </a:solidFill>
                <a:latin typeface="+mn-lt"/>
              </a:defRPr>
            </a:lvl1pPr>
            <a:lvl2pPr marL="0" indent="0">
              <a:lnSpc>
                <a:spcPts val="1729"/>
              </a:lnSpc>
              <a:spcBef>
                <a:spcPts val="0"/>
              </a:spcBef>
              <a:buNone/>
              <a:defRPr sz="1345">
                <a:solidFill>
                  <a:schemeClr val="tx1"/>
                </a:solidFill>
              </a:defRPr>
            </a:lvl2pPr>
            <a:lvl3pPr marL="439283" indent="0">
              <a:buNone/>
              <a:defRPr/>
            </a:lvl3pPr>
            <a:lvl4pPr marL="658927" indent="0">
              <a:buNone/>
              <a:defRPr/>
            </a:lvl4pPr>
            <a:lvl5pPr marL="878569"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Tree>
    <p:extLst>
      <p:ext uri="{BB962C8B-B14F-4D97-AF65-F5344CB8AC3E}">
        <p14:creationId xmlns:p14="http://schemas.microsoft.com/office/powerpoint/2010/main" val="73419813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9" y="620432"/>
            <a:ext cx="11306469" cy="403137"/>
          </a:xfrm>
        </p:spPr>
        <p:txBody>
          <a:bodyPr wrap="square" lIns="0" tIns="0" rIns="0" bIns="0">
            <a:spAutoFit/>
          </a:bodyPr>
          <a:lstStyle>
            <a:lvl1pPr>
              <a:lnSpc>
                <a:spcPts val="3074"/>
              </a:lnSpc>
              <a:defRPr sz="2745">
                <a:solidFill>
                  <a:schemeClr val="tx1"/>
                </a:solidFill>
              </a:defRPr>
            </a:lvl1pPr>
          </a:lstStyle>
          <a:p>
            <a:r>
              <a:rPr lang="en-US"/>
              <a:t>Device layout 3</a:t>
            </a:r>
          </a:p>
        </p:txBody>
      </p:sp>
    </p:spTree>
    <p:extLst>
      <p:ext uri="{BB962C8B-B14F-4D97-AF65-F5344CB8AC3E}">
        <p14:creationId xmlns:p14="http://schemas.microsoft.com/office/powerpoint/2010/main" val="259188993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75712"/>
          </a:xfrm>
          <a:prstGeom prst="rect">
            <a:avLst/>
          </a:prstGeom>
          <a:noFill/>
          <a:ln w="12700">
            <a:noFill/>
            <a:miter lim="800000"/>
            <a:headEnd type="none" w="sm" len="sm"/>
            <a:tailEnd type="none" w="sm" len="sm"/>
          </a:ln>
          <a:effectLst/>
        </p:spPr>
        <p:txBody>
          <a:bodyPr vert="horz" wrap="square" lIns="175736" tIns="175736" rIns="175736" bIns="175736" numCol="1" anchor="t" anchorCtr="0" compatLnSpc="1">
            <a:prstTxWarp prst="textNoShape">
              <a:avLst/>
            </a:prstTxWarp>
            <a:spAutoFit/>
          </a:bodyPr>
          <a:lstStyle/>
          <a:p>
            <a:pPr defTabSz="895758"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37328472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95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8" y="1882335"/>
            <a:ext cx="4758211" cy="589905"/>
          </a:xfrm>
        </p:spPr>
        <p:txBody>
          <a:bodyPr wrap="square" lIns="0" tIns="0" rIns="0" bIns="0">
            <a:spAutoFit/>
          </a:bodyPr>
          <a:lstStyle>
            <a:lvl1pPr marL="0" indent="0">
              <a:lnSpc>
                <a:spcPts val="2307"/>
              </a:lnSpc>
              <a:buNone/>
              <a:defRPr sz="1961" b="0" i="0">
                <a:solidFill>
                  <a:schemeClr val="tx1"/>
                </a:solidFill>
                <a:latin typeface="+mn-lt"/>
              </a:defRPr>
            </a:lvl1pPr>
            <a:lvl2pPr marL="219685" indent="0">
              <a:buNone/>
              <a:defRPr/>
            </a:lvl2pPr>
            <a:lvl3pPr marL="439368" indent="0">
              <a:buNone/>
              <a:defRPr/>
            </a:lvl3pPr>
            <a:lvl4pPr marL="659054" indent="0">
              <a:buNone/>
              <a:defRPr/>
            </a:lvl4pPr>
            <a:lvl5pPr marL="878738" indent="0">
              <a:buNone/>
              <a:defRPr/>
            </a:lvl5pPr>
          </a:lstStyle>
          <a:p>
            <a:pPr lvl="0"/>
            <a:r>
              <a:rPr lang="pt-BR"/>
              <a:t>Subhead Segoe UI Regular 20/24. Em volor resequaectur.</a:t>
            </a:r>
            <a:endParaRPr lang="en-US"/>
          </a:p>
        </p:txBody>
      </p:sp>
      <p:sp>
        <p:nvSpPr>
          <p:cNvPr id="5" name="Text Placeholder 4"/>
          <p:cNvSpPr>
            <a:spLocks noGrp="1"/>
          </p:cNvSpPr>
          <p:nvPr>
            <p:ph type="body" sz="quarter" idx="11" hasCustomPrompt="1"/>
          </p:nvPr>
        </p:nvSpPr>
        <p:spPr>
          <a:xfrm>
            <a:off x="455995" y="2707600"/>
            <a:ext cx="4758210" cy="2489596"/>
          </a:xfrm>
        </p:spPr>
        <p:txBody>
          <a:bodyPr lIns="0" tIns="0" rIns="0" bIns="0"/>
          <a:lstStyle>
            <a:lvl1pPr marL="274606" indent="-274606">
              <a:lnSpc>
                <a:spcPts val="1730"/>
              </a:lnSpc>
              <a:spcBef>
                <a:spcPts val="0"/>
              </a:spcBef>
              <a:buFont typeface="Arial" panose="020B0604020202020204" pitchFamily="34" charset="0"/>
              <a:buChar char="•"/>
              <a:defRPr sz="1372" b="0" i="0">
                <a:solidFill>
                  <a:schemeClr val="tx1"/>
                </a:solidFill>
                <a:latin typeface="+mn-lt"/>
              </a:defRPr>
            </a:lvl1pPr>
            <a:lvl2pPr marL="0" indent="0">
              <a:lnSpc>
                <a:spcPts val="1730"/>
              </a:lnSpc>
              <a:spcBef>
                <a:spcPts val="0"/>
              </a:spcBef>
              <a:buNone/>
              <a:defRPr sz="1345">
                <a:solidFill>
                  <a:schemeClr val="tx1"/>
                </a:solidFill>
              </a:defRPr>
            </a:lvl2pPr>
            <a:lvl3pPr marL="439368" indent="0">
              <a:buNone/>
              <a:defRPr/>
            </a:lvl3pPr>
            <a:lvl4pPr marL="659054" indent="0">
              <a:buNone/>
              <a:defRPr/>
            </a:lvl4pPr>
            <a:lvl5pPr marL="878738"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Tree>
    <p:extLst>
      <p:ext uri="{BB962C8B-B14F-4D97-AF65-F5344CB8AC3E}">
        <p14:creationId xmlns:p14="http://schemas.microsoft.com/office/powerpoint/2010/main" val="121233046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92463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332883"/>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24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2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6909411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cSld name="Blank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02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73564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B88E-52DE-47C3-B1E7-63DF602EE8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CBF854-AFBD-48A6-A485-5B09DBD8C3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95209-7DE9-4197-84E8-B9603C13CF35}"/>
              </a:ext>
            </a:extLst>
          </p:cNvPr>
          <p:cNvSpPr>
            <a:spLocks noGrp="1"/>
          </p:cNvSpPr>
          <p:nvPr>
            <p:ph type="dt" sz="half" idx="10"/>
          </p:nvPr>
        </p:nvSpPr>
        <p:spPr/>
        <p:txBody>
          <a:bodyPr/>
          <a:lstStyle/>
          <a:p>
            <a:fld id="{5FE65FC6-6A78-4572-9FF0-3BBE2D7ECAC1}" type="datetimeFigureOut">
              <a:rPr lang="en-US" smtClean="0"/>
              <a:t>11/27/2018</a:t>
            </a:fld>
            <a:endParaRPr lang="en-US"/>
          </a:p>
        </p:txBody>
      </p:sp>
      <p:sp>
        <p:nvSpPr>
          <p:cNvPr id="5" name="Footer Placeholder 4">
            <a:extLst>
              <a:ext uri="{FF2B5EF4-FFF2-40B4-BE49-F238E27FC236}">
                <a16:creationId xmlns:a16="http://schemas.microsoft.com/office/drawing/2014/main" id="{3C4671B4-CF91-4C94-8BE9-825FACA9C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2B195-1A85-48B6-A783-34ED53673443}"/>
              </a:ext>
            </a:extLst>
          </p:cNvPr>
          <p:cNvSpPr>
            <a:spLocks noGrp="1"/>
          </p:cNvSpPr>
          <p:nvPr>
            <p:ph type="sldNum" sz="quarter" idx="12"/>
          </p:nvPr>
        </p:nvSpPr>
        <p:spPr/>
        <p:txBody>
          <a:bodyPr/>
          <a:lstStyle/>
          <a:p>
            <a:fld id="{C464A004-0EB2-4BB5-BA6D-553C3D876313}" type="slidenum">
              <a:rPr lang="en-US" smtClean="0"/>
              <a:t>‹#›</a:t>
            </a:fld>
            <a:endParaRPr lang="en-US"/>
          </a:p>
        </p:txBody>
      </p:sp>
    </p:spTree>
    <p:extLst>
      <p:ext uri="{BB962C8B-B14F-4D97-AF65-F5344CB8AC3E}">
        <p14:creationId xmlns:p14="http://schemas.microsoft.com/office/powerpoint/2010/main" val="10724104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9383" y="2124908"/>
            <a:ext cx="11333080" cy="1498787"/>
          </a:xfrm>
        </p:spPr>
        <p:txBody>
          <a:bodyPr wrap="square" lIns="0" tIns="0" rIns="0" bIns="0">
            <a:spAutoFit/>
          </a:bodyPr>
          <a:lstStyle>
            <a:lvl1pPr marL="0" indent="0">
              <a:lnSpc>
                <a:spcPct val="100000"/>
              </a:lnSpc>
              <a:spcBef>
                <a:spcPts val="1961"/>
              </a:spcBef>
              <a:spcAft>
                <a:spcPts val="0"/>
              </a:spcAft>
              <a:buNone/>
              <a:defRPr sz="2549" b="0" i="0">
                <a:solidFill>
                  <a:srgbClr val="000000"/>
                </a:solidFill>
                <a:latin typeface="+mn-lt"/>
              </a:defRPr>
            </a:lvl1pPr>
            <a:lvl2pPr marL="224097" indent="0">
              <a:lnSpc>
                <a:spcPct val="100000"/>
              </a:lnSpc>
              <a:spcBef>
                <a:spcPts val="1961"/>
              </a:spcBef>
              <a:spcAft>
                <a:spcPts val="0"/>
              </a:spcAft>
              <a:buNone/>
              <a:defRPr sz="1961">
                <a:solidFill>
                  <a:srgbClr val="000000"/>
                </a:solidFill>
              </a:defRPr>
            </a:lvl2pPr>
            <a:lvl3pPr marL="448193" indent="0">
              <a:lnSpc>
                <a:spcPct val="100000"/>
              </a:lnSpc>
              <a:spcBef>
                <a:spcPts val="1961"/>
              </a:spcBef>
              <a:spcAft>
                <a:spcPts val="0"/>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a:t>
            </a:r>
          </a:p>
          <a:p>
            <a:pPr lvl="1"/>
            <a:r>
              <a:rPr lang="en-US"/>
              <a:t>Second level Segoe UI 20</a:t>
            </a:r>
          </a:p>
          <a:p>
            <a:pPr lvl="2"/>
            <a:r>
              <a:rPr lang="en-US"/>
              <a:t>Third level Segoe UI 20</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9383" y="437538"/>
            <a:ext cx="11333080" cy="742300"/>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3460092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620431"/>
            <a:ext cx="11306469" cy="403137"/>
          </a:xfrm>
        </p:spPr>
        <p:txBody>
          <a:bodyPr wrap="square" lIns="0" tIns="0" rIns="0" bIns="0">
            <a:spAutoFit/>
          </a:bodyPr>
          <a:lstStyle>
            <a:lvl1pPr>
              <a:lnSpc>
                <a:spcPts val="3075"/>
              </a:lnSpc>
              <a:defRPr sz="2745">
                <a:solidFill>
                  <a:schemeClr val="tx1"/>
                </a:solidFill>
              </a:defRPr>
            </a:lvl1pPr>
          </a:lstStyle>
          <a:p>
            <a:r>
              <a:rPr lang="en-US"/>
              <a:t>Device layout 3</a:t>
            </a:r>
          </a:p>
        </p:txBody>
      </p:sp>
    </p:spTree>
    <p:extLst>
      <p:ext uri="{BB962C8B-B14F-4D97-AF65-F5344CB8AC3E}">
        <p14:creationId xmlns:p14="http://schemas.microsoft.com/office/powerpoint/2010/main" val="24279013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75712"/>
          </a:xfrm>
          <a:prstGeom prst="rect">
            <a:avLst/>
          </a:prstGeom>
          <a:noFill/>
          <a:ln w="12700">
            <a:noFill/>
            <a:miter lim="800000"/>
            <a:headEnd type="none" w="sm" len="sm"/>
            <a:tailEnd type="none" w="sm" len="sm"/>
          </a:ln>
          <a:effectLst/>
        </p:spPr>
        <p:txBody>
          <a:bodyPr vert="horz" wrap="square" lIns="175761" tIns="175761" rIns="175761" bIns="175761" numCol="1" anchor="t" anchorCtr="0" compatLnSpc="1">
            <a:prstTxWarp prst="textNoShape">
              <a:avLst/>
            </a:prstTxWarp>
            <a:spAutoFit/>
          </a:bodyPr>
          <a:lstStyle/>
          <a:p>
            <a:pPr defTabSz="895930"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200283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opic-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gray">
          <a:xfrm>
            <a:off x="1" y="0"/>
            <a:ext cx="3357532" cy="6858000"/>
          </a:xfrm>
          <a:prstGeom prst="rect">
            <a:avLst/>
          </a:prstGeom>
          <a:solidFill>
            <a:srgbClr val="00264B">
              <a:alpha val="5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p:cNvSpPr/>
          <p:nvPr userDrawn="1"/>
        </p:nvSpPr>
        <p:spPr>
          <a:xfrm>
            <a:off x="-24688" y="1175201"/>
            <a:ext cx="3383863" cy="2611389"/>
          </a:xfrm>
          <a:prstGeom prst="rect">
            <a:avLst/>
          </a:prstGeom>
          <a:solidFill>
            <a:schemeClr val="bg1">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2" name="Title 1"/>
          <p:cNvSpPr>
            <a:spLocks noGrp="1"/>
          </p:cNvSpPr>
          <p:nvPr>
            <p:ph type="title"/>
          </p:nvPr>
        </p:nvSpPr>
        <p:spPr>
          <a:xfrm>
            <a:off x="411587" y="1490472"/>
            <a:ext cx="2807939" cy="1975104"/>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52653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fault (Headin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4"/>
            <a:ext cx="10792731" cy="765564"/>
          </a:xfrm>
        </p:spPr>
        <p:txBody>
          <a:bodyPr/>
          <a:lstStyle>
            <a:lvl1pPr>
              <a:defRPr sz="3600"/>
            </a:lvl1pPr>
          </a:lstStyle>
          <a:p>
            <a:r>
              <a:rPr lang="en-US"/>
              <a:t>Click to edit Master title style</a:t>
            </a:r>
          </a:p>
        </p:txBody>
      </p:sp>
      <p:sp>
        <p:nvSpPr>
          <p:cNvPr id="3" name="Rectangle 2"/>
          <p:cNvSpPr/>
          <p:nvPr userDrawn="1"/>
        </p:nvSpPr>
        <p:spPr bwMode="auto">
          <a:xfrm>
            <a:off x="1" y="0"/>
            <a:ext cx="12192000" cy="6858000"/>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7" tIns="195021" rIns="243777" bIns="195021" numCol="1" spcCol="0" rtlCol="0" fromWordArt="0" anchor="t" anchorCtr="0" forceAA="0" compatLnSpc="1">
            <a:prstTxWarp prst="textNoShape">
              <a:avLst/>
            </a:prstTxWarp>
            <a:noAutofit/>
          </a:bodyPr>
          <a:lstStyle/>
          <a:p>
            <a:pPr algn="ctr" defTabSz="1242892" fontAlgn="base">
              <a:lnSpc>
                <a:spcPct val="90000"/>
              </a:lnSpc>
              <a:spcBef>
                <a:spcPct val="0"/>
              </a:spcBef>
              <a:spcAft>
                <a:spcPct val="0"/>
              </a:spcAft>
            </a:pPr>
            <a:endParaRPr lang="en-US" sz="3199">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62390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image" Target="../media/image1.emf"/><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emf"/><Relationship Id="rId2" Type="http://schemas.openxmlformats.org/officeDocument/2006/relationships/slideLayout" Target="../slideLayouts/slideLayout43.xml"/><Relationship Id="rId16" Type="http://schemas.openxmlformats.org/officeDocument/2006/relationships/theme" Target="../theme/theme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4" y="1189178"/>
            <a:ext cx="11653521" cy="232965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rot="5400000">
            <a:off x="9179301" y="3012080"/>
            <a:ext cx="6858623" cy="833218"/>
          </a:xfrm>
          <a:prstGeom prst="rect">
            <a:avLst/>
          </a:prstGeom>
        </p:spPr>
      </p:pic>
    </p:spTree>
    <p:extLst>
      <p:ext uri="{BB962C8B-B14F-4D97-AF65-F5344CB8AC3E}">
        <p14:creationId xmlns:p14="http://schemas.microsoft.com/office/powerpoint/2010/main" val="400778905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730" r:id="rId8"/>
    <p:sldLayoutId id="2147483731" r:id="rId9"/>
    <p:sldLayoutId id="2147483734" r:id="rId10"/>
    <p:sldLayoutId id="2147483762" r:id="rId11"/>
    <p:sldLayoutId id="2147483763" r:id="rId12"/>
    <p:sldLayoutId id="2147483764" r:id="rId13"/>
    <p:sldLayoutId id="2147483765" r:id="rId14"/>
    <p:sldLayoutId id="2147483766" r:id="rId15"/>
  </p:sldLayoutIdLst>
  <p:transition>
    <p:fade/>
  </p:transition>
  <p:txStyles>
    <p:titleStyle>
      <a:lvl1pPr algn="l" defTabSz="896365" rtl="0" eaLnBrk="1" latinLnBrk="0" hangingPunct="1">
        <a:lnSpc>
          <a:spcPct val="90000"/>
        </a:lnSpc>
        <a:spcBef>
          <a:spcPct val="0"/>
        </a:spcBef>
        <a:buNone/>
        <a:defRPr lang="en-US" sz="4705" b="0" kern="1200" cap="none" spc="-144"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19685"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3936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59054"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7873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4pPr>
      <a:lvl5pPr marL="1098423"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5pPr>
      <a:lvl6pPr marL="2465003"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6pPr>
      <a:lvl7pPr marL="2913186"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7pPr>
      <a:lvl8pPr marL="3361368"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8pPr>
      <a:lvl9pPr marL="3809552"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9pPr>
    </p:bodyStyle>
    <p:otherStyle>
      <a:defPPr>
        <a:defRPr lang="en-US"/>
      </a:defPPr>
      <a:lvl1pPr marL="0" algn="l" defTabSz="896365" rtl="0" eaLnBrk="1" latinLnBrk="0" hangingPunct="1">
        <a:defRPr sz="1730" kern="1200">
          <a:solidFill>
            <a:schemeClr val="tx1"/>
          </a:solidFill>
          <a:latin typeface="+mn-lt"/>
          <a:ea typeface="+mn-ea"/>
          <a:cs typeface="+mn-cs"/>
        </a:defRPr>
      </a:lvl1pPr>
      <a:lvl2pPr marL="448182" algn="l" defTabSz="896365" rtl="0" eaLnBrk="1" latinLnBrk="0" hangingPunct="1">
        <a:defRPr sz="1730" kern="1200">
          <a:solidFill>
            <a:schemeClr val="tx1"/>
          </a:solidFill>
          <a:latin typeface="+mn-lt"/>
          <a:ea typeface="+mn-ea"/>
          <a:cs typeface="+mn-cs"/>
        </a:defRPr>
      </a:lvl2pPr>
      <a:lvl3pPr marL="896365" algn="l" defTabSz="896365" rtl="0" eaLnBrk="1" latinLnBrk="0" hangingPunct="1">
        <a:defRPr sz="1730" kern="1200">
          <a:solidFill>
            <a:schemeClr val="tx1"/>
          </a:solidFill>
          <a:latin typeface="+mn-lt"/>
          <a:ea typeface="+mn-ea"/>
          <a:cs typeface="+mn-cs"/>
        </a:defRPr>
      </a:lvl3pPr>
      <a:lvl4pPr marL="1344547" algn="l" defTabSz="896365" rtl="0" eaLnBrk="1" latinLnBrk="0" hangingPunct="1">
        <a:defRPr sz="1730" kern="1200">
          <a:solidFill>
            <a:schemeClr val="tx1"/>
          </a:solidFill>
          <a:latin typeface="+mn-lt"/>
          <a:ea typeface="+mn-ea"/>
          <a:cs typeface="+mn-cs"/>
        </a:defRPr>
      </a:lvl4pPr>
      <a:lvl5pPr marL="1792730" algn="l" defTabSz="896365" rtl="0" eaLnBrk="1" latinLnBrk="0" hangingPunct="1">
        <a:defRPr sz="1730" kern="1200">
          <a:solidFill>
            <a:schemeClr val="tx1"/>
          </a:solidFill>
          <a:latin typeface="+mn-lt"/>
          <a:ea typeface="+mn-ea"/>
          <a:cs typeface="+mn-cs"/>
        </a:defRPr>
      </a:lvl5pPr>
      <a:lvl6pPr marL="2240913" algn="l" defTabSz="896365" rtl="0" eaLnBrk="1" latinLnBrk="0" hangingPunct="1">
        <a:defRPr sz="1730" kern="1200">
          <a:solidFill>
            <a:schemeClr val="tx1"/>
          </a:solidFill>
          <a:latin typeface="+mn-lt"/>
          <a:ea typeface="+mn-ea"/>
          <a:cs typeface="+mn-cs"/>
        </a:defRPr>
      </a:lvl6pPr>
      <a:lvl7pPr marL="2689094" algn="l" defTabSz="896365" rtl="0" eaLnBrk="1" latinLnBrk="0" hangingPunct="1">
        <a:defRPr sz="1730" kern="1200">
          <a:solidFill>
            <a:schemeClr val="tx1"/>
          </a:solidFill>
          <a:latin typeface="+mn-lt"/>
          <a:ea typeface="+mn-ea"/>
          <a:cs typeface="+mn-cs"/>
        </a:defRPr>
      </a:lvl7pPr>
      <a:lvl8pPr marL="3137277" algn="l" defTabSz="896365" rtl="0" eaLnBrk="1" latinLnBrk="0" hangingPunct="1">
        <a:defRPr sz="1730" kern="1200">
          <a:solidFill>
            <a:schemeClr val="tx1"/>
          </a:solidFill>
          <a:latin typeface="+mn-lt"/>
          <a:ea typeface="+mn-ea"/>
          <a:cs typeface="+mn-cs"/>
        </a:defRPr>
      </a:lvl8pPr>
      <a:lvl9pPr marL="3585460" algn="l" defTabSz="896365" rtl="0" eaLnBrk="1" latinLnBrk="0" hangingPunct="1">
        <a:defRPr sz="173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73">
          <p15:clr>
            <a:srgbClr val="C35EA4"/>
          </p15:clr>
        </p15:guide>
        <p15:guide id="4" pos="1517">
          <p15:clr>
            <a:srgbClr val="C35EA4"/>
          </p15:clr>
        </p15:guide>
        <p15:guide id="5" pos="2621">
          <p15:clr>
            <a:srgbClr val="C35EA4"/>
          </p15:clr>
        </p15:guide>
        <p15:guide id="6" pos="2765">
          <p15:clr>
            <a:srgbClr val="C35EA4"/>
          </p15:clr>
        </p15:guide>
        <p15:guide id="7" pos="3821">
          <p15:clr>
            <a:srgbClr val="C35EA4"/>
          </p15:clr>
        </p15:guide>
        <p15:guide id="8" pos="3989">
          <p15:clr>
            <a:srgbClr val="C35EA4"/>
          </p15:clr>
        </p15:guide>
        <p15:guide id="9" pos="5069">
          <p15:clr>
            <a:srgbClr val="C35EA4"/>
          </p15:clr>
        </p15:guide>
        <p15:guide id="10" pos="5213">
          <p15:clr>
            <a:srgbClr val="C35EA4"/>
          </p15:clr>
        </p15:guide>
        <p15:guide id="11" pos="6317">
          <p15:clr>
            <a:srgbClr val="C35EA4"/>
          </p15:clr>
        </p15:guide>
        <p15:guide id="12" pos="6461">
          <p15:clr>
            <a:srgbClr val="C35EA4"/>
          </p15:clr>
        </p15:guide>
        <p15:guide id="16" pos="293">
          <p15:clr>
            <a:srgbClr val="F26B43"/>
          </p15:clr>
        </p15:guide>
        <p15:guide id="17" pos="7541">
          <p15:clr>
            <a:srgbClr val="F26B43"/>
          </p15:clr>
        </p15:guide>
        <p15:guide id="18" orient="horz" pos="766">
          <p15:clr>
            <a:srgbClr val="5ACBF0"/>
          </p15:clr>
        </p15:guide>
        <p15:guide id="19" orient="horz" pos="1393">
          <p15:clr>
            <a:srgbClr val="5ACBF0"/>
          </p15:clr>
        </p15:guide>
        <p15:guide id="20" orient="horz" pos="617">
          <p15:clr>
            <a:srgbClr val="5ACBF0"/>
          </p15:clr>
        </p15:guide>
        <p15:guide id="21" orient="horz" pos="1544">
          <p15:clr>
            <a:srgbClr val="5ACBF0"/>
          </p15:clr>
        </p15:guide>
        <p15:guide id="22" orient="horz" pos="2172">
          <p15:clr>
            <a:srgbClr val="5ACBF0"/>
          </p15:clr>
        </p15:guide>
        <p15:guide id="23" orient="horz" pos="2320">
          <p15:clr>
            <a:srgbClr val="5ACBF0"/>
          </p15:clr>
        </p15:guide>
        <p15:guide id="25" orient="horz" pos="289">
          <p15:clr>
            <a:srgbClr val="F26B43"/>
          </p15:clr>
        </p15:guide>
        <p15:guide id="26" orient="horz" pos="4202">
          <p15:clr>
            <a:srgbClr val="F26B43"/>
          </p15:clr>
        </p15:guide>
        <p15:guide id="27" orient="horz" pos="2949">
          <p15:clr>
            <a:srgbClr val="5ACBF0"/>
          </p15:clr>
        </p15:guide>
        <p15:guide id="28" orient="horz" pos="3098">
          <p15:clr>
            <a:srgbClr val="5ACBF0"/>
          </p15:clr>
        </p15:guide>
        <p15:guide id="29" orient="horz" pos="3727">
          <p15:clr>
            <a:srgbClr val="5ACBF0"/>
          </p15:clr>
        </p15:guide>
        <p15:guide id="30" orient="horz" pos="3876">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4" y="1189178"/>
            <a:ext cx="11653521" cy="232965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8"/>
          <a:stretch>
            <a:fillRect/>
          </a:stretch>
        </p:blipFill>
        <p:spPr>
          <a:xfrm rot="5400000">
            <a:off x="9179301" y="3012080"/>
            <a:ext cx="6858623" cy="833218"/>
          </a:xfrm>
          <a:prstGeom prst="rect">
            <a:avLst/>
          </a:prstGeom>
        </p:spPr>
      </p:pic>
    </p:spTree>
    <p:extLst>
      <p:ext uri="{BB962C8B-B14F-4D97-AF65-F5344CB8AC3E}">
        <p14:creationId xmlns:p14="http://schemas.microsoft.com/office/powerpoint/2010/main" val="4239120861"/>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 id="2147483755" r:id="rId20"/>
    <p:sldLayoutId id="2147483756" r:id="rId21"/>
    <p:sldLayoutId id="2147483757" r:id="rId22"/>
    <p:sldLayoutId id="2147483758" r:id="rId23"/>
    <p:sldLayoutId id="2147483759" r:id="rId24"/>
    <p:sldLayoutId id="2147483760" r:id="rId25"/>
    <p:sldLayoutId id="2147483761" r:id="rId26"/>
  </p:sldLayoutIdLst>
  <p:transition>
    <p:fade/>
  </p:transition>
  <p:txStyles>
    <p:titleStyle>
      <a:lvl1pPr algn="l" defTabSz="896365" rtl="0" eaLnBrk="1" latinLnBrk="0" hangingPunct="1">
        <a:lnSpc>
          <a:spcPct val="90000"/>
        </a:lnSpc>
        <a:spcBef>
          <a:spcPct val="0"/>
        </a:spcBef>
        <a:buNone/>
        <a:defRPr lang="en-US" sz="4705" b="0" kern="1200" cap="none" spc="-144"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19685"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3936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59054"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7873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4pPr>
      <a:lvl5pPr marL="1098423"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5pPr>
      <a:lvl6pPr marL="2465003"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6pPr>
      <a:lvl7pPr marL="2913186"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7pPr>
      <a:lvl8pPr marL="3361368"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8pPr>
      <a:lvl9pPr marL="3809552"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9pPr>
    </p:bodyStyle>
    <p:otherStyle>
      <a:defPPr>
        <a:defRPr lang="en-US"/>
      </a:defPPr>
      <a:lvl1pPr marL="0" algn="l" defTabSz="896365" rtl="0" eaLnBrk="1" latinLnBrk="0" hangingPunct="1">
        <a:defRPr sz="1730" kern="1200">
          <a:solidFill>
            <a:schemeClr val="tx1"/>
          </a:solidFill>
          <a:latin typeface="+mn-lt"/>
          <a:ea typeface="+mn-ea"/>
          <a:cs typeface="+mn-cs"/>
        </a:defRPr>
      </a:lvl1pPr>
      <a:lvl2pPr marL="448182" algn="l" defTabSz="896365" rtl="0" eaLnBrk="1" latinLnBrk="0" hangingPunct="1">
        <a:defRPr sz="1730" kern="1200">
          <a:solidFill>
            <a:schemeClr val="tx1"/>
          </a:solidFill>
          <a:latin typeface="+mn-lt"/>
          <a:ea typeface="+mn-ea"/>
          <a:cs typeface="+mn-cs"/>
        </a:defRPr>
      </a:lvl2pPr>
      <a:lvl3pPr marL="896365" algn="l" defTabSz="896365" rtl="0" eaLnBrk="1" latinLnBrk="0" hangingPunct="1">
        <a:defRPr sz="1730" kern="1200">
          <a:solidFill>
            <a:schemeClr val="tx1"/>
          </a:solidFill>
          <a:latin typeface="+mn-lt"/>
          <a:ea typeface="+mn-ea"/>
          <a:cs typeface="+mn-cs"/>
        </a:defRPr>
      </a:lvl3pPr>
      <a:lvl4pPr marL="1344547" algn="l" defTabSz="896365" rtl="0" eaLnBrk="1" latinLnBrk="0" hangingPunct="1">
        <a:defRPr sz="1730" kern="1200">
          <a:solidFill>
            <a:schemeClr val="tx1"/>
          </a:solidFill>
          <a:latin typeface="+mn-lt"/>
          <a:ea typeface="+mn-ea"/>
          <a:cs typeface="+mn-cs"/>
        </a:defRPr>
      </a:lvl4pPr>
      <a:lvl5pPr marL="1792730" algn="l" defTabSz="896365" rtl="0" eaLnBrk="1" latinLnBrk="0" hangingPunct="1">
        <a:defRPr sz="1730" kern="1200">
          <a:solidFill>
            <a:schemeClr val="tx1"/>
          </a:solidFill>
          <a:latin typeface="+mn-lt"/>
          <a:ea typeface="+mn-ea"/>
          <a:cs typeface="+mn-cs"/>
        </a:defRPr>
      </a:lvl5pPr>
      <a:lvl6pPr marL="2240913" algn="l" defTabSz="896365" rtl="0" eaLnBrk="1" latinLnBrk="0" hangingPunct="1">
        <a:defRPr sz="1730" kern="1200">
          <a:solidFill>
            <a:schemeClr val="tx1"/>
          </a:solidFill>
          <a:latin typeface="+mn-lt"/>
          <a:ea typeface="+mn-ea"/>
          <a:cs typeface="+mn-cs"/>
        </a:defRPr>
      </a:lvl6pPr>
      <a:lvl7pPr marL="2689094" algn="l" defTabSz="896365" rtl="0" eaLnBrk="1" latinLnBrk="0" hangingPunct="1">
        <a:defRPr sz="1730" kern="1200">
          <a:solidFill>
            <a:schemeClr val="tx1"/>
          </a:solidFill>
          <a:latin typeface="+mn-lt"/>
          <a:ea typeface="+mn-ea"/>
          <a:cs typeface="+mn-cs"/>
        </a:defRPr>
      </a:lvl7pPr>
      <a:lvl8pPr marL="3137277" algn="l" defTabSz="896365" rtl="0" eaLnBrk="1" latinLnBrk="0" hangingPunct="1">
        <a:defRPr sz="1730" kern="1200">
          <a:solidFill>
            <a:schemeClr val="tx1"/>
          </a:solidFill>
          <a:latin typeface="+mn-lt"/>
          <a:ea typeface="+mn-ea"/>
          <a:cs typeface="+mn-cs"/>
        </a:defRPr>
      </a:lvl8pPr>
      <a:lvl9pPr marL="3585460" algn="l" defTabSz="896365" rtl="0" eaLnBrk="1" latinLnBrk="0" hangingPunct="1">
        <a:defRPr sz="173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73">
          <p15:clr>
            <a:srgbClr val="C35EA4"/>
          </p15:clr>
        </p15:guide>
        <p15:guide id="4" pos="1517">
          <p15:clr>
            <a:srgbClr val="C35EA4"/>
          </p15:clr>
        </p15:guide>
        <p15:guide id="5" pos="2621">
          <p15:clr>
            <a:srgbClr val="C35EA4"/>
          </p15:clr>
        </p15:guide>
        <p15:guide id="6" pos="2765">
          <p15:clr>
            <a:srgbClr val="C35EA4"/>
          </p15:clr>
        </p15:guide>
        <p15:guide id="7" pos="3821">
          <p15:clr>
            <a:srgbClr val="C35EA4"/>
          </p15:clr>
        </p15:guide>
        <p15:guide id="8" pos="3989">
          <p15:clr>
            <a:srgbClr val="C35EA4"/>
          </p15:clr>
        </p15:guide>
        <p15:guide id="9" pos="5069">
          <p15:clr>
            <a:srgbClr val="C35EA4"/>
          </p15:clr>
        </p15:guide>
        <p15:guide id="10" pos="5213">
          <p15:clr>
            <a:srgbClr val="C35EA4"/>
          </p15:clr>
        </p15:guide>
        <p15:guide id="11" pos="6317">
          <p15:clr>
            <a:srgbClr val="C35EA4"/>
          </p15:clr>
        </p15:guide>
        <p15:guide id="12" pos="6461">
          <p15:clr>
            <a:srgbClr val="C35EA4"/>
          </p15:clr>
        </p15:guide>
        <p15:guide id="16" pos="293">
          <p15:clr>
            <a:srgbClr val="F26B43"/>
          </p15:clr>
        </p15:guide>
        <p15:guide id="17" pos="7541">
          <p15:clr>
            <a:srgbClr val="F26B43"/>
          </p15:clr>
        </p15:guide>
        <p15:guide id="18" orient="horz" pos="766">
          <p15:clr>
            <a:srgbClr val="5ACBF0"/>
          </p15:clr>
        </p15:guide>
        <p15:guide id="19" orient="horz" pos="1393">
          <p15:clr>
            <a:srgbClr val="5ACBF0"/>
          </p15:clr>
        </p15:guide>
        <p15:guide id="20" orient="horz" pos="617">
          <p15:clr>
            <a:srgbClr val="5ACBF0"/>
          </p15:clr>
        </p15:guide>
        <p15:guide id="21" orient="horz" pos="1544">
          <p15:clr>
            <a:srgbClr val="5ACBF0"/>
          </p15:clr>
        </p15:guide>
        <p15:guide id="22" orient="horz" pos="2172">
          <p15:clr>
            <a:srgbClr val="5ACBF0"/>
          </p15:clr>
        </p15:guide>
        <p15:guide id="23" orient="horz" pos="2320">
          <p15:clr>
            <a:srgbClr val="5ACBF0"/>
          </p15:clr>
        </p15:guide>
        <p15:guide id="25" orient="horz" pos="289">
          <p15:clr>
            <a:srgbClr val="F26B43"/>
          </p15:clr>
        </p15:guide>
        <p15:guide id="26" orient="horz" pos="4202">
          <p15:clr>
            <a:srgbClr val="F26B43"/>
          </p15:clr>
        </p15:guide>
        <p15:guide id="27" orient="horz" pos="2949">
          <p15:clr>
            <a:srgbClr val="5ACBF0"/>
          </p15:clr>
        </p15:guide>
        <p15:guide id="28" orient="horz" pos="3098">
          <p15:clr>
            <a:srgbClr val="5ACBF0"/>
          </p15:clr>
        </p15:guide>
        <p15:guide id="29" orient="horz" pos="3727">
          <p15:clr>
            <a:srgbClr val="5ACBF0"/>
          </p15:clr>
        </p15:guide>
        <p15:guide id="30" orient="horz" pos="3876">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5"/>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5" y="1189179"/>
            <a:ext cx="11653521" cy="232965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rot="5400000">
            <a:off x="9179302" y="3012080"/>
            <a:ext cx="6858623" cy="833218"/>
          </a:xfrm>
          <a:prstGeom prst="rect">
            <a:avLst/>
          </a:prstGeom>
        </p:spPr>
      </p:pic>
    </p:spTree>
    <p:extLst>
      <p:ext uri="{BB962C8B-B14F-4D97-AF65-F5344CB8AC3E}">
        <p14:creationId xmlns:p14="http://schemas.microsoft.com/office/powerpoint/2010/main" val="218553883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Lst>
  <p:transition>
    <p:fade/>
  </p:transition>
  <p:txStyles>
    <p:titleStyle>
      <a:lvl1pPr algn="l" defTabSz="896193" rtl="0" eaLnBrk="1" latinLnBrk="0" hangingPunct="1">
        <a:lnSpc>
          <a:spcPct val="90000"/>
        </a:lnSpc>
        <a:spcBef>
          <a:spcPct val="0"/>
        </a:spcBef>
        <a:buNone/>
        <a:defRPr lang="en-US" sz="4704" b="0" kern="1200" cap="none" spc="-144"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19643" marR="0" indent="-219643" algn="l" defTabSz="89619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8" kern="1200" spc="0" baseline="0">
          <a:gradFill>
            <a:gsLst>
              <a:gs pos="1250">
                <a:schemeClr val="tx1"/>
              </a:gs>
              <a:gs pos="100000">
                <a:schemeClr val="tx1"/>
              </a:gs>
            </a:gsLst>
            <a:lin ang="5400000" scaled="0"/>
          </a:gradFill>
          <a:latin typeface="+mj-lt"/>
          <a:ea typeface="+mn-ea"/>
          <a:cs typeface="+mn-cs"/>
        </a:defRPr>
      </a:lvl1pPr>
      <a:lvl2pPr marL="439283" marR="0" indent="-219643" algn="l" defTabSz="89619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58927" marR="0" indent="-219643" algn="l" defTabSz="89619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78569" marR="0" indent="-219643" algn="l" defTabSz="89619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4pPr>
      <a:lvl5pPr marL="1098212" marR="0" indent="-219643" algn="l" defTabSz="89619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5pPr>
      <a:lvl6pPr marL="2464530" indent="-224049" algn="l" defTabSz="896193" rtl="0" eaLnBrk="1" latinLnBrk="0" hangingPunct="1">
        <a:spcBef>
          <a:spcPct val="20000"/>
        </a:spcBef>
        <a:buFont typeface="Arial" pitchFamily="34" charset="0"/>
        <a:buChar char="•"/>
        <a:defRPr sz="1921" kern="1200">
          <a:solidFill>
            <a:schemeClr val="tx1"/>
          </a:solidFill>
          <a:latin typeface="+mn-lt"/>
          <a:ea typeface="+mn-ea"/>
          <a:cs typeface="+mn-cs"/>
        </a:defRPr>
      </a:lvl6pPr>
      <a:lvl7pPr marL="2912626" indent="-224049" algn="l" defTabSz="896193" rtl="0" eaLnBrk="1" latinLnBrk="0" hangingPunct="1">
        <a:spcBef>
          <a:spcPct val="20000"/>
        </a:spcBef>
        <a:buFont typeface="Arial" pitchFamily="34" charset="0"/>
        <a:buChar char="•"/>
        <a:defRPr sz="1921" kern="1200">
          <a:solidFill>
            <a:schemeClr val="tx1"/>
          </a:solidFill>
          <a:latin typeface="+mn-lt"/>
          <a:ea typeface="+mn-ea"/>
          <a:cs typeface="+mn-cs"/>
        </a:defRPr>
      </a:lvl7pPr>
      <a:lvl8pPr marL="3360722" indent="-224049" algn="l" defTabSz="896193" rtl="0" eaLnBrk="1" latinLnBrk="0" hangingPunct="1">
        <a:spcBef>
          <a:spcPct val="20000"/>
        </a:spcBef>
        <a:buFont typeface="Arial" pitchFamily="34" charset="0"/>
        <a:buChar char="•"/>
        <a:defRPr sz="1921" kern="1200">
          <a:solidFill>
            <a:schemeClr val="tx1"/>
          </a:solidFill>
          <a:latin typeface="+mn-lt"/>
          <a:ea typeface="+mn-ea"/>
          <a:cs typeface="+mn-cs"/>
        </a:defRPr>
      </a:lvl8pPr>
      <a:lvl9pPr marL="3808820" indent="-224049" algn="l" defTabSz="896193" rtl="0" eaLnBrk="1" latinLnBrk="0" hangingPunct="1">
        <a:spcBef>
          <a:spcPct val="20000"/>
        </a:spcBef>
        <a:buFont typeface="Arial" pitchFamily="34" charset="0"/>
        <a:buChar char="•"/>
        <a:defRPr sz="1921" kern="1200">
          <a:solidFill>
            <a:schemeClr val="tx1"/>
          </a:solidFill>
          <a:latin typeface="+mn-lt"/>
          <a:ea typeface="+mn-ea"/>
          <a:cs typeface="+mn-cs"/>
        </a:defRPr>
      </a:lvl9pPr>
    </p:bodyStyle>
    <p:otherStyle>
      <a:defPPr>
        <a:defRPr lang="en-US"/>
      </a:defPPr>
      <a:lvl1pPr marL="0" algn="l" defTabSz="896193" rtl="0" eaLnBrk="1" latinLnBrk="0" hangingPunct="1">
        <a:defRPr sz="1729" kern="1200">
          <a:solidFill>
            <a:schemeClr val="tx1"/>
          </a:solidFill>
          <a:latin typeface="+mn-lt"/>
          <a:ea typeface="+mn-ea"/>
          <a:cs typeface="+mn-cs"/>
        </a:defRPr>
      </a:lvl1pPr>
      <a:lvl2pPr marL="448096" algn="l" defTabSz="896193" rtl="0" eaLnBrk="1" latinLnBrk="0" hangingPunct="1">
        <a:defRPr sz="1729" kern="1200">
          <a:solidFill>
            <a:schemeClr val="tx1"/>
          </a:solidFill>
          <a:latin typeface="+mn-lt"/>
          <a:ea typeface="+mn-ea"/>
          <a:cs typeface="+mn-cs"/>
        </a:defRPr>
      </a:lvl2pPr>
      <a:lvl3pPr marL="896193" algn="l" defTabSz="896193" rtl="0" eaLnBrk="1" latinLnBrk="0" hangingPunct="1">
        <a:defRPr sz="1729" kern="1200">
          <a:solidFill>
            <a:schemeClr val="tx1"/>
          </a:solidFill>
          <a:latin typeface="+mn-lt"/>
          <a:ea typeface="+mn-ea"/>
          <a:cs typeface="+mn-cs"/>
        </a:defRPr>
      </a:lvl3pPr>
      <a:lvl4pPr marL="1344288" algn="l" defTabSz="896193" rtl="0" eaLnBrk="1" latinLnBrk="0" hangingPunct="1">
        <a:defRPr sz="1729" kern="1200">
          <a:solidFill>
            <a:schemeClr val="tx1"/>
          </a:solidFill>
          <a:latin typeface="+mn-lt"/>
          <a:ea typeface="+mn-ea"/>
          <a:cs typeface="+mn-cs"/>
        </a:defRPr>
      </a:lvl4pPr>
      <a:lvl5pPr marL="1792385" algn="l" defTabSz="896193" rtl="0" eaLnBrk="1" latinLnBrk="0" hangingPunct="1">
        <a:defRPr sz="1729" kern="1200">
          <a:solidFill>
            <a:schemeClr val="tx1"/>
          </a:solidFill>
          <a:latin typeface="+mn-lt"/>
          <a:ea typeface="+mn-ea"/>
          <a:cs typeface="+mn-cs"/>
        </a:defRPr>
      </a:lvl5pPr>
      <a:lvl6pPr marL="2240483" algn="l" defTabSz="896193" rtl="0" eaLnBrk="1" latinLnBrk="0" hangingPunct="1">
        <a:defRPr sz="1729" kern="1200">
          <a:solidFill>
            <a:schemeClr val="tx1"/>
          </a:solidFill>
          <a:latin typeface="+mn-lt"/>
          <a:ea typeface="+mn-ea"/>
          <a:cs typeface="+mn-cs"/>
        </a:defRPr>
      </a:lvl6pPr>
      <a:lvl7pPr marL="2688578" algn="l" defTabSz="896193" rtl="0" eaLnBrk="1" latinLnBrk="0" hangingPunct="1">
        <a:defRPr sz="1729" kern="1200">
          <a:solidFill>
            <a:schemeClr val="tx1"/>
          </a:solidFill>
          <a:latin typeface="+mn-lt"/>
          <a:ea typeface="+mn-ea"/>
          <a:cs typeface="+mn-cs"/>
        </a:defRPr>
      </a:lvl7pPr>
      <a:lvl8pPr marL="3136675" algn="l" defTabSz="896193" rtl="0" eaLnBrk="1" latinLnBrk="0" hangingPunct="1">
        <a:defRPr sz="1729" kern="1200">
          <a:solidFill>
            <a:schemeClr val="tx1"/>
          </a:solidFill>
          <a:latin typeface="+mn-lt"/>
          <a:ea typeface="+mn-ea"/>
          <a:cs typeface="+mn-cs"/>
        </a:defRPr>
      </a:lvl8pPr>
      <a:lvl9pPr marL="3584772" algn="l" defTabSz="896193" rtl="0" eaLnBrk="1" latinLnBrk="0" hangingPunct="1">
        <a:defRPr sz="172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73">
          <p15:clr>
            <a:srgbClr val="C35EA4"/>
          </p15:clr>
        </p15:guide>
        <p15:guide id="4" pos="1517">
          <p15:clr>
            <a:srgbClr val="C35EA4"/>
          </p15:clr>
        </p15:guide>
        <p15:guide id="5" pos="2621">
          <p15:clr>
            <a:srgbClr val="C35EA4"/>
          </p15:clr>
        </p15:guide>
        <p15:guide id="6" pos="2765">
          <p15:clr>
            <a:srgbClr val="C35EA4"/>
          </p15:clr>
        </p15:guide>
        <p15:guide id="7" pos="3821">
          <p15:clr>
            <a:srgbClr val="C35EA4"/>
          </p15:clr>
        </p15:guide>
        <p15:guide id="8" pos="3989">
          <p15:clr>
            <a:srgbClr val="C35EA4"/>
          </p15:clr>
        </p15:guide>
        <p15:guide id="9" pos="5069">
          <p15:clr>
            <a:srgbClr val="C35EA4"/>
          </p15:clr>
        </p15:guide>
        <p15:guide id="10" pos="5213">
          <p15:clr>
            <a:srgbClr val="C35EA4"/>
          </p15:clr>
        </p15:guide>
        <p15:guide id="11" pos="6317">
          <p15:clr>
            <a:srgbClr val="C35EA4"/>
          </p15:clr>
        </p15:guide>
        <p15:guide id="12" pos="6461">
          <p15:clr>
            <a:srgbClr val="C35EA4"/>
          </p15:clr>
        </p15:guide>
        <p15:guide id="16" pos="293">
          <p15:clr>
            <a:srgbClr val="F26B43"/>
          </p15:clr>
        </p15:guide>
        <p15:guide id="17" pos="7541">
          <p15:clr>
            <a:srgbClr val="F26B43"/>
          </p15:clr>
        </p15:guide>
        <p15:guide id="18" orient="horz" pos="766">
          <p15:clr>
            <a:srgbClr val="5ACBF0"/>
          </p15:clr>
        </p15:guide>
        <p15:guide id="19" orient="horz" pos="1393">
          <p15:clr>
            <a:srgbClr val="5ACBF0"/>
          </p15:clr>
        </p15:guide>
        <p15:guide id="20" orient="horz" pos="617">
          <p15:clr>
            <a:srgbClr val="5ACBF0"/>
          </p15:clr>
        </p15:guide>
        <p15:guide id="21" orient="horz" pos="1544">
          <p15:clr>
            <a:srgbClr val="5ACBF0"/>
          </p15:clr>
        </p15:guide>
        <p15:guide id="22" orient="horz" pos="2172">
          <p15:clr>
            <a:srgbClr val="5ACBF0"/>
          </p15:clr>
        </p15:guide>
        <p15:guide id="23" orient="horz" pos="2320">
          <p15:clr>
            <a:srgbClr val="5ACBF0"/>
          </p15:clr>
        </p15:guide>
        <p15:guide id="25" orient="horz" pos="289">
          <p15:clr>
            <a:srgbClr val="F26B43"/>
          </p15:clr>
        </p15:guide>
        <p15:guide id="26" orient="horz" pos="4202">
          <p15:clr>
            <a:srgbClr val="F26B43"/>
          </p15:clr>
        </p15:guide>
        <p15:guide id="27" orient="horz" pos="2949">
          <p15:clr>
            <a:srgbClr val="5ACBF0"/>
          </p15:clr>
        </p15:guide>
        <p15:guide id="28" orient="horz" pos="3098">
          <p15:clr>
            <a:srgbClr val="5ACBF0"/>
          </p15:clr>
        </p15:guide>
        <p15:guide id="29" orient="horz" pos="3727">
          <p15:clr>
            <a:srgbClr val="5ACBF0"/>
          </p15:clr>
        </p15:guide>
        <p15:guide id="30" orient="horz" pos="3876">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bin"/><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bin"/><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3.xml"/><Relationship Id="rId7" Type="http://schemas.openxmlformats.org/officeDocument/2006/relationships/image" Target="../media/image2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6.xml"/><Relationship Id="rId5" Type="http://schemas.openxmlformats.org/officeDocument/2006/relationships/slideLayout" Target="../slideLayouts/slideLayout15.xml"/><Relationship Id="rId4" Type="http://schemas.openxmlformats.org/officeDocument/2006/relationships/tags" Target="../tags/tag4.xml"/></Relationships>
</file>

<file path=ppt/slides/_rels/slide28.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27.xml"/><Relationship Id="rId5" Type="http://schemas.openxmlformats.org/officeDocument/2006/relationships/slideLayout" Target="../slideLayouts/slideLayout15.xml"/><Relationship Id="rId4" Type="http://schemas.openxmlformats.org/officeDocument/2006/relationships/tags" Target="../tags/tag8.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11.xml"/><Relationship Id="rId7" Type="http://schemas.openxmlformats.org/officeDocument/2006/relationships/slideLayout" Target="../slideLayouts/slideLayout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29.xml"/><Relationship Id="rId4"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31.xml"/><Relationship Id="rId5" Type="http://schemas.openxmlformats.org/officeDocument/2006/relationships/slideLayout" Target="../slideLayouts/slideLayout15.xml"/><Relationship Id="rId4" Type="http://schemas.openxmlformats.org/officeDocument/2006/relationships/tags" Target="../tags/tag21.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33.xml"/><Relationship Id="rId5" Type="http://schemas.openxmlformats.org/officeDocument/2006/relationships/slideLayout" Target="../slideLayouts/slideLayout15.xml"/><Relationship Id="rId4" Type="http://schemas.openxmlformats.org/officeDocument/2006/relationships/tags" Target="../tags/tag25.xml"/></Relationships>
</file>

<file path=ppt/slides/_rels/slide35.xml.rels><?xml version="1.0" encoding="UTF-8" standalone="yes"?>
<Relationships xmlns="http://schemas.openxmlformats.org/package/2006/relationships"><Relationship Id="rId3" Type="http://schemas.openxmlformats.org/officeDocument/2006/relationships/hyperlink" Target="https://m365.learnondemand.net/" TargetMode="External"/><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5993" y="2977054"/>
            <a:ext cx="10632921" cy="1793104"/>
          </a:xfrm>
        </p:spPr>
        <p:txBody>
          <a:bodyPr/>
          <a:lstStyle/>
          <a:p>
            <a:br>
              <a:rPr lang="en-US" dirty="0"/>
            </a:br>
            <a:r>
              <a:rPr lang="en-US" dirty="0"/>
              <a:t>Device Security Scenarios Part 2:</a:t>
            </a:r>
            <a:br>
              <a:rPr lang="en-US" dirty="0"/>
            </a:br>
            <a:r>
              <a:rPr lang="en-US" dirty="0"/>
              <a:t>Enterprise Level Device </a:t>
            </a:r>
            <a:r>
              <a:rPr lang="en-US" spc="0" dirty="0">
                <a:ln w="0"/>
                <a:solidFill>
                  <a:schemeClr val="accent1"/>
                </a:solidFill>
                <a:effectLst>
                  <a:outerShdw blurRad="38100" dist="25400" dir="5400000" algn="ctr" rotWithShape="0">
                    <a:srgbClr val="6E747A">
                      <a:alpha val="43000"/>
                    </a:srgbClr>
                  </a:outerShdw>
                </a:effectLst>
              </a:rPr>
              <a:t>Protection</a:t>
            </a:r>
            <a:endParaRPr lang="en-US" dirty="0"/>
          </a:p>
        </p:txBody>
      </p:sp>
      <p:sp>
        <p:nvSpPr>
          <p:cNvPr id="6" name="Text Placeholder 5">
            <a:extLst>
              <a:ext uri="{FF2B5EF4-FFF2-40B4-BE49-F238E27FC236}">
                <a16:creationId xmlns:a16="http://schemas.microsoft.com/office/drawing/2014/main" id="{6C08DDA7-617B-40F9-A987-6F8E41CAB898}"/>
              </a:ext>
            </a:extLst>
          </p:cNvPr>
          <p:cNvSpPr>
            <a:spLocks noGrp="1"/>
          </p:cNvSpPr>
          <p:nvPr>
            <p:ph type="body" sz="quarter" idx="12"/>
          </p:nvPr>
        </p:nvSpPr>
        <p:spPr/>
        <p:txBody>
          <a:bodyPr/>
          <a:lstStyle/>
          <a:p>
            <a:r>
              <a:rPr lang="en-US" sz="1765" dirty="0"/>
              <a:t>Dec 2018</a:t>
            </a:r>
          </a:p>
        </p:txBody>
      </p:sp>
      <p:sp>
        <p:nvSpPr>
          <p:cNvPr id="2" name="TextBox 1">
            <a:extLst>
              <a:ext uri="{FF2B5EF4-FFF2-40B4-BE49-F238E27FC236}">
                <a16:creationId xmlns:a16="http://schemas.microsoft.com/office/drawing/2014/main" id="{F803AED5-FED8-4E17-A9D5-5D121C1BC225}"/>
              </a:ext>
            </a:extLst>
          </p:cNvPr>
          <p:cNvSpPr txBox="1"/>
          <p:nvPr/>
        </p:nvSpPr>
        <p:spPr>
          <a:xfrm>
            <a:off x="10121832" y="6469688"/>
            <a:ext cx="2070168" cy="436314"/>
          </a:xfrm>
          <a:prstGeom prst="rect">
            <a:avLst/>
          </a:prstGeom>
          <a:noFill/>
        </p:spPr>
        <p:txBody>
          <a:bodyPr wrap="none" lIns="175761" tIns="140609" rIns="175761" bIns="140609" rtlCol="0">
            <a:spAutoFit/>
          </a:bodyPr>
          <a:lstStyle/>
          <a:p>
            <a:pPr defTabSz="896365">
              <a:lnSpc>
                <a:spcPct val="90000"/>
              </a:lnSpc>
              <a:spcAft>
                <a:spcPts val="576"/>
              </a:spcAft>
              <a:defRPr/>
            </a:pPr>
            <a:r>
              <a:rPr lang="en-US" sz="1100" dirty="0">
                <a:solidFill>
                  <a:srgbClr val="2F2F2F"/>
                </a:solidFill>
              </a:rPr>
              <a:t>Microsoft 365 Device Series</a:t>
            </a:r>
          </a:p>
        </p:txBody>
      </p:sp>
      <p:sp>
        <p:nvSpPr>
          <p:cNvPr id="3" name="TextBox 2">
            <a:extLst>
              <a:ext uri="{FF2B5EF4-FFF2-40B4-BE49-F238E27FC236}">
                <a16:creationId xmlns:a16="http://schemas.microsoft.com/office/drawing/2014/main" id="{0623581B-17F4-4854-935B-58B2B92492A3}"/>
              </a:ext>
            </a:extLst>
          </p:cNvPr>
          <p:cNvSpPr txBox="1"/>
          <p:nvPr>
            <p:extLst/>
          </p:nvPr>
        </p:nvSpPr>
        <p:spPr>
          <a:xfrm>
            <a:off x="321274" y="6219726"/>
            <a:ext cx="1858363" cy="627864"/>
          </a:xfrm>
          <a:prstGeom prst="rect">
            <a:avLst/>
          </a:prstGeom>
          <a:noFill/>
        </p:spPr>
        <p:txBody>
          <a:bodyPr wrap="square" lIns="182880" tIns="146304" rIns="182880" bIns="146304" rtlCol="0" anchor="t">
            <a:spAutoFit/>
          </a:bodyPr>
          <a:lstStyle/>
          <a:p>
            <a:pPr>
              <a:lnSpc>
                <a:spcPct val="90000"/>
              </a:lnSpc>
              <a:spcAft>
                <a:spcPts val="600"/>
              </a:spcAft>
            </a:pPr>
            <a:r>
              <a:rPr lang="en-US" sz="2400" dirty="0">
                <a:gradFill>
                  <a:gsLst>
                    <a:gs pos="2917">
                      <a:schemeClr val="tx1"/>
                    </a:gs>
                    <a:gs pos="30000">
                      <a:schemeClr val="tx1"/>
                    </a:gs>
                  </a:gsLst>
                  <a:lin ang="5400000" scaled="0"/>
                </a:gradFill>
              </a:rPr>
              <a:t>M3</a:t>
            </a:r>
            <a:endParaRPr lang="en-US" dirty="0">
              <a:cs typeface="Segoe UI"/>
            </a:endParaRPr>
          </a:p>
        </p:txBody>
      </p:sp>
    </p:spTree>
    <p:extLst>
      <p:ext uri="{BB962C8B-B14F-4D97-AF65-F5344CB8AC3E}">
        <p14:creationId xmlns:p14="http://schemas.microsoft.com/office/powerpoint/2010/main" val="131945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2">
                    <a:lumMod val="25000"/>
                  </a:schemeClr>
                </a:solidFill>
              </a:rPr>
              <a:t>HOW </a:t>
            </a:r>
            <a:r>
              <a:rPr lang="en-US" spc="0" dirty="0">
                <a:ln w="0"/>
                <a:solidFill>
                  <a:schemeClr val="accent1"/>
                </a:solidFill>
                <a:effectLst>
                  <a:outerShdw blurRad="38100" dist="25400" dir="5400000" algn="ctr" rotWithShape="0">
                    <a:srgbClr val="6E747A">
                      <a:alpha val="43000"/>
                    </a:srgbClr>
                  </a:outerShdw>
                </a:effectLst>
              </a:rPr>
              <a:t>MBR2GPT</a:t>
            </a:r>
            <a:r>
              <a:rPr lang="en-US" dirty="0">
                <a:solidFill>
                  <a:schemeClr val="bg2">
                    <a:lumMod val="25000"/>
                  </a:schemeClr>
                </a:solidFill>
              </a:rPr>
              <a:t> WORKS</a:t>
            </a:r>
          </a:p>
        </p:txBody>
      </p:sp>
      <p:pic>
        <p:nvPicPr>
          <p:cNvPr id="4" name="Picture 3"/>
          <p:cNvPicPr/>
          <p:nvPr/>
        </p:nvPicPr>
        <p:blipFill>
          <a:blip r:embed="rId3"/>
          <a:stretch>
            <a:fillRect/>
          </a:stretch>
        </p:blipFill>
        <p:spPr>
          <a:xfrm>
            <a:off x="589467" y="1205689"/>
            <a:ext cx="10600690" cy="4123690"/>
          </a:xfrm>
          <a:prstGeom prst="rect">
            <a:avLst/>
          </a:prstGeom>
        </p:spPr>
      </p:pic>
    </p:spTree>
    <p:extLst>
      <p:ext uri="{BB962C8B-B14F-4D97-AF65-F5344CB8AC3E}">
        <p14:creationId xmlns:p14="http://schemas.microsoft.com/office/powerpoint/2010/main" val="17678684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69240" y="1511936"/>
            <a:ext cx="11652250" cy="765175"/>
          </a:xfrm>
          <a:prstGeom prst="rect">
            <a:avLst/>
          </a:prstGeom>
        </p:spPr>
        <p:txBody>
          <a:bodyPr vert="horz" wrap="square" lIns="146304" tIns="91440" rIns="146304" bIns="91440" rtlCol="0" anchor="t">
            <a:noAutofit/>
          </a:bodyPr>
          <a:lst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a:p>
        </p:txBody>
      </p:sp>
      <p:pic>
        <p:nvPicPr>
          <p:cNvPr id="3" name="Picture 2"/>
          <p:cNvPicPr/>
          <p:nvPr/>
        </p:nvPicPr>
        <p:blipFill>
          <a:blip r:embed="rId3"/>
          <a:stretch>
            <a:fillRect/>
          </a:stretch>
        </p:blipFill>
        <p:spPr>
          <a:xfrm>
            <a:off x="462915" y="1601582"/>
            <a:ext cx="11264900" cy="4829871"/>
          </a:xfrm>
          <a:prstGeom prst="rect">
            <a:avLst/>
          </a:prstGeom>
        </p:spPr>
      </p:pic>
      <p:sp>
        <p:nvSpPr>
          <p:cNvPr id="2" name="Title 1">
            <a:extLst>
              <a:ext uri="{FF2B5EF4-FFF2-40B4-BE49-F238E27FC236}">
                <a16:creationId xmlns:a16="http://schemas.microsoft.com/office/drawing/2014/main" id="{76E459DB-4613-493F-A1B7-030E85AF3909}"/>
              </a:ext>
            </a:extLst>
          </p:cNvPr>
          <p:cNvSpPr>
            <a:spLocks noGrp="1"/>
          </p:cNvSpPr>
          <p:nvPr>
            <p:ph type="title"/>
          </p:nvPr>
        </p:nvSpPr>
        <p:spPr/>
        <p:txBody>
          <a:bodyPr/>
          <a:lstStyle/>
          <a:p>
            <a:r>
              <a:rPr lang="en-US" spc="0" dirty="0">
                <a:ln w="0"/>
                <a:solidFill>
                  <a:schemeClr val="accent1"/>
                </a:solidFill>
                <a:effectLst>
                  <a:outerShdw blurRad="38100" dist="25400" dir="5400000" algn="ctr" rotWithShape="0">
                    <a:srgbClr val="6E747A">
                      <a:alpha val="43000"/>
                    </a:srgbClr>
                  </a:outerShdw>
                </a:effectLst>
              </a:rPr>
              <a:t>MBR2GPT</a:t>
            </a:r>
            <a:r>
              <a:rPr lang="en-US" dirty="0">
                <a:solidFill>
                  <a:schemeClr val="bg2">
                    <a:lumMod val="25000"/>
                  </a:schemeClr>
                </a:solidFill>
              </a:rPr>
              <a:t> Upgrade and Deployment Flow</a:t>
            </a:r>
            <a:br>
              <a:rPr lang="en-US" dirty="0">
                <a:solidFill>
                  <a:schemeClr val="bg2">
                    <a:lumMod val="25000"/>
                  </a:schemeClr>
                </a:solidFill>
              </a:rPr>
            </a:br>
            <a:endParaRPr lang="en-US" dirty="0">
              <a:solidFill>
                <a:schemeClr val="bg2">
                  <a:lumMod val="25000"/>
                </a:schemeClr>
              </a:solidFill>
            </a:endParaRPr>
          </a:p>
        </p:txBody>
      </p:sp>
    </p:spTree>
    <p:extLst>
      <p:ext uri="{BB962C8B-B14F-4D97-AF65-F5344CB8AC3E}">
        <p14:creationId xmlns:p14="http://schemas.microsoft.com/office/powerpoint/2010/main" val="36630725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bg2">
                    <a:lumMod val="25000"/>
                  </a:schemeClr>
                </a:solidFill>
              </a:rPr>
              <a:t>Convert from </a:t>
            </a:r>
            <a:r>
              <a:rPr lang="en-US" sz="3200" spc="0" dirty="0">
                <a:ln w="0"/>
                <a:solidFill>
                  <a:schemeClr val="accent1"/>
                </a:solidFill>
                <a:effectLst>
                  <a:outerShdw blurRad="38100" dist="25400" dir="5400000" algn="ctr" rotWithShape="0">
                    <a:srgbClr val="6E747A">
                      <a:alpha val="43000"/>
                    </a:srgbClr>
                  </a:outerShdw>
                </a:effectLst>
              </a:rPr>
              <a:t>BIOS</a:t>
            </a:r>
            <a:r>
              <a:rPr lang="en-US" sz="3200" dirty="0">
                <a:solidFill>
                  <a:schemeClr val="bg2">
                    <a:lumMod val="25000"/>
                  </a:schemeClr>
                </a:solidFill>
              </a:rPr>
              <a:t> to </a:t>
            </a:r>
            <a:r>
              <a:rPr lang="en-US" sz="3200" spc="0" dirty="0">
                <a:ln w="0"/>
                <a:solidFill>
                  <a:schemeClr val="accent1"/>
                </a:solidFill>
                <a:effectLst>
                  <a:outerShdw blurRad="38100" dist="25400" dir="5400000" algn="ctr" rotWithShape="0">
                    <a:srgbClr val="6E747A">
                      <a:alpha val="43000"/>
                    </a:srgbClr>
                  </a:outerShdw>
                </a:effectLst>
              </a:rPr>
              <a:t>UEFI</a:t>
            </a:r>
            <a:r>
              <a:rPr lang="en-US" sz="3200" dirty="0">
                <a:solidFill>
                  <a:schemeClr val="bg2">
                    <a:lumMod val="25000"/>
                  </a:schemeClr>
                </a:solidFill>
              </a:rPr>
              <a:t> in an operating system upgrade task sequence</a:t>
            </a:r>
          </a:p>
        </p:txBody>
      </p:sp>
      <p:sp>
        <p:nvSpPr>
          <p:cNvPr id="9" name="Text Placeholder 4"/>
          <p:cNvSpPr txBox="1">
            <a:spLocks/>
          </p:cNvSpPr>
          <p:nvPr/>
        </p:nvSpPr>
        <p:spPr>
          <a:xfrm>
            <a:off x="2683345" y="4100336"/>
            <a:ext cx="9094900" cy="1612095"/>
          </a:xfrm>
          <a:prstGeom prst="rect">
            <a:avLst/>
          </a:prstGeom>
          <a:solidFill>
            <a:schemeClr val="bg1">
              <a:lumMod val="85000"/>
              <a:alpha val="33000"/>
            </a:schemeClr>
          </a:solidFill>
        </p:spPr>
        <p:txBody>
          <a:bodyPr lIns="137053" tIns="0" rIns="182737"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0" indent="-285750">
              <a:buFont typeface="Wingdings" panose="05000000000000000000" pitchFamily="2" charset="2"/>
              <a:buChar char="§"/>
            </a:pPr>
            <a:r>
              <a:rPr lang="en-US" sz="1600">
                <a:solidFill>
                  <a:schemeClr val="bg2">
                    <a:lumMod val="25000"/>
                  </a:schemeClr>
                </a:solidFill>
                <a:latin typeface="Segoe UI" panose="020B0502040204020203" pitchFamily="34" charset="0"/>
                <a:cs typeface="Segoe UI" panose="020B0502040204020203" pitchFamily="34" charset="0"/>
              </a:rPr>
              <a:t>Windows 10 Creators Update</a:t>
            </a:r>
          </a:p>
          <a:p>
            <a:pPr lvl="0"/>
            <a:endParaRPr lang="en-US" sz="1600">
              <a:solidFill>
                <a:schemeClr val="bg2">
                  <a:lumMod val="25000"/>
                </a:schemeClr>
              </a:solidFill>
              <a:latin typeface="Segoe UI" panose="020B0502040204020203" pitchFamily="34" charset="0"/>
              <a:cs typeface="Segoe UI" panose="020B0502040204020203" pitchFamily="34" charset="0"/>
            </a:endParaRPr>
          </a:p>
          <a:p>
            <a:pPr marL="285750" lvl="0" indent="-285750">
              <a:buFont typeface="Wingdings" panose="05000000000000000000" pitchFamily="2" charset="2"/>
              <a:buChar char="§"/>
            </a:pPr>
            <a:r>
              <a:rPr lang="en-US" sz="1600">
                <a:solidFill>
                  <a:schemeClr val="bg2">
                    <a:lumMod val="25000"/>
                  </a:schemeClr>
                </a:solidFill>
                <a:latin typeface="Segoe UI" panose="020B0502040204020203" pitchFamily="34" charset="0"/>
                <a:cs typeface="Segoe UI" panose="020B0502040204020203" pitchFamily="34" charset="0"/>
              </a:rPr>
              <a:t>Computers that support UEFI</a:t>
            </a:r>
          </a:p>
          <a:p>
            <a:pPr lvl="0"/>
            <a:endParaRPr lang="en-US" sz="1600">
              <a:solidFill>
                <a:schemeClr val="bg2">
                  <a:lumMod val="25000"/>
                </a:schemeClr>
              </a:solidFill>
              <a:latin typeface="Segoe UI" panose="020B0502040204020203" pitchFamily="34" charset="0"/>
              <a:cs typeface="Segoe UI" panose="020B0502040204020203" pitchFamily="34" charset="0"/>
            </a:endParaRPr>
          </a:p>
          <a:p>
            <a:pPr marL="285750" lvl="0" indent="-285750">
              <a:buFont typeface="Wingdings" panose="05000000000000000000" pitchFamily="2" charset="2"/>
              <a:buChar char="§"/>
            </a:pPr>
            <a:r>
              <a:rPr lang="en-US" sz="1600">
                <a:solidFill>
                  <a:schemeClr val="bg2">
                    <a:lumMod val="25000"/>
                  </a:schemeClr>
                </a:solidFill>
                <a:latin typeface="Segoe UI" panose="020B0502040204020203" pitchFamily="34" charset="0"/>
                <a:cs typeface="Segoe UI" panose="020B0502040204020203" pitchFamily="34" charset="0"/>
              </a:rPr>
              <a:t>OEM tool that converts the computer’s firmware from BIOS to UEFI</a:t>
            </a:r>
            <a:endParaRPr lang="en-US" sz="1600">
              <a:solidFill>
                <a:schemeClr val="bg2">
                  <a:lumMod val="25000"/>
                </a:schemeClr>
              </a:solidFill>
            </a:endParaRPr>
          </a:p>
          <a:p>
            <a:pPr marL="285750" indent="-285750">
              <a:spcAft>
                <a:spcPts val="600"/>
              </a:spcAft>
              <a:buFont typeface="Wingdings" panose="05000000000000000000" pitchFamily="2" charset="2"/>
              <a:buChar char="§"/>
            </a:pPr>
            <a:endParaRPr lang="en-US" sz="1600">
              <a:solidFill>
                <a:schemeClr val="bg2">
                  <a:lumMod val="25000"/>
                </a:schemeClr>
              </a:solidFill>
            </a:endParaRPr>
          </a:p>
        </p:txBody>
      </p:sp>
      <p:sp>
        <p:nvSpPr>
          <p:cNvPr id="10" name="Content Placeholder 6"/>
          <p:cNvSpPr txBox="1">
            <a:spLocks/>
          </p:cNvSpPr>
          <p:nvPr/>
        </p:nvSpPr>
        <p:spPr>
          <a:xfrm>
            <a:off x="587209" y="4100337"/>
            <a:ext cx="1974386" cy="1612094"/>
          </a:xfrm>
          <a:prstGeom prst="rect">
            <a:avLst/>
          </a:prstGeom>
          <a:solidFill>
            <a:srgbClr val="0070C0"/>
          </a:solidFill>
          <a:ln>
            <a:solidFill>
              <a:schemeClr val="tx2">
                <a:lumMod val="50000"/>
              </a:schemeClr>
            </a:solidFill>
          </a:ln>
        </p:spPr>
        <p:txBody>
          <a:bodyPr vert="horz" lIns="137053" tIns="0" rIns="182737" bIns="0" anchor="ctr"/>
          <a:lstStyle>
            <a:defPPr>
              <a:defRPr lang="en-US"/>
            </a:defPPr>
            <a:lvl1pPr indent="0" algn="ctr">
              <a:lnSpc>
                <a:spcPct val="90000"/>
              </a:lnSpc>
              <a:spcBef>
                <a:spcPct val="20000"/>
              </a:spcBef>
              <a:buSzPct val="90000"/>
              <a:buFont typeface="Wingdings" pitchFamily="2" charset="2"/>
              <a:buNone/>
              <a:defRPr sz="1600" b="1">
                <a:solidFill>
                  <a:schemeClr val="bg1"/>
                </a:solidFill>
                <a:cs typeface="Segoe UI Light" panose="020B0502040204020203" pitchFamily="34" charset="0"/>
              </a:defRPr>
            </a:lvl1pPr>
            <a:lvl2pPr marL="460375" indent="0">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defTabSz="914363"/>
            <a:r>
              <a:rPr lang="en-US">
                <a:solidFill>
                  <a:srgbClr val="FFFFFF"/>
                </a:solidFill>
                <a:latin typeface="Segoe UI"/>
              </a:rPr>
              <a:t>Requirements</a:t>
            </a:r>
          </a:p>
        </p:txBody>
      </p:sp>
      <p:sp>
        <p:nvSpPr>
          <p:cNvPr id="7" name="Text Placeholder 4"/>
          <p:cNvSpPr txBox="1">
            <a:spLocks/>
          </p:cNvSpPr>
          <p:nvPr/>
        </p:nvSpPr>
        <p:spPr>
          <a:xfrm>
            <a:off x="2683345" y="2170759"/>
            <a:ext cx="9094900" cy="1712872"/>
          </a:xfrm>
          <a:prstGeom prst="rect">
            <a:avLst/>
          </a:prstGeom>
          <a:solidFill>
            <a:schemeClr val="bg1">
              <a:lumMod val="85000"/>
              <a:alpha val="33000"/>
            </a:schemeClr>
          </a:solidFill>
        </p:spPr>
        <p:txBody>
          <a:bodyPr lIns="137053" tIns="0" rIns="182737"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spcAft>
                <a:spcPts val="600"/>
              </a:spcAft>
              <a:buFont typeface="Wingdings" panose="05000000000000000000" pitchFamily="2" charset="2"/>
              <a:buChar char="§"/>
            </a:pPr>
            <a:r>
              <a:rPr lang="en-US" sz="1600">
                <a:solidFill>
                  <a:schemeClr val="bg2">
                    <a:lumMod val="25000"/>
                  </a:schemeClr>
                </a:solidFill>
                <a:latin typeface="Segoe UI" panose="020B0502040204020203" pitchFamily="34" charset="0"/>
                <a:cs typeface="Segoe UI" panose="020B0502040204020203" pitchFamily="34" charset="0"/>
              </a:rPr>
              <a:t>Windows 10 Creators Update introduces a simple conversion tool that automates the process to repartition the hard disk for UEFI-enabled hardware and integrates the conversion tool into the Windows 10 in-place upgrade process. </a:t>
            </a:r>
          </a:p>
          <a:p>
            <a:pPr marL="285750" indent="-285750">
              <a:spcAft>
                <a:spcPts val="600"/>
              </a:spcAft>
              <a:buFont typeface="Wingdings" panose="05000000000000000000" pitchFamily="2" charset="2"/>
              <a:buChar char="§"/>
            </a:pPr>
            <a:r>
              <a:rPr lang="en-US" sz="1600">
                <a:solidFill>
                  <a:schemeClr val="bg2">
                    <a:lumMod val="25000"/>
                  </a:schemeClr>
                </a:solidFill>
                <a:latin typeface="Segoe UI" panose="020B0502040204020203" pitchFamily="34" charset="0"/>
                <a:cs typeface="Segoe UI" panose="020B0502040204020203" pitchFamily="34" charset="0"/>
              </a:rPr>
              <a:t>When you combine this tool with your operating system upgrade task sequence and the OEM tool that converts the firmware from BIOS to UEFI, you can convert your computers from BIOS to UEFI during an in-place upgrade to the Windows 10 Creators Update</a:t>
            </a:r>
          </a:p>
        </p:txBody>
      </p:sp>
      <p:sp>
        <p:nvSpPr>
          <p:cNvPr id="8" name="Content Placeholder 6"/>
          <p:cNvSpPr txBox="1">
            <a:spLocks/>
          </p:cNvSpPr>
          <p:nvPr/>
        </p:nvSpPr>
        <p:spPr>
          <a:xfrm>
            <a:off x="587209" y="2170759"/>
            <a:ext cx="1974386" cy="1712872"/>
          </a:xfrm>
          <a:prstGeom prst="rect">
            <a:avLst/>
          </a:prstGeom>
          <a:solidFill>
            <a:srgbClr val="0070C0"/>
          </a:solidFill>
          <a:ln>
            <a:solidFill>
              <a:schemeClr val="tx2">
                <a:lumMod val="50000"/>
              </a:schemeClr>
            </a:solidFill>
          </a:ln>
        </p:spPr>
        <p:txBody>
          <a:bodyPr vert="horz" lIns="137053" tIns="0" rIns="182737" bIns="0" anchor="ctr"/>
          <a:lstStyle>
            <a:defPPr>
              <a:defRPr lang="en-US"/>
            </a:defPPr>
            <a:lvl1pPr indent="0" algn="ctr">
              <a:lnSpc>
                <a:spcPct val="90000"/>
              </a:lnSpc>
              <a:spcBef>
                <a:spcPct val="20000"/>
              </a:spcBef>
              <a:buSzPct val="90000"/>
              <a:buFont typeface="Wingdings" pitchFamily="2" charset="2"/>
              <a:buNone/>
              <a:defRPr sz="1600" b="1">
                <a:solidFill>
                  <a:schemeClr val="bg1"/>
                </a:solidFill>
                <a:cs typeface="Segoe UI Light" panose="020B0502040204020203" pitchFamily="34" charset="0"/>
              </a:defRPr>
            </a:lvl1pPr>
            <a:lvl2pPr marL="460375" indent="0">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defTabSz="914363"/>
            <a:r>
              <a:rPr lang="en-US">
                <a:solidFill>
                  <a:srgbClr val="FFFFFF"/>
                </a:solidFill>
                <a:latin typeface="Segoe UI"/>
              </a:rPr>
              <a:t>Overview</a:t>
            </a:r>
          </a:p>
        </p:txBody>
      </p:sp>
    </p:spTree>
    <p:extLst>
      <p:ext uri="{BB962C8B-B14F-4D97-AF65-F5344CB8AC3E}">
        <p14:creationId xmlns:p14="http://schemas.microsoft.com/office/powerpoint/2010/main" val="38690911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25000"/>
                  </a:schemeClr>
                </a:solidFill>
              </a:rPr>
              <a:t>How to convert from </a:t>
            </a:r>
            <a:r>
              <a:rPr lang="en-US" spc="0" dirty="0">
                <a:ln w="0"/>
                <a:solidFill>
                  <a:schemeClr val="accent1"/>
                </a:solidFill>
                <a:effectLst>
                  <a:outerShdw blurRad="38100" dist="25400" dir="5400000" algn="ctr" rotWithShape="0">
                    <a:srgbClr val="6E747A">
                      <a:alpha val="43000"/>
                    </a:srgbClr>
                  </a:outerShdw>
                </a:effectLst>
              </a:rPr>
              <a:t>BIOS</a:t>
            </a:r>
            <a:r>
              <a:rPr lang="en-US" dirty="0">
                <a:solidFill>
                  <a:schemeClr val="bg2">
                    <a:lumMod val="25000"/>
                  </a:schemeClr>
                </a:solidFill>
              </a:rPr>
              <a:t> to </a:t>
            </a:r>
            <a:r>
              <a:rPr lang="en-US" spc="0" dirty="0">
                <a:ln w="0"/>
                <a:solidFill>
                  <a:schemeClr val="accent1"/>
                </a:solidFill>
                <a:effectLst>
                  <a:outerShdw blurRad="38100" dist="25400" dir="5400000" algn="ctr" rotWithShape="0">
                    <a:srgbClr val="6E747A">
                      <a:alpha val="43000"/>
                    </a:srgbClr>
                  </a:outerShdw>
                </a:effectLst>
              </a:rPr>
              <a:t>UEFI</a:t>
            </a:r>
            <a:r>
              <a:rPr lang="en-US" dirty="0">
                <a:solidFill>
                  <a:schemeClr val="bg2">
                    <a:lumMod val="25000"/>
                  </a:schemeClr>
                </a:solidFill>
              </a:rPr>
              <a:t> in an operating system upgrade task sequence</a:t>
            </a:r>
          </a:p>
        </p:txBody>
      </p:sp>
      <p:sp>
        <p:nvSpPr>
          <p:cNvPr id="5" name="Text Placeholder 4"/>
          <p:cNvSpPr txBox="1">
            <a:spLocks/>
          </p:cNvSpPr>
          <p:nvPr/>
        </p:nvSpPr>
        <p:spPr>
          <a:xfrm>
            <a:off x="2683345" y="1819835"/>
            <a:ext cx="9094900" cy="3980328"/>
          </a:xfrm>
          <a:prstGeom prst="rect">
            <a:avLst/>
          </a:prstGeom>
          <a:solidFill>
            <a:schemeClr val="bg1">
              <a:lumMod val="85000"/>
              <a:alpha val="33000"/>
            </a:schemeClr>
          </a:solidFill>
        </p:spPr>
        <p:txBody>
          <a:bodyPr lIns="137053" tIns="0" rIns="182737" bIns="0"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a:solidFill>
                  <a:schemeClr val="bg2">
                    <a:lumMod val="25000"/>
                  </a:schemeClr>
                </a:solidFill>
                <a:latin typeface="+mn-lt"/>
              </a:rPr>
              <a:t>1.   Create an operating system upgrade task sequence that performs an in-place upgrade to Windows 10 Creators Update. </a:t>
            </a:r>
          </a:p>
          <a:p>
            <a:endParaRPr lang="en-US" sz="1600" b="1" dirty="0">
              <a:solidFill>
                <a:schemeClr val="bg2">
                  <a:lumMod val="25000"/>
                </a:schemeClr>
              </a:solidFill>
              <a:latin typeface="+mn-lt"/>
            </a:endParaRPr>
          </a:p>
          <a:p>
            <a:r>
              <a:rPr lang="en-US" sz="1600" b="1" dirty="0">
                <a:solidFill>
                  <a:schemeClr val="bg2">
                    <a:lumMod val="25000"/>
                  </a:schemeClr>
                </a:solidFill>
                <a:latin typeface="+mn-lt"/>
              </a:rPr>
              <a:t>2.   Edit the task sequence. In the Post-Processing group, add the following task sequence steps:</a:t>
            </a:r>
          </a:p>
          <a:p>
            <a:endParaRPr lang="en-US" sz="1400" b="1" dirty="0">
              <a:solidFill>
                <a:schemeClr val="bg2">
                  <a:lumMod val="25000"/>
                </a:schemeClr>
              </a:solidFill>
              <a:latin typeface="+mn-lt"/>
            </a:endParaRPr>
          </a:p>
          <a:p>
            <a:pPr marL="400050" indent="-400050">
              <a:buFont typeface="+mj-lt"/>
              <a:buAutoNum type="romanLcPeriod"/>
            </a:pPr>
            <a:r>
              <a:rPr lang="en-US" sz="1400" dirty="0">
                <a:solidFill>
                  <a:schemeClr val="bg2">
                    <a:lumMod val="25000"/>
                  </a:schemeClr>
                </a:solidFill>
                <a:latin typeface="+mn-lt"/>
                <a:cs typeface="Segoe UI" panose="020B0502040204020203" pitchFamily="34" charset="0"/>
              </a:rPr>
              <a:t>From General, add a Run Command Line step. You will add the command line for the MBR2GPT tool that coverts a disk from MBR to GPT without modifying or deleting data from the disk. In Command line, type the following: MBR2GPT /convert /disk:0 /</a:t>
            </a:r>
            <a:r>
              <a:rPr lang="en-US" sz="1400" dirty="0" err="1">
                <a:solidFill>
                  <a:schemeClr val="bg2">
                    <a:lumMod val="25000"/>
                  </a:schemeClr>
                </a:solidFill>
                <a:latin typeface="+mn-lt"/>
                <a:cs typeface="Segoe UI" panose="020B0502040204020203" pitchFamily="34" charset="0"/>
              </a:rPr>
              <a:t>AllowFullOS</a:t>
            </a:r>
            <a:r>
              <a:rPr lang="en-US" sz="1400" dirty="0">
                <a:solidFill>
                  <a:schemeClr val="bg2">
                    <a:lumMod val="25000"/>
                  </a:schemeClr>
                </a:solidFill>
                <a:latin typeface="+mn-lt"/>
                <a:cs typeface="Segoe UI" panose="020B0502040204020203" pitchFamily="34" charset="0"/>
              </a:rPr>
              <a:t>.</a:t>
            </a:r>
          </a:p>
          <a:p>
            <a:pPr marL="400050" indent="-400050">
              <a:buFont typeface="+mj-lt"/>
              <a:buAutoNum type="romanLcPeriod"/>
            </a:pPr>
            <a:endParaRPr lang="en-US" sz="1400" dirty="0">
              <a:solidFill>
                <a:schemeClr val="bg2">
                  <a:lumMod val="25000"/>
                </a:schemeClr>
              </a:solidFill>
              <a:latin typeface="+mn-lt"/>
              <a:cs typeface="Segoe UI" panose="020B0502040204020203" pitchFamily="34" charset="0"/>
            </a:endParaRPr>
          </a:p>
          <a:p>
            <a:pPr marL="400050" indent="-400050">
              <a:buFont typeface="+mj-lt"/>
              <a:buAutoNum type="romanLcPeriod"/>
            </a:pPr>
            <a:r>
              <a:rPr lang="en-US" sz="1400" dirty="0">
                <a:solidFill>
                  <a:schemeClr val="bg2">
                    <a:lumMod val="25000"/>
                  </a:schemeClr>
                </a:solidFill>
                <a:latin typeface="+mn-lt"/>
                <a:cs typeface="Segoe UI" panose="020B0502040204020203" pitchFamily="34" charset="0"/>
              </a:rPr>
              <a:t>Add a step to start the OEM tool that will convert the firmware from BIOS to UEFI. This will typically be a Run Command Line task sequence step with a command line to start the OEM tool.</a:t>
            </a:r>
          </a:p>
          <a:p>
            <a:pPr marL="400050" indent="-400050">
              <a:buFont typeface="+mj-lt"/>
              <a:buAutoNum type="romanLcPeriod"/>
            </a:pPr>
            <a:endParaRPr lang="en-US" sz="1400" dirty="0">
              <a:solidFill>
                <a:schemeClr val="bg2">
                  <a:lumMod val="25000"/>
                </a:schemeClr>
              </a:solidFill>
              <a:latin typeface="+mn-lt"/>
              <a:cs typeface="Segoe UI" panose="020B0502040204020203" pitchFamily="34" charset="0"/>
            </a:endParaRPr>
          </a:p>
          <a:p>
            <a:pPr marL="400050" indent="-400050">
              <a:buFont typeface="+mj-lt"/>
              <a:buAutoNum type="romanLcPeriod"/>
            </a:pPr>
            <a:r>
              <a:rPr lang="en-US" sz="1400" dirty="0">
                <a:solidFill>
                  <a:schemeClr val="bg2">
                    <a:lumMod val="25000"/>
                  </a:schemeClr>
                </a:solidFill>
                <a:latin typeface="+mn-lt"/>
                <a:cs typeface="Segoe UI" panose="020B0502040204020203" pitchFamily="34" charset="0"/>
              </a:rPr>
              <a:t>From General, add the Restart Computer step. For Specify what to run after restart, select The currently installed default operating system.</a:t>
            </a:r>
          </a:p>
          <a:p>
            <a:pPr marL="285750" indent="-285750">
              <a:buFont typeface="Arial" panose="020B0604020202020204" pitchFamily="34" charset="0"/>
              <a:buChar char="•"/>
            </a:pPr>
            <a:endParaRPr lang="en-US" sz="1400" dirty="0">
              <a:solidFill>
                <a:schemeClr val="bg2">
                  <a:lumMod val="25000"/>
                </a:schemeClr>
              </a:solidFill>
              <a:latin typeface="+mn-lt"/>
              <a:cs typeface="Segoe UI" panose="020B0502040204020203" pitchFamily="34" charset="0"/>
            </a:endParaRPr>
          </a:p>
          <a:p>
            <a:r>
              <a:rPr lang="en-US" sz="1600" b="1" dirty="0">
                <a:solidFill>
                  <a:schemeClr val="bg2">
                    <a:lumMod val="25000"/>
                  </a:schemeClr>
                </a:solidFill>
                <a:latin typeface="+mn-lt"/>
                <a:cs typeface="Segoe UI" panose="020B0502040204020203" pitchFamily="34" charset="0"/>
              </a:rPr>
              <a:t>3.   Deploy the task sequence.</a:t>
            </a:r>
          </a:p>
          <a:p>
            <a:pPr marL="285750" indent="-285750">
              <a:buFont typeface="Arial" panose="020B0604020202020204" pitchFamily="34" charset="0"/>
              <a:buChar char="•"/>
            </a:pPr>
            <a:endParaRPr lang="en-US" sz="1400" dirty="0">
              <a:solidFill>
                <a:schemeClr val="bg2">
                  <a:lumMod val="25000"/>
                </a:schemeClr>
              </a:solidFill>
              <a:latin typeface="+mn-lt"/>
              <a:cs typeface="Segoe UI" panose="020B0502040204020203" pitchFamily="34" charset="0"/>
            </a:endParaRPr>
          </a:p>
          <a:p>
            <a:pPr marL="342900" indent="-342900">
              <a:buFont typeface="Arial" panose="020B0604020202020204" pitchFamily="34" charset="0"/>
              <a:buChar char="•"/>
            </a:pPr>
            <a:endParaRPr lang="en-US" sz="1400" dirty="0">
              <a:solidFill>
                <a:schemeClr val="bg2">
                  <a:lumMod val="25000"/>
                </a:schemeClr>
              </a:solidFill>
              <a:latin typeface="+mn-lt"/>
              <a:cs typeface="Segoe UI" panose="020B0502040204020203" pitchFamily="34" charset="0"/>
            </a:endParaRPr>
          </a:p>
          <a:p>
            <a:pPr marL="285750" indent="-285750">
              <a:spcAft>
                <a:spcPts val="600"/>
              </a:spcAft>
              <a:buFont typeface="Arial" panose="020B0604020202020204" pitchFamily="34" charset="0"/>
              <a:buChar char="•"/>
            </a:pPr>
            <a:endParaRPr lang="en-US" sz="1400" dirty="0">
              <a:solidFill>
                <a:schemeClr val="bg2">
                  <a:lumMod val="25000"/>
                </a:schemeClr>
              </a:solidFill>
              <a:latin typeface="+mn-lt"/>
            </a:endParaRPr>
          </a:p>
          <a:p>
            <a:pPr marL="285750" indent="-285750">
              <a:spcAft>
                <a:spcPts val="600"/>
              </a:spcAft>
              <a:buFont typeface="Arial" panose="020B0604020202020204" pitchFamily="34" charset="0"/>
              <a:buChar char="•"/>
            </a:pPr>
            <a:endParaRPr lang="en-US" sz="1400" dirty="0">
              <a:solidFill>
                <a:schemeClr val="bg2">
                  <a:lumMod val="25000"/>
                </a:schemeClr>
              </a:solidFill>
              <a:latin typeface="+mn-lt"/>
            </a:endParaRPr>
          </a:p>
        </p:txBody>
      </p:sp>
      <p:sp>
        <p:nvSpPr>
          <p:cNvPr id="6" name="Content Placeholder 6"/>
          <p:cNvSpPr txBox="1">
            <a:spLocks/>
          </p:cNvSpPr>
          <p:nvPr/>
        </p:nvSpPr>
        <p:spPr>
          <a:xfrm>
            <a:off x="542386" y="1819835"/>
            <a:ext cx="1974386" cy="3980328"/>
          </a:xfrm>
          <a:prstGeom prst="rect">
            <a:avLst/>
          </a:prstGeom>
          <a:solidFill>
            <a:srgbClr val="0070C0"/>
          </a:solidFill>
          <a:ln>
            <a:solidFill>
              <a:schemeClr val="tx2">
                <a:lumMod val="50000"/>
              </a:schemeClr>
            </a:solidFill>
          </a:ln>
        </p:spPr>
        <p:txBody>
          <a:bodyPr vert="horz" lIns="137053" tIns="0" rIns="182737" bIns="0" anchor="ctr"/>
          <a:lstStyle>
            <a:defPPr>
              <a:defRPr lang="en-US"/>
            </a:defPPr>
            <a:lvl1pPr indent="0" algn="ctr">
              <a:lnSpc>
                <a:spcPct val="90000"/>
              </a:lnSpc>
              <a:spcBef>
                <a:spcPct val="20000"/>
              </a:spcBef>
              <a:buSzPct val="90000"/>
              <a:buFont typeface="Wingdings" pitchFamily="2" charset="2"/>
              <a:buNone/>
              <a:defRPr sz="1600" b="1">
                <a:solidFill>
                  <a:schemeClr val="bg1"/>
                </a:solidFill>
                <a:cs typeface="Segoe UI Light" panose="020B0502040204020203" pitchFamily="34" charset="0"/>
              </a:defRPr>
            </a:lvl1pPr>
            <a:lvl2pPr marL="460375" indent="0">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defTabSz="914363"/>
            <a:r>
              <a:rPr lang="en-US">
                <a:solidFill>
                  <a:srgbClr val="FFFFFF"/>
                </a:solidFill>
                <a:latin typeface="Segoe UI"/>
              </a:rPr>
              <a:t>Steps</a:t>
            </a:r>
          </a:p>
        </p:txBody>
      </p:sp>
    </p:spTree>
    <p:extLst>
      <p:ext uri="{BB962C8B-B14F-4D97-AF65-F5344CB8AC3E}">
        <p14:creationId xmlns:p14="http://schemas.microsoft.com/office/powerpoint/2010/main" val="33921412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38769" y="1415846"/>
            <a:ext cx="6569167" cy="4840033"/>
          </a:xfrm>
          <a:prstGeom prst="rect">
            <a:avLst/>
          </a:prstGeom>
        </p:spPr>
      </p:pic>
      <p:sp>
        <p:nvSpPr>
          <p:cNvPr id="3" name="Title 2">
            <a:extLst>
              <a:ext uri="{FF2B5EF4-FFF2-40B4-BE49-F238E27FC236}">
                <a16:creationId xmlns:a16="http://schemas.microsoft.com/office/drawing/2014/main" id="{D243E9B1-C604-4332-9E4C-6F2FBE7C43D1}"/>
              </a:ext>
            </a:extLst>
          </p:cNvPr>
          <p:cNvSpPr>
            <a:spLocks noGrp="1"/>
          </p:cNvSpPr>
          <p:nvPr>
            <p:ph type="title"/>
          </p:nvPr>
        </p:nvSpPr>
        <p:spPr/>
        <p:txBody>
          <a:bodyPr/>
          <a:lstStyle/>
          <a:p>
            <a:r>
              <a:rPr lang="en-US" dirty="0">
                <a:gradFill>
                  <a:gsLst>
                    <a:gs pos="2917">
                      <a:schemeClr val="tx1"/>
                    </a:gs>
                    <a:gs pos="30000">
                      <a:schemeClr val="tx1"/>
                    </a:gs>
                  </a:gsLst>
                  <a:lin ang="5400000" scaled="0"/>
                </a:gradFill>
              </a:rPr>
              <a:t>Automating </a:t>
            </a:r>
            <a:r>
              <a:rPr lang="en-US" spc="0" dirty="0">
                <a:ln w="0"/>
                <a:solidFill>
                  <a:schemeClr val="accent1"/>
                </a:solidFill>
                <a:effectLst>
                  <a:outerShdw blurRad="38100" dist="25400" dir="5400000" algn="ctr" rotWithShape="0">
                    <a:srgbClr val="6E747A">
                      <a:alpha val="43000"/>
                    </a:srgbClr>
                  </a:outerShdw>
                </a:effectLst>
              </a:rPr>
              <a:t>BIOS-UEFI</a:t>
            </a:r>
            <a:r>
              <a:rPr lang="en-US" dirty="0">
                <a:gradFill>
                  <a:gsLst>
                    <a:gs pos="2917">
                      <a:schemeClr val="tx1"/>
                    </a:gs>
                    <a:gs pos="30000">
                      <a:schemeClr val="tx1"/>
                    </a:gs>
                  </a:gsLst>
                  <a:lin ang="5400000" scaled="0"/>
                </a:gradFill>
              </a:rPr>
              <a:t> Conversion</a:t>
            </a:r>
            <a:br>
              <a:rPr lang="en-US" dirty="0">
                <a:gradFill>
                  <a:gsLst>
                    <a:gs pos="2917">
                      <a:schemeClr val="tx1"/>
                    </a:gs>
                    <a:gs pos="30000">
                      <a:schemeClr val="tx1"/>
                    </a:gs>
                  </a:gsLst>
                  <a:lin ang="5400000" scaled="0"/>
                </a:gradFill>
              </a:rPr>
            </a:br>
            <a:endParaRPr lang="en-US" dirty="0"/>
          </a:p>
        </p:txBody>
      </p:sp>
    </p:spTree>
    <p:extLst>
      <p:ext uri="{BB962C8B-B14F-4D97-AF65-F5344CB8AC3E}">
        <p14:creationId xmlns:p14="http://schemas.microsoft.com/office/powerpoint/2010/main" val="52563213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6DCE34-90E4-4D49-A817-2F8CD2ED43EE}"/>
              </a:ext>
            </a:extLst>
          </p:cNvPr>
          <p:cNvSpPr>
            <a:spLocks noGrp="1"/>
          </p:cNvSpPr>
          <p:nvPr>
            <p:ph type="title"/>
          </p:nvPr>
        </p:nvSpPr>
        <p:spPr>
          <a:xfrm>
            <a:off x="269239" y="2084172"/>
            <a:ext cx="11653523" cy="2139688"/>
          </a:xfrm>
        </p:spPr>
        <p:txBody>
          <a:bodyPr/>
          <a:lstStyle/>
          <a:p>
            <a:r>
              <a:rPr lang="en-US" spc="0" dirty="0">
                <a:ln w="0"/>
                <a:solidFill>
                  <a:schemeClr val="accent1"/>
                </a:solidFill>
                <a:effectLst>
                  <a:outerShdw blurRad="38100" dist="25400" dir="5400000" algn="ctr" rotWithShape="0">
                    <a:srgbClr val="6E747A">
                      <a:alpha val="43000"/>
                    </a:srgbClr>
                  </a:outerShdw>
                </a:effectLst>
              </a:rPr>
              <a:t>Windows </a:t>
            </a:r>
            <a:r>
              <a:rPr lang="en-US" spc="0" dirty="0">
                <a:ln w="0"/>
                <a:solidFill>
                  <a:schemeClr val="tx1"/>
                </a:solidFill>
                <a:effectLst>
                  <a:outerShdw blurRad="38100" dist="25400" dir="5400000" algn="ctr" rotWithShape="0">
                    <a:srgbClr val="6E747A">
                      <a:alpha val="43000"/>
                    </a:srgbClr>
                  </a:outerShdw>
                </a:effectLst>
              </a:rPr>
              <a:t>Defender Credential</a:t>
            </a:r>
            <a:r>
              <a:rPr lang="en-US" dirty="0">
                <a:solidFill>
                  <a:schemeClr val="tx1"/>
                </a:solidFill>
              </a:rPr>
              <a:t> </a:t>
            </a:r>
            <a:r>
              <a:rPr lang="en-US" dirty="0"/>
              <a:t>Guard</a:t>
            </a:r>
          </a:p>
        </p:txBody>
      </p:sp>
    </p:spTree>
    <p:extLst>
      <p:ext uri="{BB962C8B-B14F-4D97-AF65-F5344CB8AC3E}">
        <p14:creationId xmlns:p14="http://schemas.microsoft.com/office/powerpoint/2010/main" val="63656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pc="0" dirty="0">
                <a:ln w="0"/>
                <a:solidFill>
                  <a:schemeClr val="accent1"/>
                </a:solidFill>
                <a:effectLst>
                  <a:outerShdw blurRad="38100" dist="25400" dir="5400000" algn="ctr" rotWithShape="0">
                    <a:srgbClr val="6E747A">
                      <a:alpha val="43000"/>
                    </a:srgbClr>
                  </a:outerShdw>
                </a:effectLst>
              </a:rPr>
              <a:t>Windows</a:t>
            </a:r>
            <a:r>
              <a:rPr lang="en-CA" dirty="0"/>
              <a:t> Defender Credential Guard</a:t>
            </a:r>
            <a:endParaRPr lang="en-US" dirty="0"/>
          </a:p>
        </p:txBody>
      </p:sp>
      <p:grpSp>
        <p:nvGrpSpPr>
          <p:cNvPr id="3" name="Group 2"/>
          <p:cNvGrpSpPr/>
          <p:nvPr/>
        </p:nvGrpSpPr>
        <p:grpSpPr>
          <a:xfrm>
            <a:off x="363004" y="1515801"/>
            <a:ext cx="11376878" cy="635302"/>
            <a:chOff x="380202" y="1876497"/>
            <a:chExt cx="11608034" cy="648210"/>
          </a:xfrm>
        </p:grpSpPr>
        <p:sp>
          <p:nvSpPr>
            <p:cNvPr id="4" name="Rectangle 3"/>
            <p:cNvSpPr/>
            <p:nvPr/>
          </p:nvSpPr>
          <p:spPr>
            <a:xfrm>
              <a:off x="3094037" y="1876497"/>
              <a:ext cx="8894199" cy="648210"/>
            </a:xfrm>
            <a:prstGeom prst="rect">
              <a:avLst/>
            </a:prstGeom>
            <a:solidFill>
              <a:schemeClr val="tx1">
                <a:lumMod val="10000"/>
                <a:lumOff val="90000"/>
              </a:schemeClr>
            </a:solidFill>
          </p:spPr>
          <p:txBody>
            <a:bodyPr wrap="square">
              <a:spAutoFit/>
            </a:bodyPr>
            <a:lstStyle/>
            <a:p>
              <a:pPr marL="280064" indent="-280064">
                <a:buFont typeface="Arial" panose="020B0604020202020204" pitchFamily="34" charset="0"/>
                <a:buChar char="•"/>
              </a:pPr>
              <a:r>
                <a:rPr lang="en-US" sz="1764" dirty="0">
                  <a:solidFill>
                    <a:schemeClr val="tx1">
                      <a:lumMod val="75000"/>
                    </a:schemeClr>
                  </a:solidFill>
                </a:rPr>
                <a:t>Protects secrets from bad guys.</a:t>
              </a:r>
            </a:p>
            <a:p>
              <a:pPr marL="280064" indent="-280064">
                <a:buFont typeface="Arial" panose="020B0604020202020204" pitchFamily="34" charset="0"/>
                <a:buChar char="•"/>
              </a:pPr>
              <a:r>
                <a:rPr lang="en-CA" sz="1764" dirty="0">
                  <a:solidFill>
                    <a:schemeClr val="tx1">
                      <a:lumMod val="75000"/>
                    </a:schemeClr>
                  </a:solidFill>
                </a:rPr>
                <a:t>Align with goal </a:t>
              </a:r>
              <a:r>
                <a:rPr lang="en-US" sz="1764" dirty="0">
                  <a:solidFill>
                    <a:schemeClr val="tx1">
                      <a:lumMod val="75000"/>
                    </a:schemeClr>
                  </a:solidFill>
                </a:rPr>
                <a:t>to make credentials theft resistant and breach and phish proof.</a:t>
              </a:r>
            </a:p>
          </p:txBody>
        </p:sp>
        <p:sp>
          <p:nvSpPr>
            <p:cNvPr id="5" name="TextBox 4"/>
            <p:cNvSpPr txBox="1"/>
            <p:nvPr/>
          </p:nvSpPr>
          <p:spPr>
            <a:xfrm>
              <a:off x="380202" y="1889455"/>
              <a:ext cx="2644664" cy="624435"/>
            </a:xfrm>
            <a:prstGeom prst="rect">
              <a:avLst/>
            </a:prstGeom>
            <a:solidFill>
              <a:schemeClr val="accent1"/>
            </a:solidFill>
            <a:ln>
              <a:solidFill>
                <a:schemeClr val="accent2">
                  <a:lumMod val="50000"/>
                </a:schemeClr>
              </a:solidFill>
            </a:ln>
          </p:spPr>
          <p:txBody>
            <a:bodyPr wrap="square" rtlCol="0" anchor="ctr">
              <a:spAutoFit/>
            </a:bodyPr>
            <a:lstStyle>
              <a:defPPr>
                <a:defRPr lang="en-US"/>
              </a:defPPr>
              <a:lvl1pPr algn="ctr">
                <a:defRPr b="1">
                  <a:solidFill>
                    <a:schemeClr val="bg1"/>
                  </a:solidFill>
                  <a:latin typeface="+mj-lt"/>
                </a:defRPr>
              </a:lvl1pPr>
            </a:lstStyle>
            <a:p>
              <a:r>
                <a:rPr lang="en-US" sz="1764" dirty="0">
                  <a:solidFill>
                    <a:schemeClr val="bg2"/>
                  </a:solidFill>
                </a:rPr>
                <a:t>Goal</a:t>
              </a:r>
            </a:p>
          </p:txBody>
        </p:sp>
      </p:grpSp>
      <p:grpSp>
        <p:nvGrpSpPr>
          <p:cNvPr id="9" name="Group 8"/>
          <p:cNvGrpSpPr/>
          <p:nvPr/>
        </p:nvGrpSpPr>
        <p:grpSpPr>
          <a:xfrm>
            <a:off x="353478" y="4971598"/>
            <a:ext cx="11386404" cy="1992725"/>
            <a:chOff x="370482" y="2099948"/>
            <a:chExt cx="11617754" cy="2033213"/>
          </a:xfrm>
        </p:grpSpPr>
        <p:sp>
          <p:nvSpPr>
            <p:cNvPr id="10" name="Rectangle 9"/>
            <p:cNvSpPr/>
            <p:nvPr/>
          </p:nvSpPr>
          <p:spPr>
            <a:xfrm>
              <a:off x="3094037" y="2099948"/>
              <a:ext cx="8894199" cy="2033213"/>
            </a:xfrm>
            <a:prstGeom prst="rect">
              <a:avLst/>
            </a:prstGeom>
            <a:solidFill>
              <a:schemeClr val="tx1">
                <a:lumMod val="10000"/>
                <a:lumOff val="90000"/>
              </a:schemeClr>
            </a:solidFill>
          </p:spPr>
          <p:txBody>
            <a:bodyPr wrap="square">
              <a:spAutoFit/>
            </a:bodyPr>
            <a:lstStyle/>
            <a:p>
              <a:pPr marL="280064" indent="-280064">
                <a:buFont typeface="Arial" panose="020B0604020202020204" pitchFamily="34" charset="0"/>
                <a:buChar char="•"/>
              </a:pPr>
              <a:r>
                <a:rPr lang="en-US" sz="1764" dirty="0">
                  <a:solidFill>
                    <a:schemeClr val="tx1">
                      <a:lumMod val="75000"/>
                    </a:schemeClr>
                  </a:solidFill>
                </a:rPr>
                <a:t>Usernames &amp; passwords</a:t>
              </a:r>
            </a:p>
            <a:p>
              <a:pPr marL="280064" indent="-280064">
                <a:buFont typeface="Arial" panose="020B0604020202020204" pitchFamily="34" charset="0"/>
                <a:buChar char="•"/>
              </a:pPr>
              <a:r>
                <a:rPr lang="en-US" sz="1764" dirty="0">
                  <a:solidFill>
                    <a:schemeClr val="tx1">
                      <a:lumMod val="75000"/>
                    </a:schemeClr>
                  </a:solidFill>
                </a:rPr>
                <a:t>Certificates or public/private key pairs (Smart cards, Windows Hello, TLS certificates)</a:t>
              </a:r>
            </a:p>
            <a:p>
              <a:pPr marL="280064" indent="-280064">
                <a:buFont typeface="Arial" panose="020B0604020202020204" pitchFamily="34" charset="0"/>
                <a:buChar char="•"/>
              </a:pPr>
              <a:r>
                <a:rPr lang="en-US" sz="1764" dirty="0">
                  <a:solidFill>
                    <a:schemeClr val="tx1">
                      <a:lumMod val="75000"/>
                    </a:schemeClr>
                  </a:solidFill>
                </a:rPr>
                <a:t>Derived keys (NT one-way function (NTOWF), Kerberos DES, RC4, AES long-lived keys)</a:t>
              </a:r>
            </a:p>
            <a:p>
              <a:pPr marL="280064" indent="-280064">
                <a:buFont typeface="Arial" panose="020B0604020202020204" pitchFamily="34" charset="0"/>
                <a:buChar char="•"/>
              </a:pPr>
              <a:r>
                <a:rPr lang="en-US" sz="1764" dirty="0">
                  <a:solidFill>
                    <a:schemeClr val="tx1">
                      <a:lumMod val="75000"/>
                    </a:schemeClr>
                  </a:solidFill>
                </a:rPr>
                <a:t>Session keys (Kerberos TGT session keys, Kerberos Service ticket session keys)</a:t>
              </a:r>
            </a:p>
            <a:p>
              <a:pPr marL="280064" indent="-280064">
                <a:buFont typeface="Arial" panose="020B0604020202020204" pitchFamily="34" charset="0"/>
                <a:buChar char="•"/>
              </a:pPr>
              <a:r>
                <a:rPr lang="en-US" sz="1764" dirty="0">
                  <a:solidFill>
                    <a:schemeClr val="tx1">
                      <a:lumMod val="75000"/>
                    </a:schemeClr>
                  </a:solidFill>
                </a:rPr>
                <a:t>Bearer tokens</a:t>
              </a:r>
            </a:p>
          </p:txBody>
        </p:sp>
        <p:sp>
          <p:nvSpPr>
            <p:cNvPr id="11" name="TextBox 10"/>
            <p:cNvSpPr txBox="1"/>
            <p:nvPr/>
          </p:nvSpPr>
          <p:spPr>
            <a:xfrm>
              <a:off x="370482" y="2110090"/>
              <a:ext cx="2645803" cy="1652915"/>
            </a:xfrm>
            <a:prstGeom prst="rect">
              <a:avLst/>
            </a:prstGeom>
            <a:solidFill>
              <a:schemeClr val="accent1"/>
            </a:solidFill>
            <a:ln>
              <a:solidFill>
                <a:schemeClr val="accent2">
                  <a:lumMod val="50000"/>
                </a:schemeClr>
              </a:solidFill>
            </a:ln>
          </p:spPr>
          <p:txBody>
            <a:bodyPr wrap="square" rtlCol="0" anchor="ctr">
              <a:spAutoFit/>
            </a:bodyPr>
            <a:lstStyle>
              <a:defPPr>
                <a:defRPr lang="en-US"/>
              </a:defPPr>
              <a:lvl1pPr algn="ctr">
                <a:defRPr b="1">
                  <a:solidFill>
                    <a:schemeClr val="bg1"/>
                  </a:solidFill>
                  <a:latin typeface="+mj-lt"/>
                </a:defRPr>
              </a:lvl1pPr>
            </a:lstStyle>
            <a:p>
              <a:r>
                <a:rPr lang="en-US" sz="1600" dirty="0">
                  <a:solidFill>
                    <a:schemeClr val="bg2"/>
                  </a:solidFill>
                </a:rPr>
                <a:t>What are credentials?</a:t>
              </a:r>
              <a:endParaRPr lang="en-US" sz="1764" dirty="0">
                <a:solidFill>
                  <a:schemeClr val="bg2"/>
                </a:solidFill>
              </a:endParaRPr>
            </a:p>
          </p:txBody>
        </p:sp>
      </p:grpSp>
      <p:grpSp>
        <p:nvGrpSpPr>
          <p:cNvPr id="15" name="Group 14"/>
          <p:cNvGrpSpPr/>
          <p:nvPr/>
        </p:nvGrpSpPr>
        <p:grpSpPr>
          <a:xfrm>
            <a:off x="353478" y="2303880"/>
            <a:ext cx="11386404" cy="2535694"/>
            <a:chOff x="370482" y="1876498"/>
            <a:chExt cx="11617754" cy="2587214"/>
          </a:xfrm>
        </p:grpSpPr>
        <p:sp>
          <p:nvSpPr>
            <p:cNvPr id="16" name="Rectangle 15"/>
            <p:cNvSpPr/>
            <p:nvPr/>
          </p:nvSpPr>
          <p:spPr>
            <a:xfrm>
              <a:off x="3094037" y="1876498"/>
              <a:ext cx="8894199" cy="2587214"/>
            </a:xfrm>
            <a:prstGeom prst="rect">
              <a:avLst/>
            </a:prstGeom>
            <a:solidFill>
              <a:schemeClr val="tx2">
                <a:lumMod val="10000"/>
                <a:lumOff val="90000"/>
              </a:schemeClr>
            </a:solidFill>
          </p:spPr>
          <p:txBody>
            <a:bodyPr wrap="square">
              <a:spAutoFit/>
            </a:bodyPr>
            <a:lstStyle/>
            <a:p>
              <a:pPr marL="280064" indent="-280064">
                <a:buFont typeface="Arial" panose="020B0604020202020204" pitchFamily="34" charset="0"/>
                <a:buChar char="•"/>
              </a:pPr>
              <a:r>
                <a:rPr lang="en-US" sz="1764" dirty="0">
                  <a:solidFill>
                    <a:schemeClr val="tx1">
                      <a:lumMod val="75000"/>
                    </a:schemeClr>
                  </a:solidFill>
                </a:rPr>
                <a:t>Single Sign-on (SSO)</a:t>
              </a:r>
            </a:p>
            <a:p>
              <a:pPr marL="280064" indent="-280064">
                <a:buFont typeface="Arial" panose="020B0604020202020204" pitchFamily="34" charset="0"/>
                <a:buChar char="•"/>
              </a:pPr>
              <a:r>
                <a:rPr lang="en-US" sz="1764" dirty="0">
                  <a:solidFill>
                    <a:schemeClr val="tx1">
                      <a:lumMod val="75000"/>
                    </a:schemeClr>
                  </a:solidFill>
                </a:rPr>
                <a:t>Users enter credentials once</a:t>
              </a:r>
            </a:p>
            <a:p>
              <a:pPr marL="737246" lvl="1" indent="-280064">
                <a:buFont typeface="Arial" panose="020B0604020202020204" pitchFamily="34" charset="0"/>
                <a:buChar char="•"/>
              </a:pPr>
              <a:r>
                <a:rPr lang="en-US" sz="1764" dirty="0">
                  <a:solidFill>
                    <a:schemeClr val="tx1">
                      <a:lumMod val="75000"/>
                    </a:schemeClr>
                  </a:solidFill>
                </a:rPr>
                <a:t>Signing on provides credentials to Windows</a:t>
              </a:r>
            </a:p>
            <a:p>
              <a:pPr marL="737246" lvl="1" indent="-280064">
                <a:buFont typeface="Arial" panose="020B0604020202020204" pitchFamily="34" charset="0"/>
                <a:buChar char="•"/>
              </a:pPr>
              <a:r>
                <a:rPr lang="en-US" sz="1764" dirty="0">
                  <a:solidFill>
                    <a:schemeClr val="tx1">
                      <a:lumMod val="75000"/>
                    </a:schemeClr>
                  </a:solidFill>
                </a:rPr>
                <a:t>Authentication protocols (Security support providers (SSPs)) receive a copy of the credentials</a:t>
              </a:r>
            </a:p>
            <a:p>
              <a:pPr marL="737246" lvl="1" indent="-280064">
                <a:buFont typeface="Arial" panose="020B0604020202020204" pitchFamily="34" charset="0"/>
                <a:buChar char="•"/>
              </a:pPr>
              <a:r>
                <a:rPr lang="en-US" sz="1764" dirty="0">
                  <a:solidFill>
                    <a:schemeClr val="tx1">
                      <a:lumMod val="75000"/>
                    </a:schemeClr>
                  </a:solidFill>
                </a:rPr>
                <a:t>SSPs cache the credential or derived credentials</a:t>
              </a:r>
            </a:p>
            <a:p>
              <a:pPr marL="280064" indent="-280064">
                <a:buFont typeface="Arial" panose="020B0604020202020204" pitchFamily="34" charset="0"/>
                <a:buChar char="•"/>
              </a:pPr>
              <a:r>
                <a:rPr lang="en-US" sz="1764" dirty="0">
                  <a:solidFill>
                    <a:schemeClr val="tx1">
                      <a:lumMod val="75000"/>
                    </a:schemeClr>
                  </a:solidFill>
                </a:rPr>
                <a:t>Applications authenticate transparently</a:t>
              </a:r>
            </a:p>
            <a:p>
              <a:pPr marL="737246" lvl="1" indent="-280064">
                <a:buFont typeface="Arial" panose="020B0604020202020204" pitchFamily="34" charset="0"/>
                <a:buChar char="•"/>
              </a:pPr>
              <a:r>
                <a:rPr lang="en-US" sz="1764" dirty="0">
                  <a:solidFill>
                    <a:schemeClr val="tx1">
                      <a:lumMod val="75000"/>
                    </a:schemeClr>
                  </a:solidFill>
                </a:rPr>
                <a:t>Authenticated connections to resources using SSP</a:t>
              </a:r>
            </a:p>
            <a:p>
              <a:pPr marL="737246" lvl="1" indent="-280064">
                <a:buFont typeface="Arial" panose="020B0604020202020204" pitchFamily="34" charset="0"/>
                <a:buChar char="•"/>
              </a:pPr>
              <a:r>
                <a:rPr lang="en-US" sz="1764" dirty="0">
                  <a:solidFill>
                    <a:schemeClr val="tx1">
                      <a:lumMod val="75000"/>
                    </a:schemeClr>
                  </a:solidFill>
                </a:rPr>
                <a:t>Since SSPs have credentials, user connects without prompting</a:t>
              </a:r>
            </a:p>
          </p:txBody>
        </p:sp>
        <p:sp>
          <p:nvSpPr>
            <p:cNvPr id="17" name="TextBox 16"/>
            <p:cNvSpPr txBox="1"/>
            <p:nvPr/>
          </p:nvSpPr>
          <p:spPr>
            <a:xfrm>
              <a:off x="370482" y="1884108"/>
              <a:ext cx="2645803" cy="2534470"/>
            </a:xfrm>
            <a:prstGeom prst="rect">
              <a:avLst/>
            </a:prstGeom>
            <a:solidFill>
              <a:schemeClr val="accent1"/>
            </a:solidFill>
            <a:ln>
              <a:solidFill>
                <a:schemeClr val="accent2">
                  <a:lumMod val="50000"/>
                </a:schemeClr>
              </a:solidFill>
            </a:ln>
          </p:spPr>
          <p:txBody>
            <a:bodyPr wrap="square" rtlCol="0" anchor="ctr">
              <a:spAutoFit/>
            </a:bodyPr>
            <a:lstStyle>
              <a:defPPr>
                <a:defRPr lang="en-US"/>
              </a:defPPr>
              <a:lvl1pPr algn="ctr">
                <a:defRPr b="1">
                  <a:solidFill>
                    <a:schemeClr val="bg1"/>
                  </a:solidFill>
                  <a:latin typeface="+mj-lt"/>
                </a:defRPr>
              </a:lvl1pPr>
            </a:lstStyle>
            <a:p>
              <a:r>
                <a:rPr lang="en-US" sz="1764" dirty="0">
                  <a:solidFill>
                    <a:schemeClr val="bg2"/>
                  </a:solidFill>
                </a:rPr>
                <a:t>Why keep secrets?</a:t>
              </a:r>
            </a:p>
          </p:txBody>
        </p:sp>
      </p:grpSp>
    </p:spTree>
    <p:extLst>
      <p:ext uri="{BB962C8B-B14F-4D97-AF65-F5344CB8AC3E}">
        <p14:creationId xmlns:p14="http://schemas.microsoft.com/office/powerpoint/2010/main" val="213552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34016" y="1647636"/>
            <a:ext cx="8717087" cy="1990875"/>
          </a:xfrm>
          <a:prstGeom prst="rect">
            <a:avLst/>
          </a:prstGeom>
          <a:solidFill>
            <a:schemeClr val="tx1">
              <a:lumMod val="10000"/>
              <a:lumOff val="90000"/>
            </a:schemeClr>
          </a:solidFill>
        </p:spPr>
        <p:txBody>
          <a:bodyPr wrap="square">
            <a:spAutoFit/>
          </a:bodyPr>
          <a:lstStyle/>
          <a:p>
            <a:pPr marL="280064" indent="-280064">
              <a:buFont typeface="Arial" panose="020B0604020202020204" pitchFamily="34" charset="0"/>
              <a:buChar char="•"/>
            </a:pPr>
            <a:r>
              <a:rPr lang="en-US" sz="1764" dirty="0">
                <a:solidFill>
                  <a:schemeClr val="tx1">
                    <a:lumMod val="75000"/>
                  </a:schemeClr>
                </a:solidFill>
              </a:rPr>
              <a:t>Credential Guard helps to mitigate threats by using Hyper-V powered secure execution environment to protect NTLM tokens.</a:t>
            </a:r>
          </a:p>
          <a:p>
            <a:pPr marL="280064" indent="-280064">
              <a:buFont typeface="Arial" panose="020B0604020202020204" pitchFamily="34" charset="0"/>
              <a:buChar char="•"/>
            </a:pPr>
            <a:r>
              <a:rPr lang="en-US" sz="1764" dirty="0">
                <a:solidFill>
                  <a:schemeClr val="tx1">
                    <a:lumMod val="75000"/>
                  </a:schemeClr>
                </a:solidFill>
              </a:rPr>
              <a:t>Prevents pass-the-hash attacks and enterprise credential theft that happens by reading and dumping the content of LSASS memory.</a:t>
            </a:r>
          </a:p>
          <a:p>
            <a:pPr marL="280064" indent="-280064">
              <a:buFont typeface="Arial" panose="020B0604020202020204" pitchFamily="34" charset="0"/>
              <a:buChar char="•"/>
            </a:pPr>
            <a:r>
              <a:rPr lang="en-US" sz="1764" dirty="0">
                <a:solidFill>
                  <a:schemeClr val="tx1">
                    <a:lumMod val="75000"/>
                  </a:schemeClr>
                </a:solidFill>
              </a:rPr>
              <a:t>You can place items under Credential Guard, but they cannot be removed.</a:t>
            </a:r>
          </a:p>
          <a:p>
            <a:pPr marL="280064" indent="-280064">
              <a:buFont typeface="Arial" panose="020B0604020202020204" pitchFamily="34" charset="0"/>
              <a:buChar char="•"/>
            </a:pPr>
            <a:r>
              <a:rPr lang="en-US" sz="1764" dirty="0">
                <a:solidFill>
                  <a:schemeClr val="tx1">
                    <a:lumMod val="75000"/>
                  </a:schemeClr>
                </a:solidFill>
              </a:rPr>
              <a:t>Decouples NTLM hash from logon secret.</a:t>
            </a:r>
          </a:p>
          <a:p>
            <a:pPr marL="280064" indent="-280064">
              <a:buFont typeface="Arial" panose="020B0604020202020204" pitchFamily="34" charset="0"/>
              <a:buChar char="•"/>
            </a:pPr>
            <a:r>
              <a:rPr lang="en-US" sz="1764" dirty="0">
                <a:solidFill>
                  <a:schemeClr val="tx1">
                    <a:lumMod val="75000"/>
                  </a:schemeClr>
                </a:solidFill>
              </a:rPr>
              <a:t>Fully randomizes and manages full length NTLM hash to prevent brute force attack.</a:t>
            </a:r>
          </a:p>
        </p:txBody>
      </p:sp>
      <p:sp>
        <p:nvSpPr>
          <p:cNvPr id="5" name="TextBox 4"/>
          <p:cNvSpPr txBox="1"/>
          <p:nvPr/>
        </p:nvSpPr>
        <p:spPr>
          <a:xfrm>
            <a:off x="393274" y="1670132"/>
            <a:ext cx="2593117" cy="1944000"/>
          </a:xfrm>
          <a:prstGeom prst="rect">
            <a:avLst/>
          </a:prstGeom>
          <a:solidFill>
            <a:schemeClr val="accent1"/>
          </a:solidFill>
          <a:ln>
            <a:solidFill>
              <a:schemeClr val="accent2">
                <a:lumMod val="50000"/>
              </a:schemeClr>
            </a:solidFill>
          </a:ln>
        </p:spPr>
        <p:txBody>
          <a:bodyPr wrap="square" rtlCol="0" anchor="ctr">
            <a:spAutoFit/>
          </a:bodyPr>
          <a:lstStyle>
            <a:defPPr>
              <a:defRPr lang="en-US"/>
            </a:defPPr>
            <a:lvl1pPr algn="ctr">
              <a:defRPr b="1">
                <a:solidFill>
                  <a:schemeClr val="bg1"/>
                </a:solidFill>
                <a:latin typeface="+mj-lt"/>
              </a:defRPr>
            </a:lvl1pPr>
          </a:lstStyle>
          <a:p>
            <a:r>
              <a:rPr lang="en-US" sz="1764" dirty="0">
                <a:solidFill>
                  <a:schemeClr val="bg2"/>
                </a:solidFill>
              </a:rPr>
              <a:t>Overview</a:t>
            </a:r>
          </a:p>
        </p:txBody>
      </p:sp>
      <p:sp>
        <p:nvSpPr>
          <p:cNvPr id="7" name="Rectangle 6"/>
          <p:cNvSpPr/>
          <p:nvPr/>
        </p:nvSpPr>
        <p:spPr>
          <a:xfrm>
            <a:off x="3034016" y="3822413"/>
            <a:ext cx="8717087" cy="914400"/>
          </a:xfrm>
          <a:prstGeom prst="rect">
            <a:avLst/>
          </a:prstGeom>
          <a:solidFill>
            <a:schemeClr val="tx1">
              <a:lumMod val="10000"/>
              <a:lumOff val="90000"/>
            </a:schemeClr>
          </a:solidFill>
        </p:spPr>
        <p:txBody>
          <a:bodyPr wrap="square">
            <a:spAutoFit/>
          </a:bodyPr>
          <a:lstStyle/>
          <a:p>
            <a:pPr marL="280064" indent="-280064">
              <a:buFont typeface="Arial" panose="020B0604020202020204" pitchFamily="34" charset="0"/>
              <a:buChar char="•"/>
            </a:pPr>
            <a:r>
              <a:rPr lang="en-US" sz="1764" dirty="0">
                <a:solidFill>
                  <a:schemeClr val="tx1">
                    <a:lumMod val="75000"/>
                  </a:schemeClr>
                </a:solidFill>
              </a:rPr>
              <a:t>Credential Manager support.</a:t>
            </a:r>
          </a:p>
          <a:p>
            <a:pPr marL="280064" indent="-280064">
              <a:buFont typeface="Arial" panose="020B0604020202020204" pitchFamily="34" charset="0"/>
              <a:buChar char="•"/>
            </a:pPr>
            <a:r>
              <a:rPr lang="en-US" sz="1764" dirty="0">
                <a:solidFill>
                  <a:schemeClr val="tx1">
                    <a:lumMod val="75000"/>
                  </a:schemeClr>
                </a:solidFill>
              </a:rPr>
              <a:t>TPM 1.2 and 2.0 provides protection for encryption keys that are stored in the firmware and are used by Credential Guard.</a:t>
            </a:r>
          </a:p>
        </p:txBody>
      </p:sp>
      <p:sp>
        <p:nvSpPr>
          <p:cNvPr id="8" name="TextBox 7"/>
          <p:cNvSpPr txBox="1"/>
          <p:nvPr/>
        </p:nvSpPr>
        <p:spPr>
          <a:xfrm>
            <a:off x="393274" y="3830783"/>
            <a:ext cx="2593117" cy="864000"/>
          </a:xfrm>
          <a:prstGeom prst="rect">
            <a:avLst/>
          </a:prstGeom>
          <a:solidFill>
            <a:schemeClr val="accent1"/>
          </a:solidFill>
          <a:ln>
            <a:solidFill>
              <a:schemeClr val="accent2">
                <a:lumMod val="50000"/>
              </a:schemeClr>
            </a:solidFill>
          </a:ln>
        </p:spPr>
        <p:txBody>
          <a:bodyPr wrap="square" rtlCol="0" anchor="ctr">
            <a:spAutoFit/>
          </a:bodyPr>
          <a:lstStyle>
            <a:defPPr>
              <a:defRPr lang="en-US"/>
            </a:defPPr>
            <a:lvl1pPr algn="ctr">
              <a:defRPr b="1">
                <a:solidFill>
                  <a:schemeClr val="bg1"/>
                </a:solidFill>
                <a:latin typeface="+mj-lt"/>
              </a:defRPr>
            </a:lvl1pPr>
          </a:lstStyle>
          <a:p>
            <a:r>
              <a:rPr lang="en-US" sz="1764">
                <a:solidFill>
                  <a:schemeClr val="bg2"/>
                </a:solidFill>
              </a:rPr>
              <a:t>Improvements</a:t>
            </a:r>
          </a:p>
        </p:txBody>
      </p:sp>
      <p:sp>
        <p:nvSpPr>
          <p:cNvPr id="10" name="Rectangle 9"/>
          <p:cNvSpPr/>
          <p:nvPr/>
        </p:nvSpPr>
        <p:spPr>
          <a:xfrm>
            <a:off x="3034016" y="4922069"/>
            <a:ext cx="8717087" cy="914400"/>
          </a:xfrm>
          <a:prstGeom prst="rect">
            <a:avLst/>
          </a:prstGeom>
          <a:solidFill>
            <a:schemeClr val="tx1">
              <a:lumMod val="10000"/>
              <a:lumOff val="90000"/>
            </a:schemeClr>
          </a:solidFill>
        </p:spPr>
        <p:txBody>
          <a:bodyPr wrap="square">
            <a:spAutoFit/>
          </a:bodyPr>
          <a:lstStyle/>
          <a:p>
            <a:pPr marL="280064" indent="-280064">
              <a:buFont typeface="Arial" panose="020B0604020202020204" pitchFamily="34" charset="0"/>
              <a:buChar char="•"/>
            </a:pPr>
            <a:r>
              <a:rPr lang="en-US" sz="1764" dirty="0">
                <a:solidFill>
                  <a:schemeClr val="tx1">
                    <a:lumMod val="75000"/>
                  </a:schemeClr>
                </a:solidFill>
              </a:rPr>
              <a:t>Enabled without lock (if you want to turn off remotely by using Group Policy).</a:t>
            </a:r>
          </a:p>
          <a:p>
            <a:pPr marL="280064" indent="-280064">
              <a:buFont typeface="Arial" panose="020B0604020202020204" pitchFamily="34" charset="0"/>
              <a:buChar char="•"/>
            </a:pPr>
            <a:r>
              <a:rPr lang="en-US" sz="1764" dirty="0">
                <a:solidFill>
                  <a:schemeClr val="tx1">
                    <a:lumMod val="75000"/>
                  </a:schemeClr>
                </a:solidFill>
              </a:rPr>
              <a:t>Enabled with UEFI lock (Administrator must be physically present at a machine and disable Credential Guard).</a:t>
            </a:r>
          </a:p>
        </p:txBody>
      </p:sp>
      <p:sp>
        <p:nvSpPr>
          <p:cNvPr id="11" name="TextBox 10"/>
          <p:cNvSpPr txBox="1"/>
          <p:nvPr/>
        </p:nvSpPr>
        <p:spPr>
          <a:xfrm>
            <a:off x="393274" y="4937588"/>
            <a:ext cx="2593117" cy="900000"/>
          </a:xfrm>
          <a:prstGeom prst="rect">
            <a:avLst/>
          </a:prstGeom>
          <a:solidFill>
            <a:schemeClr val="accent1"/>
          </a:solidFill>
          <a:ln>
            <a:solidFill>
              <a:schemeClr val="accent2">
                <a:lumMod val="50000"/>
              </a:schemeClr>
            </a:solidFill>
          </a:ln>
        </p:spPr>
        <p:txBody>
          <a:bodyPr wrap="square" rtlCol="0" anchor="ctr">
            <a:spAutoFit/>
          </a:bodyPr>
          <a:lstStyle>
            <a:defPPr>
              <a:defRPr lang="en-US"/>
            </a:defPPr>
            <a:lvl1pPr algn="ctr">
              <a:defRPr b="1">
                <a:solidFill>
                  <a:schemeClr val="bg1"/>
                </a:solidFill>
                <a:latin typeface="+mj-lt"/>
              </a:defRPr>
            </a:lvl1pPr>
          </a:lstStyle>
          <a:p>
            <a:r>
              <a:rPr lang="en-US" sz="1764" dirty="0">
                <a:solidFill>
                  <a:schemeClr val="bg2"/>
                </a:solidFill>
              </a:rPr>
              <a:t>Configuration Options</a:t>
            </a:r>
          </a:p>
        </p:txBody>
      </p:sp>
      <p:sp>
        <p:nvSpPr>
          <p:cNvPr id="9" name="Title 1">
            <a:extLst>
              <a:ext uri="{FF2B5EF4-FFF2-40B4-BE49-F238E27FC236}">
                <a16:creationId xmlns:a16="http://schemas.microsoft.com/office/drawing/2014/main" id="{6DC44F36-EA1A-4A69-A19E-49D29E4D4D41}"/>
              </a:ext>
            </a:extLst>
          </p:cNvPr>
          <p:cNvSpPr txBox="1">
            <a:spLocks/>
          </p:cNvSpPr>
          <p:nvPr/>
        </p:nvSpPr>
        <p:spPr>
          <a:xfrm>
            <a:off x="421640" y="441914"/>
            <a:ext cx="10518339" cy="765564"/>
          </a:xfrm>
          <a:prstGeom prst="rect">
            <a:avLst/>
          </a:prstGeom>
        </p:spPr>
        <p:txBody>
          <a:bodyPr vert="horz" wrap="square" lIns="146304" tIns="91440" rIns="146304" bIns="91440" rtlCol="0" anchor="t">
            <a:noAutofit/>
          </a:bodyPr>
          <a:lstStyle>
            <a:lvl1pPr algn="l" defTabSz="896365" rtl="0" eaLnBrk="1" latinLnBrk="0" hangingPunct="1">
              <a:lnSpc>
                <a:spcPct val="90000"/>
              </a:lnSpc>
              <a:spcBef>
                <a:spcPct val="0"/>
              </a:spcBef>
              <a:buNone/>
              <a:defRPr lang="en-US" sz="3600" b="0" kern="1200" cap="none" spc="-144"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CA" spc="0" dirty="0">
                <a:ln w="0"/>
                <a:solidFill>
                  <a:schemeClr val="accent1"/>
                </a:solidFill>
                <a:effectLst>
                  <a:outerShdw blurRad="38100" dist="25400" dir="5400000" algn="ctr" rotWithShape="0">
                    <a:srgbClr val="6E747A">
                      <a:alpha val="43000"/>
                    </a:srgbClr>
                  </a:outerShdw>
                </a:effectLst>
              </a:rPr>
              <a:t>Windows</a:t>
            </a:r>
            <a:r>
              <a:rPr lang="en-CA" dirty="0"/>
              <a:t> Defender Credential Guard</a:t>
            </a:r>
          </a:p>
        </p:txBody>
      </p:sp>
    </p:spTree>
    <p:extLst>
      <p:ext uri="{BB962C8B-B14F-4D97-AF65-F5344CB8AC3E}">
        <p14:creationId xmlns:p14="http://schemas.microsoft.com/office/powerpoint/2010/main" val="176452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 the hash attacks</a:t>
            </a:r>
          </a:p>
        </p:txBody>
      </p:sp>
      <p:grpSp>
        <p:nvGrpSpPr>
          <p:cNvPr id="3" name="Group 2"/>
          <p:cNvGrpSpPr/>
          <p:nvPr/>
        </p:nvGrpSpPr>
        <p:grpSpPr>
          <a:xfrm>
            <a:off x="10264728" y="3353461"/>
            <a:ext cx="1219086" cy="2912217"/>
            <a:chOff x="9856468" y="2022463"/>
            <a:chExt cx="1294576" cy="3092552"/>
          </a:xfrm>
        </p:grpSpPr>
        <p:grpSp>
          <p:nvGrpSpPr>
            <p:cNvPr id="4" name="Group 3"/>
            <p:cNvGrpSpPr/>
            <p:nvPr/>
          </p:nvGrpSpPr>
          <p:grpSpPr>
            <a:xfrm>
              <a:off x="9856468" y="3563390"/>
              <a:ext cx="1294576" cy="1551625"/>
              <a:chOff x="6649496" y="3053628"/>
              <a:chExt cx="1294576" cy="1551625"/>
            </a:xfrm>
          </p:grpSpPr>
          <p:cxnSp>
            <p:nvCxnSpPr>
              <p:cNvPr id="20" name="Straight Connector 19"/>
              <p:cNvCxnSpPr/>
              <p:nvPr/>
            </p:nvCxnSpPr>
            <p:spPr>
              <a:xfrm>
                <a:off x="6703060" y="3827255"/>
                <a:ext cx="1241012" cy="260789"/>
              </a:xfrm>
              <a:prstGeom prst="line">
                <a:avLst/>
              </a:prstGeom>
              <a:noFill/>
              <a:ln w="19050" cap="flat" cmpd="sng" algn="ctr">
                <a:solidFill>
                  <a:srgbClr val="505050"/>
                </a:solidFill>
                <a:prstDash val="sysDot"/>
                <a:headEnd type="none"/>
                <a:tailEnd type="triangle"/>
              </a:ln>
              <a:effectLst/>
            </p:spPr>
          </p:cxnSp>
          <p:cxnSp>
            <p:nvCxnSpPr>
              <p:cNvPr id="21" name="Straight Connector 20"/>
              <p:cNvCxnSpPr/>
              <p:nvPr/>
            </p:nvCxnSpPr>
            <p:spPr>
              <a:xfrm>
                <a:off x="6649496" y="3956571"/>
                <a:ext cx="1294576" cy="648682"/>
              </a:xfrm>
              <a:prstGeom prst="line">
                <a:avLst/>
              </a:prstGeom>
              <a:noFill/>
              <a:ln w="19050" cap="flat" cmpd="sng" algn="ctr">
                <a:solidFill>
                  <a:srgbClr val="505050"/>
                </a:solidFill>
                <a:prstDash val="sysDot"/>
                <a:headEnd type="none"/>
                <a:tailEnd type="triangle"/>
              </a:ln>
              <a:effectLst/>
            </p:spPr>
          </p:cxnSp>
          <p:cxnSp>
            <p:nvCxnSpPr>
              <p:cNvPr id="22" name="Straight Connector 21"/>
              <p:cNvCxnSpPr/>
              <p:nvPr/>
            </p:nvCxnSpPr>
            <p:spPr>
              <a:xfrm flipV="1">
                <a:off x="6703060" y="3570836"/>
                <a:ext cx="1241012" cy="256419"/>
              </a:xfrm>
              <a:prstGeom prst="line">
                <a:avLst/>
              </a:prstGeom>
              <a:noFill/>
              <a:ln w="19050" cap="flat" cmpd="sng" algn="ctr">
                <a:solidFill>
                  <a:srgbClr val="505050"/>
                </a:solidFill>
                <a:prstDash val="sysDot"/>
                <a:headEnd type="none"/>
                <a:tailEnd type="triangle"/>
              </a:ln>
              <a:effectLst/>
            </p:spPr>
          </p:cxnSp>
          <p:cxnSp>
            <p:nvCxnSpPr>
              <p:cNvPr id="23" name="Straight Connector 22"/>
              <p:cNvCxnSpPr/>
              <p:nvPr/>
            </p:nvCxnSpPr>
            <p:spPr>
              <a:xfrm flipV="1">
                <a:off x="6649496" y="3053628"/>
                <a:ext cx="1294576" cy="644311"/>
              </a:xfrm>
              <a:prstGeom prst="line">
                <a:avLst/>
              </a:prstGeom>
              <a:noFill/>
              <a:ln w="19050" cap="flat" cmpd="sng" algn="ctr">
                <a:solidFill>
                  <a:srgbClr val="505050"/>
                </a:solidFill>
                <a:prstDash val="sysDot"/>
                <a:headEnd type="none"/>
                <a:tailEnd type="triangle"/>
              </a:ln>
              <a:effectLst/>
            </p:spPr>
          </p:cxnSp>
        </p:grpSp>
        <p:grpSp>
          <p:nvGrpSpPr>
            <p:cNvPr id="5" name="Group 4"/>
            <p:cNvGrpSpPr/>
            <p:nvPr/>
          </p:nvGrpSpPr>
          <p:grpSpPr>
            <a:xfrm>
              <a:off x="9856468" y="3045063"/>
              <a:ext cx="1294576" cy="1551625"/>
              <a:chOff x="6649496" y="3053628"/>
              <a:chExt cx="1294576" cy="1551625"/>
            </a:xfrm>
          </p:grpSpPr>
          <p:cxnSp>
            <p:nvCxnSpPr>
              <p:cNvPr id="16" name="Straight Connector 15"/>
              <p:cNvCxnSpPr/>
              <p:nvPr/>
            </p:nvCxnSpPr>
            <p:spPr>
              <a:xfrm>
                <a:off x="6703060" y="3827255"/>
                <a:ext cx="1241012" cy="260789"/>
              </a:xfrm>
              <a:prstGeom prst="line">
                <a:avLst/>
              </a:prstGeom>
              <a:noFill/>
              <a:ln w="19050" cap="flat" cmpd="sng" algn="ctr">
                <a:solidFill>
                  <a:srgbClr val="505050"/>
                </a:solidFill>
                <a:prstDash val="sysDot"/>
                <a:headEnd type="none"/>
                <a:tailEnd type="triangle"/>
              </a:ln>
              <a:effectLst/>
            </p:spPr>
          </p:cxnSp>
          <p:cxnSp>
            <p:nvCxnSpPr>
              <p:cNvPr id="17" name="Straight Connector 16"/>
              <p:cNvCxnSpPr/>
              <p:nvPr/>
            </p:nvCxnSpPr>
            <p:spPr>
              <a:xfrm>
                <a:off x="6649496" y="3956571"/>
                <a:ext cx="1294576" cy="648682"/>
              </a:xfrm>
              <a:prstGeom prst="line">
                <a:avLst/>
              </a:prstGeom>
              <a:noFill/>
              <a:ln w="19050" cap="flat" cmpd="sng" algn="ctr">
                <a:solidFill>
                  <a:srgbClr val="505050"/>
                </a:solidFill>
                <a:prstDash val="sysDot"/>
                <a:headEnd type="none"/>
                <a:tailEnd type="triangle"/>
              </a:ln>
              <a:effectLst/>
            </p:spPr>
          </p:cxnSp>
          <p:cxnSp>
            <p:nvCxnSpPr>
              <p:cNvPr id="18" name="Straight Connector 17"/>
              <p:cNvCxnSpPr/>
              <p:nvPr/>
            </p:nvCxnSpPr>
            <p:spPr>
              <a:xfrm flipV="1">
                <a:off x="6703060" y="3570836"/>
                <a:ext cx="1241012" cy="256419"/>
              </a:xfrm>
              <a:prstGeom prst="line">
                <a:avLst/>
              </a:prstGeom>
              <a:noFill/>
              <a:ln w="19050" cap="flat" cmpd="sng" algn="ctr">
                <a:solidFill>
                  <a:srgbClr val="505050"/>
                </a:solidFill>
                <a:prstDash val="sysDot"/>
                <a:headEnd type="none"/>
                <a:tailEnd type="triangle"/>
              </a:ln>
              <a:effectLst/>
            </p:spPr>
          </p:cxnSp>
          <p:cxnSp>
            <p:nvCxnSpPr>
              <p:cNvPr id="19" name="Straight Connector 18"/>
              <p:cNvCxnSpPr/>
              <p:nvPr/>
            </p:nvCxnSpPr>
            <p:spPr>
              <a:xfrm flipV="1">
                <a:off x="6649496" y="3053628"/>
                <a:ext cx="1294576" cy="644311"/>
              </a:xfrm>
              <a:prstGeom prst="line">
                <a:avLst/>
              </a:prstGeom>
              <a:noFill/>
              <a:ln w="19050" cap="flat" cmpd="sng" algn="ctr">
                <a:solidFill>
                  <a:srgbClr val="505050"/>
                </a:solidFill>
                <a:prstDash val="sysDot"/>
                <a:headEnd type="none"/>
                <a:tailEnd type="triangle"/>
              </a:ln>
              <a:effectLst/>
            </p:spPr>
          </p:cxnSp>
        </p:grpSp>
        <p:grpSp>
          <p:nvGrpSpPr>
            <p:cNvPr id="6" name="Group 5"/>
            <p:cNvGrpSpPr/>
            <p:nvPr/>
          </p:nvGrpSpPr>
          <p:grpSpPr>
            <a:xfrm>
              <a:off x="9856468" y="2534233"/>
              <a:ext cx="1294576" cy="1551625"/>
              <a:chOff x="6649496" y="3053628"/>
              <a:chExt cx="1294576" cy="1551625"/>
            </a:xfrm>
          </p:grpSpPr>
          <p:cxnSp>
            <p:nvCxnSpPr>
              <p:cNvPr id="12" name="Straight Connector 11"/>
              <p:cNvCxnSpPr/>
              <p:nvPr/>
            </p:nvCxnSpPr>
            <p:spPr>
              <a:xfrm>
                <a:off x="6703060" y="3827255"/>
                <a:ext cx="1241012" cy="260789"/>
              </a:xfrm>
              <a:prstGeom prst="line">
                <a:avLst/>
              </a:prstGeom>
              <a:noFill/>
              <a:ln w="19050" cap="flat" cmpd="sng" algn="ctr">
                <a:solidFill>
                  <a:srgbClr val="505050"/>
                </a:solidFill>
                <a:prstDash val="sysDot"/>
                <a:headEnd type="none"/>
                <a:tailEnd type="triangle"/>
              </a:ln>
              <a:effectLst/>
            </p:spPr>
          </p:cxnSp>
          <p:cxnSp>
            <p:nvCxnSpPr>
              <p:cNvPr id="13" name="Straight Connector 12"/>
              <p:cNvCxnSpPr/>
              <p:nvPr/>
            </p:nvCxnSpPr>
            <p:spPr>
              <a:xfrm>
                <a:off x="6649496" y="3956571"/>
                <a:ext cx="1294576" cy="648682"/>
              </a:xfrm>
              <a:prstGeom prst="line">
                <a:avLst/>
              </a:prstGeom>
              <a:noFill/>
              <a:ln w="19050" cap="flat" cmpd="sng" algn="ctr">
                <a:solidFill>
                  <a:srgbClr val="505050"/>
                </a:solidFill>
                <a:prstDash val="sysDot"/>
                <a:headEnd type="none"/>
                <a:tailEnd type="triangle"/>
              </a:ln>
              <a:effectLst/>
            </p:spPr>
          </p:cxnSp>
          <p:cxnSp>
            <p:nvCxnSpPr>
              <p:cNvPr id="14" name="Straight Connector 13"/>
              <p:cNvCxnSpPr/>
              <p:nvPr/>
            </p:nvCxnSpPr>
            <p:spPr>
              <a:xfrm flipV="1">
                <a:off x="6703060" y="3570836"/>
                <a:ext cx="1241012" cy="256419"/>
              </a:xfrm>
              <a:prstGeom prst="line">
                <a:avLst/>
              </a:prstGeom>
              <a:noFill/>
              <a:ln w="19050" cap="flat" cmpd="sng" algn="ctr">
                <a:solidFill>
                  <a:srgbClr val="505050"/>
                </a:solidFill>
                <a:prstDash val="sysDot"/>
                <a:headEnd type="none"/>
                <a:tailEnd type="triangle"/>
              </a:ln>
              <a:effectLst/>
            </p:spPr>
          </p:cxnSp>
          <p:cxnSp>
            <p:nvCxnSpPr>
              <p:cNvPr id="15" name="Straight Connector 14"/>
              <p:cNvCxnSpPr/>
              <p:nvPr/>
            </p:nvCxnSpPr>
            <p:spPr>
              <a:xfrm flipV="1">
                <a:off x="6649496" y="3053628"/>
                <a:ext cx="1294576" cy="644311"/>
              </a:xfrm>
              <a:prstGeom prst="line">
                <a:avLst/>
              </a:prstGeom>
              <a:noFill/>
              <a:ln w="19050" cap="flat" cmpd="sng" algn="ctr">
                <a:solidFill>
                  <a:srgbClr val="505050"/>
                </a:solidFill>
                <a:prstDash val="sysDot"/>
                <a:headEnd type="none"/>
                <a:tailEnd type="triangle"/>
              </a:ln>
              <a:effectLst/>
            </p:spPr>
          </p:cxnSp>
        </p:grpSp>
        <p:grpSp>
          <p:nvGrpSpPr>
            <p:cNvPr id="7" name="Group 6"/>
            <p:cNvGrpSpPr/>
            <p:nvPr/>
          </p:nvGrpSpPr>
          <p:grpSpPr>
            <a:xfrm>
              <a:off x="9856468" y="2022463"/>
              <a:ext cx="1294576" cy="1551625"/>
              <a:chOff x="6649496" y="3053628"/>
              <a:chExt cx="1294576" cy="1551625"/>
            </a:xfrm>
          </p:grpSpPr>
          <p:cxnSp>
            <p:nvCxnSpPr>
              <p:cNvPr id="8" name="Straight Connector 7"/>
              <p:cNvCxnSpPr/>
              <p:nvPr/>
            </p:nvCxnSpPr>
            <p:spPr>
              <a:xfrm>
                <a:off x="6703060" y="3827255"/>
                <a:ext cx="1241012" cy="260789"/>
              </a:xfrm>
              <a:prstGeom prst="line">
                <a:avLst/>
              </a:prstGeom>
              <a:noFill/>
              <a:ln w="19050" cap="flat" cmpd="sng" algn="ctr">
                <a:solidFill>
                  <a:srgbClr val="505050"/>
                </a:solidFill>
                <a:prstDash val="sysDot"/>
                <a:headEnd type="none"/>
                <a:tailEnd type="triangle"/>
              </a:ln>
              <a:effectLst/>
            </p:spPr>
          </p:cxnSp>
          <p:cxnSp>
            <p:nvCxnSpPr>
              <p:cNvPr id="9" name="Straight Connector 8"/>
              <p:cNvCxnSpPr/>
              <p:nvPr/>
            </p:nvCxnSpPr>
            <p:spPr>
              <a:xfrm>
                <a:off x="6649496" y="3956571"/>
                <a:ext cx="1294576" cy="648682"/>
              </a:xfrm>
              <a:prstGeom prst="line">
                <a:avLst/>
              </a:prstGeom>
              <a:noFill/>
              <a:ln w="19050" cap="flat" cmpd="sng" algn="ctr">
                <a:solidFill>
                  <a:srgbClr val="505050"/>
                </a:solidFill>
                <a:prstDash val="sysDot"/>
                <a:headEnd type="none"/>
                <a:tailEnd type="triangle"/>
              </a:ln>
              <a:effectLst/>
            </p:spPr>
          </p:cxnSp>
          <p:cxnSp>
            <p:nvCxnSpPr>
              <p:cNvPr id="10" name="Straight Connector 9"/>
              <p:cNvCxnSpPr/>
              <p:nvPr/>
            </p:nvCxnSpPr>
            <p:spPr>
              <a:xfrm flipV="1">
                <a:off x="6703060" y="3570836"/>
                <a:ext cx="1241012" cy="256419"/>
              </a:xfrm>
              <a:prstGeom prst="line">
                <a:avLst/>
              </a:prstGeom>
              <a:noFill/>
              <a:ln w="19050" cap="flat" cmpd="sng" algn="ctr">
                <a:solidFill>
                  <a:srgbClr val="505050"/>
                </a:solidFill>
                <a:prstDash val="sysDot"/>
                <a:headEnd type="none"/>
                <a:tailEnd type="triangle"/>
              </a:ln>
              <a:effectLst/>
            </p:spPr>
          </p:cxnSp>
          <p:cxnSp>
            <p:nvCxnSpPr>
              <p:cNvPr id="11" name="Straight Connector 10"/>
              <p:cNvCxnSpPr/>
              <p:nvPr/>
            </p:nvCxnSpPr>
            <p:spPr>
              <a:xfrm flipV="1">
                <a:off x="6649496" y="3053628"/>
                <a:ext cx="1294576" cy="644311"/>
              </a:xfrm>
              <a:prstGeom prst="line">
                <a:avLst/>
              </a:prstGeom>
              <a:noFill/>
              <a:ln w="19050" cap="flat" cmpd="sng" algn="ctr">
                <a:solidFill>
                  <a:srgbClr val="505050"/>
                </a:solidFill>
                <a:prstDash val="sysDot"/>
                <a:headEnd type="none"/>
                <a:tailEnd type="triangle"/>
              </a:ln>
              <a:effectLst/>
            </p:spPr>
          </p:cxnSp>
        </p:grpSp>
      </p:grpSp>
      <p:grpSp>
        <p:nvGrpSpPr>
          <p:cNvPr id="24" name="Group 23"/>
          <p:cNvGrpSpPr/>
          <p:nvPr/>
        </p:nvGrpSpPr>
        <p:grpSpPr>
          <a:xfrm>
            <a:off x="10264728" y="1912862"/>
            <a:ext cx="1219086" cy="2912217"/>
            <a:chOff x="9856468" y="2022463"/>
            <a:chExt cx="1294576" cy="3092552"/>
          </a:xfrm>
        </p:grpSpPr>
        <p:grpSp>
          <p:nvGrpSpPr>
            <p:cNvPr id="25" name="Group 24"/>
            <p:cNvGrpSpPr/>
            <p:nvPr/>
          </p:nvGrpSpPr>
          <p:grpSpPr>
            <a:xfrm>
              <a:off x="9856468" y="3563390"/>
              <a:ext cx="1294576" cy="1551625"/>
              <a:chOff x="6649496" y="3053628"/>
              <a:chExt cx="1294576" cy="1551625"/>
            </a:xfrm>
          </p:grpSpPr>
          <p:cxnSp>
            <p:nvCxnSpPr>
              <p:cNvPr id="41" name="Straight Connector 40"/>
              <p:cNvCxnSpPr/>
              <p:nvPr/>
            </p:nvCxnSpPr>
            <p:spPr>
              <a:xfrm>
                <a:off x="6703060" y="3827255"/>
                <a:ext cx="1241012" cy="260789"/>
              </a:xfrm>
              <a:prstGeom prst="line">
                <a:avLst/>
              </a:prstGeom>
              <a:noFill/>
              <a:ln w="19050" cap="flat" cmpd="sng" algn="ctr">
                <a:solidFill>
                  <a:srgbClr val="505050"/>
                </a:solidFill>
                <a:prstDash val="sysDot"/>
                <a:headEnd type="none"/>
                <a:tailEnd type="triangle"/>
              </a:ln>
              <a:effectLst/>
            </p:spPr>
          </p:cxnSp>
          <p:cxnSp>
            <p:nvCxnSpPr>
              <p:cNvPr id="42" name="Straight Connector 41"/>
              <p:cNvCxnSpPr/>
              <p:nvPr/>
            </p:nvCxnSpPr>
            <p:spPr>
              <a:xfrm>
                <a:off x="6649496" y="3956571"/>
                <a:ext cx="1294576" cy="648682"/>
              </a:xfrm>
              <a:prstGeom prst="line">
                <a:avLst/>
              </a:prstGeom>
              <a:noFill/>
              <a:ln w="19050" cap="flat" cmpd="sng" algn="ctr">
                <a:solidFill>
                  <a:srgbClr val="505050"/>
                </a:solidFill>
                <a:prstDash val="sysDot"/>
                <a:headEnd type="none"/>
                <a:tailEnd type="triangle"/>
              </a:ln>
              <a:effectLst/>
            </p:spPr>
          </p:cxnSp>
          <p:cxnSp>
            <p:nvCxnSpPr>
              <p:cNvPr id="43" name="Straight Connector 42"/>
              <p:cNvCxnSpPr/>
              <p:nvPr/>
            </p:nvCxnSpPr>
            <p:spPr>
              <a:xfrm flipV="1">
                <a:off x="6703060" y="3570836"/>
                <a:ext cx="1241012" cy="256419"/>
              </a:xfrm>
              <a:prstGeom prst="line">
                <a:avLst/>
              </a:prstGeom>
              <a:noFill/>
              <a:ln w="19050" cap="flat" cmpd="sng" algn="ctr">
                <a:solidFill>
                  <a:srgbClr val="505050"/>
                </a:solidFill>
                <a:prstDash val="sysDot"/>
                <a:headEnd type="none"/>
                <a:tailEnd type="triangle"/>
              </a:ln>
              <a:effectLst/>
            </p:spPr>
          </p:cxnSp>
          <p:cxnSp>
            <p:nvCxnSpPr>
              <p:cNvPr id="44" name="Straight Connector 43"/>
              <p:cNvCxnSpPr/>
              <p:nvPr/>
            </p:nvCxnSpPr>
            <p:spPr>
              <a:xfrm flipV="1">
                <a:off x="6649496" y="3053628"/>
                <a:ext cx="1294576" cy="644311"/>
              </a:xfrm>
              <a:prstGeom prst="line">
                <a:avLst/>
              </a:prstGeom>
              <a:noFill/>
              <a:ln w="19050" cap="flat" cmpd="sng" algn="ctr">
                <a:solidFill>
                  <a:srgbClr val="505050"/>
                </a:solidFill>
                <a:prstDash val="sysDot"/>
                <a:headEnd type="none"/>
                <a:tailEnd type="triangle"/>
              </a:ln>
              <a:effectLst/>
            </p:spPr>
          </p:cxnSp>
        </p:grpSp>
        <p:grpSp>
          <p:nvGrpSpPr>
            <p:cNvPr id="26" name="Group 25"/>
            <p:cNvGrpSpPr/>
            <p:nvPr/>
          </p:nvGrpSpPr>
          <p:grpSpPr>
            <a:xfrm>
              <a:off x="9856468" y="3045063"/>
              <a:ext cx="1294576" cy="1551625"/>
              <a:chOff x="6649496" y="3053628"/>
              <a:chExt cx="1294576" cy="1551625"/>
            </a:xfrm>
          </p:grpSpPr>
          <p:cxnSp>
            <p:nvCxnSpPr>
              <p:cNvPr id="37" name="Straight Connector 36"/>
              <p:cNvCxnSpPr/>
              <p:nvPr/>
            </p:nvCxnSpPr>
            <p:spPr>
              <a:xfrm>
                <a:off x="6703060" y="3827255"/>
                <a:ext cx="1241012" cy="260789"/>
              </a:xfrm>
              <a:prstGeom prst="line">
                <a:avLst/>
              </a:prstGeom>
              <a:noFill/>
              <a:ln w="19050" cap="flat" cmpd="sng" algn="ctr">
                <a:solidFill>
                  <a:srgbClr val="505050"/>
                </a:solidFill>
                <a:prstDash val="sysDot"/>
                <a:headEnd type="none"/>
                <a:tailEnd type="triangle"/>
              </a:ln>
              <a:effectLst/>
            </p:spPr>
          </p:cxnSp>
          <p:cxnSp>
            <p:nvCxnSpPr>
              <p:cNvPr id="38" name="Straight Connector 37"/>
              <p:cNvCxnSpPr/>
              <p:nvPr/>
            </p:nvCxnSpPr>
            <p:spPr>
              <a:xfrm>
                <a:off x="6649496" y="3956571"/>
                <a:ext cx="1294576" cy="648682"/>
              </a:xfrm>
              <a:prstGeom prst="line">
                <a:avLst/>
              </a:prstGeom>
              <a:noFill/>
              <a:ln w="19050" cap="flat" cmpd="sng" algn="ctr">
                <a:solidFill>
                  <a:srgbClr val="505050"/>
                </a:solidFill>
                <a:prstDash val="sysDot"/>
                <a:headEnd type="none"/>
                <a:tailEnd type="triangle"/>
              </a:ln>
              <a:effectLst/>
            </p:spPr>
          </p:cxnSp>
          <p:cxnSp>
            <p:nvCxnSpPr>
              <p:cNvPr id="39" name="Straight Connector 38"/>
              <p:cNvCxnSpPr/>
              <p:nvPr/>
            </p:nvCxnSpPr>
            <p:spPr>
              <a:xfrm flipV="1">
                <a:off x="6703060" y="3570836"/>
                <a:ext cx="1241012" cy="256419"/>
              </a:xfrm>
              <a:prstGeom prst="line">
                <a:avLst/>
              </a:prstGeom>
              <a:noFill/>
              <a:ln w="19050" cap="flat" cmpd="sng" algn="ctr">
                <a:solidFill>
                  <a:srgbClr val="505050"/>
                </a:solidFill>
                <a:prstDash val="sysDot"/>
                <a:headEnd type="none"/>
                <a:tailEnd type="triangle"/>
              </a:ln>
              <a:effectLst/>
            </p:spPr>
          </p:cxnSp>
          <p:cxnSp>
            <p:nvCxnSpPr>
              <p:cNvPr id="40" name="Straight Connector 39"/>
              <p:cNvCxnSpPr/>
              <p:nvPr/>
            </p:nvCxnSpPr>
            <p:spPr>
              <a:xfrm flipV="1">
                <a:off x="6649496" y="3053628"/>
                <a:ext cx="1294576" cy="644311"/>
              </a:xfrm>
              <a:prstGeom prst="line">
                <a:avLst/>
              </a:prstGeom>
              <a:noFill/>
              <a:ln w="19050" cap="flat" cmpd="sng" algn="ctr">
                <a:solidFill>
                  <a:srgbClr val="505050"/>
                </a:solidFill>
                <a:prstDash val="sysDot"/>
                <a:headEnd type="none"/>
                <a:tailEnd type="triangle"/>
              </a:ln>
              <a:effectLst/>
            </p:spPr>
          </p:cxnSp>
        </p:grpSp>
        <p:grpSp>
          <p:nvGrpSpPr>
            <p:cNvPr id="27" name="Group 26"/>
            <p:cNvGrpSpPr/>
            <p:nvPr/>
          </p:nvGrpSpPr>
          <p:grpSpPr>
            <a:xfrm>
              <a:off x="9856468" y="2534233"/>
              <a:ext cx="1294576" cy="1551625"/>
              <a:chOff x="6649496" y="3053628"/>
              <a:chExt cx="1294576" cy="1551625"/>
            </a:xfrm>
          </p:grpSpPr>
          <p:cxnSp>
            <p:nvCxnSpPr>
              <p:cNvPr id="33" name="Straight Connector 32"/>
              <p:cNvCxnSpPr/>
              <p:nvPr/>
            </p:nvCxnSpPr>
            <p:spPr>
              <a:xfrm>
                <a:off x="6703060" y="3827255"/>
                <a:ext cx="1241012" cy="260789"/>
              </a:xfrm>
              <a:prstGeom prst="line">
                <a:avLst/>
              </a:prstGeom>
              <a:noFill/>
              <a:ln w="19050" cap="flat" cmpd="sng" algn="ctr">
                <a:solidFill>
                  <a:srgbClr val="505050"/>
                </a:solidFill>
                <a:prstDash val="sysDot"/>
                <a:headEnd type="none"/>
                <a:tailEnd type="triangle"/>
              </a:ln>
              <a:effectLst/>
            </p:spPr>
          </p:cxnSp>
          <p:cxnSp>
            <p:nvCxnSpPr>
              <p:cNvPr id="34" name="Straight Connector 33"/>
              <p:cNvCxnSpPr/>
              <p:nvPr/>
            </p:nvCxnSpPr>
            <p:spPr>
              <a:xfrm>
                <a:off x="6649496" y="3956571"/>
                <a:ext cx="1294576" cy="648682"/>
              </a:xfrm>
              <a:prstGeom prst="line">
                <a:avLst/>
              </a:prstGeom>
              <a:noFill/>
              <a:ln w="19050" cap="flat" cmpd="sng" algn="ctr">
                <a:solidFill>
                  <a:srgbClr val="505050"/>
                </a:solidFill>
                <a:prstDash val="sysDot"/>
                <a:headEnd type="none"/>
                <a:tailEnd type="triangle"/>
              </a:ln>
              <a:effectLst/>
            </p:spPr>
          </p:cxnSp>
          <p:cxnSp>
            <p:nvCxnSpPr>
              <p:cNvPr id="35" name="Straight Connector 34"/>
              <p:cNvCxnSpPr/>
              <p:nvPr/>
            </p:nvCxnSpPr>
            <p:spPr>
              <a:xfrm flipV="1">
                <a:off x="6703060" y="3570836"/>
                <a:ext cx="1241012" cy="256419"/>
              </a:xfrm>
              <a:prstGeom prst="line">
                <a:avLst/>
              </a:prstGeom>
              <a:noFill/>
              <a:ln w="19050" cap="flat" cmpd="sng" algn="ctr">
                <a:solidFill>
                  <a:srgbClr val="505050"/>
                </a:solidFill>
                <a:prstDash val="sysDot"/>
                <a:headEnd type="none"/>
                <a:tailEnd type="triangle"/>
              </a:ln>
              <a:effectLst/>
            </p:spPr>
          </p:cxnSp>
          <p:cxnSp>
            <p:nvCxnSpPr>
              <p:cNvPr id="36" name="Straight Connector 35"/>
              <p:cNvCxnSpPr/>
              <p:nvPr/>
            </p:nvCxnSpPr>
            <p:spPr>
              <a:xfrm flipV="1">
                <a:off x="6649496" y="3053628"/>
                <a:ext cx="1294576" cy="644311"/>
              </a:xfrm>
              <a:prstGeom prst="line">
                <a:avLst/>
              </a:prstGeom>
              <a:noFill/>
              <a:ln w="19050" cap="flat" cmpd="sng" algn="ctr">
                <a:solidFill>
                  <a:srgbClr val="505050"/>
                </a:solidFill>
                <a:prstDash val="sysDot"/>
                <a:headEnd type="none"/>
                <a:tailEnd type="triangle"/>
              </a:ln>
              <a:effectLst/>
            </p:spPr>
          </p:cxnSp>
        </p:grpSp>
        <p:grpSp>
          <p:nvGrpSpPr>
            <p:cNvPr id="28" name="Group 27"/>
            <p:cNvGrpSpPr/>
            <p:nvPr/>
          </p:nvGrpSpPr>
          <p:grpSpPr>
            <a:xfrm>
              <a:off x="9856468" y="2022463"/>
              <a:ext cx="1294576" cy="1551625"/>
              <a:chOff x="6649496" y="3053628"/>
              <a:chExt cx="1294576" cy="1551625"/>
            </a:xfrm>
          </p:grpSpPr>
          <p:cxnSp>
            <p:nvCxnSpPr>
              <p:cNvPr id="29" name="Straight Connector 28"/>
              <p:cNvCxnSpPr/>
              <p:nvPr/>
            </p:nvCxnSpPr>
            <p:spPr>
              <a:xfrm>
                <a:off x="6703060" y="3827255"/>
                <a:ext cx="1241012" cy="260789"/>
              </a:xfrm>
              <a:prstGeom prst="line">
                <a:avLst/>
              </a:prstGeom>
              <a:noFill/>
              <a:ln w="19050" cap="flat" cmpd="sng" algn="ctr">
                <a:solidFill>
                  <a:srgbClr val="505050"/>
                </a:solidFill>
                <a:prstDash val="sysDot"/>
                <a:headEnd type="none"/>
                <a:tailEnd type="triangle"/>
              </a:ln>
              <a:effectLst/>
            </p:spPr>
          </p:cxnSp>
          <p:cxnSp>
            <p:nvCxnSpPr>
              <p:cNvPr id="30" name="Straight Connector 29"/>
              <p:cNvCxnSpPr/>
              <p:nvPr/>
            </p:nvCxnSpPr>
            <p:spPr>
              <a:xfrm>
                <a:off x="6649496" y="3956571"/>
                <a:ext cx="1294576" cy="648682"/>
              </a:xfrm>
              <a:prstGeom prst="line">
                <a:avLst/>
              </a:prstGeom>
              <a:noFill/>
              <a:ln w="19050" cap="flat" cmpd="sng" algn="ctr">
                <a:solidFill>
                  <a:srgbClr val="505050"/>
                </a:solidFill>
                <a:prstDash val="sysDot"/>
                <a:headEnd type="none"/>
                <a:tailEnd type="triangle"/>
              </a:ln>
              <a:effectLst/>
            </p:spPr>
          </p:cxnSp>
          <p:cxnSp>
            <p:nvCxnSpPr>
              <p:cNvPr id="31" name="Straight Connector 30"/>
              <p:cNvCxnSpPr/>
              <p:nvPr/>
            </p:nvCxnSpPr>
            <p:spPr>
              <a:xfrm flipV="1">
                <a:off x="6703060" y="3570836"/>
                <a:ext cx="1241012" cy="256419"/>
              </a:xfrm>
              <a:prstGeom prst="line">
                <a:avLst/>
              </a:prstGeom>
              <a:noFill/>
              <a:ln w="19050" cap="flat" cmpd="sng" algn="ctr">
                <a:solidFill>
                  <a:srgbClr val="505050"/>
                </a:solidFill>
                <a:prstDash val="sysDot"/>
                <a:headEnd type="none"/>
                <a:tailEnd type="triangle"/>
              </a:ln>
              <a:effectLst/>
            </p:spPr>
          </p:cxnSp>
          <p:cxnSp>
            <p:nvCxnSpPr>
              <p:cNvPr id="32" name="Straight Connector 31"/>
              <p:cNvCxnSpPr/>
              <p:nvPr/>
            </p:nvCxnSpPr>
            <p:spPr>
              <a:xfrm flipV="1">
                <a:off x="6649496" y="3053628"/>
                <a:ext cx="1294576" cy="644311"/>
              </a:xfrm>
              <a:prstGeom prst="line">
                <a:avLst/>
              </a:prstGeom>
              <a:noFill/>
              <a:ln w="19050" cap="flat" cmpd="sng" algn="ctr">
                <a:solidFill>
                  <a:srgbClr val="505050"/>
                </a:solidFill>
                <a:prstDash val="sysDot"/>
                <a:headEnd type="none"/>
                <a:tailEnd type="triangle"/>
              </a:ln>
              <a:effectLst/>
            </p:spPr>
          </p:cxnSp>
        </p:grpSp>
      </p:grpSp>
      <p:sp>
        <p:nvSpPr>
          <p:cNvPr id="45" name="TextBox 44"/>
          <p:cNvSpPr txBox="1"/>
          <p:nvPr/>
        </p:nvSpPr>
        <p:spPr>
          <a:xfrm flipH="1">
            <a:off x="5322660" y="1707647"/>
            <a:ext cx="1570038" cy="1726627"/>
          </a:xfrm>
          <a:prstGeom prst="rect">
            <a:avLst/>
          </a:prstGeom>
          <a:noFill/>
        </p:spPr>
        <p:txBody>
          <a:bodyPr wrap="square" lIns="0" tIns="0" rIns="0" bIns="0" rtlCol="0">
            <a:spAutoFit/>
          </a:bodyPr>
          <a:lstStyle/>
          <a:p>
            <a:pPr algn="ctr" defTabSz="878337">
              <a:lnSpc>
                <a:spcPct val="90000"/>
              </a:lnSpc>
              <a:spcAft>
                <a:spcPts val="565"/>
              </a:spcAft>
              <a:defRPr/>
            </a:pPr>
            <a:r>
              <a:rPr lang="en-US" sz="2400" b="1" kern="0" dirty="0">
                <a:solidFill>
                  <a:srgbClr val="505050"/>
                </a:solidFill>
              </a:rPr>
              <a:t>1. </a:t>
            </a:r>
          </a:p>
          <a:p>
            <a:pPr algn="ctr" defTabSz="878337">
              <a:lnSpc>
                <a:spcPct val="90000"/>
              </a:lnSpc>
              <a:spcAft>
                <a:spcPts val="565"/>
              </a:spcAft>
              <a:defRPr/>
            </a:pPr>
            <a:r>
              <a:rPr lang="en-US" sz="1200" kern="0" dirty="0">
                <a:solidFill>
                  <a:srgbClr val="505050"/>
                </a:solidFill>
              </a:rPr>
              <a:t>Single IT Pro’s machine is  compromised.</a:t>
            </a:r>
          </a:p>
          <a:p>
            <a:pPr algn="ctr" defTabSz="878337">
              <a:lnSpc>
                <a:spcPct val="90000"/>
              </a:lnSpc>
              <a:spcAft>
                <a:spcPts val="565"/>
              </a:spcAft>
              <a:defRPr/>
            </a:pPr>
            <a:r>
              <a:rPr lang="en-US" sz="1200" kern="0" dirty="0">
                <a:solidFill>
                  <a:srgbClr val="505050"/>
                </a:solidFill>
              </a:rPr>
              <a:t>IT Pro manages kiosks/shared devices on network.</a:t>
            </a:r>
          </a:p>
          <a:p>
            <a:pPr algn="ctr" defTabSz="878337">
              <a:lnSpc>
                <a:spcPct val="90000"/>
              </a:lnSpc>
              <a:spcAft>
                <a:spcPts val="565"/>
              </a:spcAft>
              <a:defRPr/>
            </a:pPr>
            <a:r>
              <a:rPr lang="en-US" sz="1200" kern="0" dirty="0">
                <a:solidFill>
                  <a:srgbClr val="505050"/>
                </a:solidFill>
              </a:rPr>
              <a:t>Attacker steals IT Pro’s access token.</a:t>
            </a:r>
          </a:p>
        </p:txBody>
      </p:sp>
      <p:sp>
        <p:nvSpPr>
          <p:cNvPr id="46" name="TextBox 45"/>
          <p:cNvSpPr txBox="1"/>
          <p:nvPr/>
        </p:nvSpPr>
        <p:spPr>
          <a:xfrm flipH="1">
            <a:off x="7501880" y="1707644"/>
            <a:ext cx="1570038" cy="1074140"/>
          </a:xfrm>
          <a:prstGeom prst="rect">
            <a:avLst/>
          </a:prstGeom>
          <a:noFill/>
        </p:spPr>
        <p:txBody>
          <a:bodyPr wrap="square" lIns="0" tIns="0" rIns="0" bIns="0" rtlCol="0">
            <a:spAutoFit/>
          </a:bodyPr>
          <a:lstStyle/>
          <a:p>
            <a:pPr algn="ctr" defTabSz="878337">
              <a:lnSpc>
                <a:spcPct val="90000"/>
              </a:lnSpc>
              <a:spcAft>
                <a:spcPts val="565"/>
              </a:spcAft>
              <a:defRPr/>
            </a:pPr>
            <a:r>
              <a:rPr lang="en-US" sz="2400" b="1" kern="0" dirty="0">
                <a:solidFill>
                  <a:srgbClr val="505050"/>
                </a:solidFill>
              </a:rPr>
              <a:t>2. </a:t>
            </a:r>
          </a:p>
          <a:p>
            <a:pPr algn="ctr" defTabSz="878337">
              <a:lnSpc>
                <a:spcPct val="90000"/>
              </a:lnSpc>
              <a:spcAft>
                <a:spcPts val="565"/>
              </a:spcAft>
              <a:defRPr/>
            </a:pPr>
            <a:r>
              <a:rPr lang="en-US" sz="1200" kern="0" dirty="0">
                <a:solidFill>
                  <a:srgbClr val="505050"/>
                </a:solidFill>
              </a:rPr>
              <a:t>Using IT Pro’s access token attacker looks for kiosk/shared devices and mines them for tokens.</a:t>
            </a:r>
          </a:p>
        </p:txBody>
      </p:sp>
      <p:sp>
        <p:nvSpPr>
          <p:cNvPr id="47" name="TextBox 46"/>
          <p:cNvSpPr txBox="1"/>
          <p:nvPr/>
        </p:nvSpPr>
        <p:spPr>
          <a:xfrm flipH="1">
            <a:off x="9681100" y="1441879"/>
            <a:ext cx="866744" cy="658642"/>
          </a:xfrm>
          <a:prstGeom prst="rect">
            <a:avLst/>
          </a:prstGeom>
          <a:noFill/>
        </p:spPr>
        <p:txBody>
          <a:bodyPr wrap="square" lIns="0" tIns="0" rIns="0" bIns="0" rtlCol="0">
            <a:spAutoFit/>
          </a:bodyPr>
          <a:lstStyle/>
          <a:p>
            <a:pPr algn="ctr" defTabSz="878337">
              <a:lnSpc>
                <a:spcPct val="90000"/>
              </a:lnSpc>
              <a:spcAft>
                <a:spcPts val="565"/>
              </a:spcAft>
              <a:defRPr/>
            </a:pPr>
            <a:r>
              <a:rPr lang="en-US" sz="2800" b="1" kern="0">
                <a:solidFill>
                  <a:srgbClr val="505050"/>
                </a:solidFill>
              </a:rPr>
              <a:t>3. </a:t>
            </a:r>
            <a:endParaRPr lang="en-US" sz="1400" b="1" kern="0">
              <a:solidFill>
                <a:srgbClr val="505050"/>
              </a:solidFill>
            </a:endParaRPr>
          </a:p>
          <a:p>
            <a:pPr algn="ctr" defTabSz="878337">
              <a:lnSpc>
                <a:spcPct val="90000"/>
              </a:lnSpc>
              <a:spcAft>
                <a:spcPts val="565"/>
              </a:spcAft>
              <a:defRPr/>
            </a:pPr>
            <a:r>
              <a:rPr lang="en-US" sz="1400" kern="0" dirty="0">
                <a:solidFill>
                  <a:srgbClr val="505050"/>
                </a:solidFill>
              </a:rPr>
              <a:t>Repeat.</a:t>
            </a:r>
          </a:p>
        </p:txBody>
      </p:sp>
      <p:sp>
        <p:nvSpPr>
          <p:cNvPr id="49" name="TextBox 48"/>
          <p:cNvSpPr txBox="1"/>
          <p:nvPr/>
        </p:nvSpPr>
        <p:spPr>
          <a:xfrm>
            <a:off x="368425" y="2886974"/>
            <a:ext cx="4109523" cy="1874697"/>
          </a:xfrm>
          <a:prstGeom prst="rect">
            <a:avLst/>
          </a:prstGeom>
          <a:noFill/>
        </p:spPr>
        <p:txBody>
          <a:bodyPr wrap="square" lIns="172216" tIns="137773" rIns="172216" bIns="137773" rtlCol="0">
            <a:spAutoFit/>
          </a:bodyPr>
          <a:lstStyle/>
          <a:p>
            <a:pPr defTabSz="861065">
              <a:lnSpc>
                <a:spcPct val="90000"/>
              </a:lnSpc>
              <a:spcAft>
                <a:spcPts val="565"/>
              </a:spcAft>
              <a:defRPr/>
            </a:pPr>
            <a:r>
              <a:rPr lang="en-US" sz="3842" kern="0" spc="-96">
                <a:ln w="3175">
                  <a:noFill/>
                </a:ln>
                <a:solidFill>
                  <a:schemeClr val="tx1">
                    <a:lumMod val="50000"/>
                  </a:schemeClr>
                </a:solidFill>
                <a:latin typeface="Segoe UI Light"/>
              </a:rPr>
              <a:t>Access to one device can lead to access to many</a:t>
            </a:r>
          </a:p>
        </p:txBody>
      </p:sp>
      <p:sp>
        <p:nvSpPr>
          <p:cNvPr id="50" name="Oval 49"/>
          <p:cNvSpPr/>
          <p:nvPr/>
        </p:nvSpPr>
        <p:spPr bwMode="auto">
          <a:xfrm>
            <a:off x="5787701" y="4090856"/>
            <a:ext cx="344432" cy="344432"/>
          </a:xfrm>
          <a:prstGeom prst="ellipse">
            <a:avLst/>
          </a:prstGeom>
          <a:solidFill>
            <a:schemeClr val="tx1">
              <a:lumMod val="50000"/>
            </a:schemeClr>
          </a:solidFill>
          <a:ln w="9525"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7290923" y="3155876"/>
            <a:ext cx="1563517" cy="1805577"/>
            <a:chOff x="8249696" y="2612143"/>
            <a:chExt cx="1660336" cy="1917385"/>
          </a:xfrm>
          <a:solidFill>
            <a:srgbClr val="0072C6">
              <a:lumMod val="50000"/>
            </a:srgbClr>
          </a:solidFill>
        </p:grpSpPr>
        <p:grpSp>
          <p:nvGrpSpPr>
            <p:cNvPr id="61" name="Group 60"/>
            <p:cNvGrpSpPr/>
            <p:nvPr/>
          </p:nvGrpSpPr>
          <p:grpSpPr>
            <a:xfrm>
              <a:off x="9544272" y="2614149"/>
              <a:ext cx="365760" cy="1400177"/>
              <a:chOff x="7944072" y="3387956"/>
              <a:chExt cx="365760" cy="1400177"/>
            </a:xfrm>
            <a:grpFill/>
          </p:grpSpPr>
          <p:sp>
            <p:nvSpPr>
              <p:cNvPr id="78" name="Oval 77"/>
              <p:cNvSpPr/>
              <p:nvPr/>
            </p:nvSpPr>
            <p:spPr bwMode="auto">
              <a:xfrm>
                <a:off x="7944072" y="4422373"/>
                <a:ext cx="365760" cy="365760"/>
              </a:xfrm>
              <a:prstGeom prst="ellipse">
                <a:avLst/>
              </a:prstGeom>
              <a:grpFill/>
              <a:ln w="1079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79" name="Oval 78"/>
              <p:cNvSpPr/>
              <p:nvPr/>
            </p:nvSpPr>
            <p:spPr bwMode="auto">
              <a:xfrm>
                <a:off x="7944072" y="3387956"/>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80" name="Oval 79"/>
              <p:cNvSpPr/>
              <p:nvPr/>
            </p:nvSpPr>
            <p:spPr bwMode="auto">
              <a:xfrm>
                <a:off x="7944072" y="3905164"/>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grpSp>
        <p:grpSp>
          <p:nvGrpSpPr>
            <p:cNvPr id="62" name="Group 61"/>
            <p:cNvGrpSpPr/>
            <p:nvPr/>
          </p:nvGrpSpPr>
          <p:grpSpPr>
            <a:xfrm>
              <a:off x="8249696" y="2612143"/>
              <a:ext cx="1660336" cy="1917385"/>
              <a:chOff x="6649496" y="2870748"/>
              <a:chExt cx="1660336" cy="1917385"/>
            </a:xfrm>
            <a:grpFill/>
          </p:grpSpPr>
          <p:sp>
            <p:nvSpPr>
              <p:cNvPr id="70" name="Oval 69"/>
              <p:cNvSpPr/>
              <p:nvPr/>
            </p:nvSpPr>
            <p:spPr bwMode="auto">
              <a:xfrm>
                <a:off x="7944072" y="4422373"/>
                <a:ext cx="365760" cy="365760"/>
              </a:xfrm>
              <a:prstGeom prst="ellipse">
                <a:avLst/>
              </a:prstGeom>
              <a:grpFill/>
              <a:ln w="1079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71" name="Oval 70"/>
              <p:cNvSpPr/>
              <p:nvPr/>
            </p:nvSpPr>
            <p:spPr bwMode="auto">
              <a:xfrm>
                <a:off x="7944072" y="2870748"/>
                <a:ext cx="365760" cy="365760"/>
              </a:xfrm>
              <a:prstGeom prst="ellipse">
                <a:avLst/>
              </a:prstGeom>
              <a:solidFill>
                <a:schemeClr val="tx1">
                  <a:lumMod val="50000"/>
                </a:schemeClr>
              </a:solidFill>
              <a:ln w="9525"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72" name="Oval 71"/>
              <p:cNvSpPr/>
              <p:nvPr/>
            </p:nvSpPr>
            <p:spPr bwMode="auto">
              <a:xfrm>
                <a:off x="7944072" y="3387956"/>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73" name="Oval 72"/>
              <p:cNvSpPr/>
              <p:nvPr/>
            </p:nvSpPr>
            <p:spPr bwMode="auto">
              <a:xfrm>
                <a:off x="7944072" y="3905164"/>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p:cNvCxnSpPr>
                <a:endCxn id="73" idx="2"/>
              </p:cNvCxnSpPr>
              <p:nvPr/>
            </p:nvCxnSpPr>
            <p:spPr>
              <a:xfrm>
                <a:off x="6703060" y="3827255"/>
                <a:ext cx="1241012" cy="260789"/>
              </a:xfrm>
              <a:prstGeom prst="line">
                <a:avLst/>
              </a:prstGeom>
              <a:grpFill/>
              <a:ln w="19050" cap="flat" cmpd="sng" algn="ctr">
                <a:solidFill>
                  <a:srgbClr val="505050"/>
                </a:solidFill>
                <a:prstDash val="sysDot"/>
                <a:headEnd type="none"/>
                <a:tailEnd type="triangle"/>
              </a:ln>
              <a:effectLst/>
            </p:spPr>
          </p:cxnSp>
          <p:cxnSp>
            <p:nvCxnSpPr>
              <p:cNvPr id="75" name="Straight Connector 74"/>
              <p:cNvCxnSpPr/>
              <p:nvPr/>
            </p:nvCxnSpPr>
            <p:spPr>
              <a:xfrm>
                <a:off x="6649496" y="3956571"/>
                <a:ext cx="1294576" cy="648682"/>
              </a:xfrm>
              <a:prstGeom prst="line">
                <a:avLst/>
              </a:prstGeom>
              <a:grpFill/>
              <a:ln w="19050" cap="flat" cmpd="sng" algn="ctr">
                <a:solidFill>
                  <a:srgbClr val="505050"/>
                </a:solidFill>
                <a:prstDash val="sysDot"/>
                <a:headEnd type="none"/>
                <a:tailEnd type="triangle"/>
              </a:ln>
              <a:effectLst/>
            </p:spPr>
          </p:cxnSp>
          <p:cxnSp>
            <p:nvCxnSpPr>
              <p:cNvPr id="76" name="Straight Connector 75"/>
              <p:cNvCxnSpPr>
                <a:endCxn id="72" idx="2"/>
              </p:cNvCxnSpPr>
              <p:nvPr/>
            </p:nvCxnSpPr>
            <p:spPr>
              <a:xfrm flipV="1">
                <a:off x="6703060" y="3570836"/>
                <a:ext cx="1241012" cy="256419"/>
              </a:xfrm>
              <a:prstGeom prst="line">
                <a:avLst/>
              </a:prstGeom>
              <a:grpFill/>
              <a:ln w="19050" cap="flat" cmpd="sng" algn="ctr">
                <a:solidFill>
                  <a:srgbClr val="505050"/>
                </a:solidFill>
                <a:prstDash val="sysDot"/>
                <a:headEnd type="none"/>
                <a:tailEnd type="triangle"/>
              </a:ln>
              <a:effectLst/>
            </p:spPr>
          </p:cxnSp>
          <p:cxnSp>
            <p:nvCxnSpPr>
              <p:cNvPr id="77" name="Straight Connector 76"/>
              <p:cNvCxnSpPr>
                <a:endCxn id="71" idx="2"/>
              </p:cNvCxnSpPr>
              <p:nvPr/>
            </p:nvCxnSpPr>
            <p:spPr>
              <a:xfrm flipV="1">
                <a:off x="6649496" y="3053628"/>
                <a:ext cx="1294576" cy="644311"/>
              </a:xfrm>
              <a:prstGeom prst="line">
                <a:avLst/>
              </a:prstGeom>
              <a:grpFill/>
              <a:ln w="19050" cap="flat" cmpd="sng" algn="ctr">
                <a:solidFill>
                  <a:srgbClr val="505050"/>
                </a:solidFill>
                <a:prstDash val="sysDot"/>
                <a:headEnd type="none"/>
                <a:tailEnd type="triangle"/>
              </a:ln>
              <a:effectLst/>
            </p:spPr>
          </p:cxnSp>
        </p:grpSp>
        <p:grpSp>
          <p:nvGrpSpPr>
            <p:cNvPr id="63" name="Group 62"/>
            <p:cNvGrpSpPr/>
            <p:nvPr/>
          </p:nvGrpSpPr>
          <p:grpSpPr>
            <a:xfrm>
              <a:off x="9544272" y="3129351"/>
              <a:ext cx="365760" cy="1400176"/>
              <a:chOff x="7944072" y="2870748"/>
              <a:chExt cx="365760" cy="1400176"/>
            </a:xfrm>
            <a:grpFill/>
          </p:grpSpPr>
          <p:sp>
            <p:nvSpPr>
              <p:cNvPr id="67" name="Oval 66"/>
              <p:cNvSpPr/>
              <p:nvPr/>
            </p:nvSpPr>
            <p:spPr bwMode="auto">
              <a:xfrm>
                <a:off x="7944072" y="2870748"/>
                <a:ext cx="365760" cy="365760"/>
              </a:xfrm>
              <a:prstGeom prst="ellipse">
                <a:avLst/>
              </a:prstGeom>
              <a:solidFill>
                <a:schemeClr val="tx1">
                  <a:lumMod val="50000"/>
                </a:schemeClr>
              </a:solidFill>
              <a:ln w="9525"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68" name="Oval 67"/>
              <p:cNvSpPr/>
              <p:nvPr/>
            </p:nvSpPr>
            <p:spPr bwMode="auto">
              <a:xfrm>
                <a:off x="7944072" y="3387956"/>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69" name="Oval 68"/>
              <p:cNvSpPr/>
              <p:nvPr/>
            </p:nvSpPr>
            <p:spPr bwMode="auto">
              <a:xfrm>
                <a:off x="7944072" y="3905164"/>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grpSp>
        <p:grpSp>
          <p:nvGrpSpPr>
            <p:cNvPr id="64" name="Group 63"/>
            <p:cNvGrpSpPr/>
            <p:nvPr/>
          </p:nvGrpSpPr>
          <p:grpSpPr>
            <a:xfrm>
              <a:off x="9544272" y="3640183"/>
              <a:ext cx="365760" cy="882968"/>
              <a:chOff x="7944072" y="2870748"/>
              <a:chExt cx="365760" cy="882968"/>
            </a:xfrm>
            <a:grpFill/>
          </p:grpSpPr>
          <p:sp>
            <p:nvSpPr>
              <p:cNvPr id="65" name="Oval 64"/>
              <p:cNvSpPr/>
              <p:nvPr/>
            </p:nvSpPr>
            <p:spPr bwMode="auto">
              <a:xfrm>
                <a:off x="7944072" y="2870748"/>
                <a:ext cx="365760" cy="365760"/>
              </a:xfrm>
              <a:prstGeom prst="ellipse">
                <a:avLst/>
              </a:prstGeom>
              <a:solidFill>
                <a:schemeClr val="tx1">
                  <a:lumMod val="50000"/>
                </a:schemeClr>
              </a:solidFill>
              <a:ln w="9525"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66" name="Oval 65"/>
              <p:cNvSpPr/>
              <p:nvPr/>
            </p:nvSpPr>
            <p:spPr bwMode="auto">
              <a:xfrm>
                <a:off x="7944072" y="3387956"/>
                <a:ext cx="365760" cy="365760"/>
              </a:xfrm>
              <a:prstGeom prst="ellipse">
                <a:avLst/>
              </a:prstGeom>
              <a:solidFill>
                <a:schemeClr val="tx1">
                  <a:lumMod val="50000"/>
                </a:schemeClr>
              </a:solidFill>
              <a:ln w="9525"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81" name="Group 80"/>
          <p:cNvGrpSpPr/>
          <p:nvPr/>
        </p:nvGrpSpPr>
        <p:grpSpPr>
          <a:xfrm>
            <a:off x="8803999" y="2428366"/>
            <a:ext cx="1563517" cy="3259711"/>
            <a:chOff x="9856468" y="1839583"/>
            <a:chExt cx="1660336" cy="3461564"/>
          </a:xfrm>
          <a:solidFill>
            <a:srgbClr val="CC6600"/>
          </a:solidFill>
        </p:grpSpPr>
        <p:grpSp>
          <p:nvGrpSpPr>
            <p:cNvPr id="82" name="Group 81"/>
            <p:cNvGrpSpPr/>
            <p:nvPr/>
          </p:nvGrpSpPr>
          <p:grpSpPr>
            <a:xfrm>
              <a:off x="11151044" y="4418179"/>
              <a:ext cx="365760" cy="882968"/>
              <a:chOff x="7944072" y="2870748"/>
              <a:chExt cx="365760" cy="882968"/>
            </a:xfrm>
            <a:grpFill/>
          </p:grpSpPr>
          <p:sp>
            <p:nvSpPr>
              <p:cNvPr id="127" name="Oval 126"/>
              <p:cNvSpPr/>
              <p:nvPr/>
            </p:nvSpPr>
            <p:spPr bwMode="auto">
              <a:xfrm>
                <a:off x="7944072" y="2870748"/>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128" name="Oval 127"/>
              <p:cNvSpPr/>
              <p:nvPr/>
            </p:nvSpPr>
            <p:spPr bwMode="auto">
              <a:xfrm>
                <a:off x="7944072" y="3387956"/>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3" name="Group 82"/>
            <p:cNvGrpSpPr/>
            <p:nvPr/>
          </p:nvGrpSpPr>
          <p:grpSpPr>
            <a:xfrm>
              <a:off x="11151044" y="3898786"/>
              <a:ext cx="365760" cy="1400176"/>
              <a:chOff x="7944072" y="2870748"/>
              <a:chExt cx="365760" cy="1400176"/>
            </a:xfrm>
            <a:grpFill/>
          </p:grpSpPr>
          <p:sp>
            <p:nvSpPr>
              <p:cNvPr id="124" name="Oval 123"/>
              <p:cNvSpPr/>
              <p:nvPr/>
            </p:nvSpPr>
            <p:spPr bwMode="auto">
              <a:xfrm>
                <a:off x="7944072" y="2870748"/>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125" name="Oval 124"/>
              <p:cNvSpPr/>
              <p:nvPr/>
            </p:nvSpPr>
            <p:spPr bwMode="auto">
              <a:xfrm>
                <a:off x="7944072" y="3387956"/>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126" name="Oval 125"/>
              <p:cNvSpPr/>
              <p:nvPr/>
            </p:nvSpPr>
            <p:spPr bwMode="auto">
              <a:xfrm>
                <a:off x="7944072" y="3905164"/>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4" name="Group 83"/>
            <p:cNvGrpSpPr/>
            <p:nvPr/>
          </p:nvGrpSpPr>
          <p:grpSpPr>
            <a:xfrm>
              <a:off x="9856468" y="3380510"/>
              <a:ext cx="1660336" cy="1917385"/>
              <a:chOff x="6649496" y="2870748"/>
              <a:chExt cx="1660336" cy="1917385"/>
            </a:xfrm>
            <a:grpFill/>
          </p:grpSpPr>
          <p:sp>
            <p:nvSpPr>
              <p:cNvPr id="116" name="Oval 115"/>
              <p:cNvSpPr/>
              <p:nvPr/>
            </p:nvSpPr>
            <p:spPr bwMode="auto">
              <a:xfrm>
                <a:off x="7944072" y="4422373"/>
                <a:ext cx="365760" cy="365760"/>
              </a:xfrm>
              <a:prstGeom prst="ellipse">
                <a:avLst/>
              </a:prstGeom>
              <a:solidFill>
                <a:schemeClr val="tx1">
                  <a:lumMod val="50000"/>
                </a:schemeClr>
              </a:solidFill>
              <a:ln w="10795"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117" name="Oval 116"/>
              <p:cNvSpPr/>
              <p:nvPr/>
            </p:nvSpPr>
            <p:spPr bwMode="auto">
              <a:xfrm>
                <a:off x="7944072" y="2870748"/>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118" name="Oval 117"/>
              <p:cNvSpPr/>
              <p:nvPr/>
            </p:nvSpPr>
            <p:spPr bwMode="auto">
              <a:xfrm>
                <a:off x="7944072" y="3387956"/>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119" name="Oval 118"/>
              <p:cNvSpPr/>
              <p:nvPr/>
            </p:nvSpPr>
            <p:spPr bwMode="auto">
              <a:xfrm>
                <a:off x="7944072" y="3905164"/>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cxnSp>
            <p:nvCxnSpPr>
              <p:cNvPr id="120" name="Straight Connector 119"/>
              <p:cNvCxnSpPr>
                <a:endCxn id="119" idx="2"/>
              </p:cNvCxnSpPr>
              <p:nvPr/>
            </p:nvCxnSpPr>
            <p:spPr>
              <a:xfrm>
                <a:off x="6703060" y="3827255"/>
                <a:ext cx="1241012" cy="260789"/>
              </a:xfrm>
              <a:prstGeom prst="line">
                <a:avLst/>
              </a:prstGeom>
              <a:grpFill/>
              <a:ln w="19050" cap="flat" cmpd="sng" algn="ctr">
                <a:solidFill>
                  <a:srgbClr val="505050"/>
                </a:solidFill>
                <a:prstDash val="sysDot"/>
                <a:headEnd type="none"/>
                <a:tailEnd type="triangle"/>
              </a:ln>
              <a:effectLst/>
            </p:spPr>
          </p:cxnSp>
          <p:cxnSp>
            <p:nvCxnSpPr>
              <p:cNvPr id="121" name="Straight Connector 120"/>
              <p:cNvCxnSpPr/>
              <p:nvPr/>
            </p:nvCxnSpPr>
            <p:spPr>
              <a:xfrm>
                <a:off x="6649496" y="3956571"/>
                <a:ext cx="1294576" cy="648682"/>
              </a:xfrm>
              <a:prstGeom prst="line">
                <a:avLst/>
              </a:prstGeom>
              <a:grpFill/>
              <a:ln w="19050" cap="flat" cmpd="sng" algn="ctr">
                <a:solidFill>
                  <a:srgbClr val="505050"/>
                </a:solidFill>
                <a:prstDash val="sysDot"/>
                <a:headEnd type="none"/>
                <a:tailEnd type="triangle"/>
              </a:ln>
              <a:effectLst/>
            </p:spPr>
          </p:cxnSp>
          <p:cxnSp>
            <p:nvCxnSpPr>
              <p:cNvPr id="122" name="Straight Connector 121"/>
              <p:cNvCxnSpPr>
                <a:endCxn id="118" idx="2"/>
              </p:cNvCxnSpPr>
              <p:nvPr/>
            </p:nvCxnSpPr>
            <p:spPr>
              <a:xfrm flipV="1">
                <a:off x="6703060" y="3570836"/>
                <a:ext cx="1241012" cy="256419"/>
              </a:xfrm>
              <a:prstGeom prst="line">
                <a:avLst/>
              </a:prstGeom>
              <a:grpFill/>
              <a:ln w="19050" cap="flat" cmpd="sng" algn="ctr">
                <a:solidFill>
                  <a:srgbClr val="505050"/>
                </a:solidFill>
                <a:prstDash val="sysDot"/>
                <a:headEnd type="none"/>
                <a:tailEnd type="triangle"/>
              </a:ln>
              <a:effectLst/>
            </p:spPr>
          </p:cxnSp>
          <p:cxnSp>
            <p:nvCxnSpPr>
              <p:cNvPr id="123" name="Straight Connector 122"/>
              <p:cNvCxnSpPr>
                <a:endCxn id="117" idx="2"/>
              </p:cNvCxnSpPr>
              <p:nvPr/>
            </p:nvCxnSpPr>
            <p:spPr>
              <a:xfrm flipV="1">
                <a:off x="6649496" y="3053628"/>
                <a:ext cx="1294576" cy="644311"/>
              </a:xfrm>
              <a:prstGeom prst="line">
                <a:avLst/>
              </a:prstGeom>
              <a:grpFill/>
              <a:ln w="19050" cap="flat" cmpd="sng" algn="ctr">
                <a:solidFill>
                  <a:srgbClr val="505050"/>
                </a:solidFill>
                <a:prstDash val="sysDot"/>
                <a:headEnd type="none"/>
                <a:tailEnd type="triangle"/>
              </a:ln>
              <a:effectLst/>
            </p:spPr>
          </p:cxnSp>
        </p:grpSp>
        <p:grpSp>
          <p:nvGrpSpPr>
            <p:cNvPr id="85" name="Group 84"/>
            <p:cNvGrpSpPr/>
            <p:nvPr/>
          </p:nvGrpSpPr>
          <p:grpSpPr>
            <a:xfrm>
              <a:off x="9856468" y="2862183"/>
              <a:ext cx="1660336" cy="1922567"/>
              <a:chOff x="6649496" y="2870748"/>
              <a:chExt cx="1660336" cy="1922567"/>
            </a:xfrm>
            <a:grpFill/>
          </p:grpSpPr>
          <p:sp>
            <p:nvSpPr>
              <p:cNvPr id="108" name="Oval 107"/>
              <p:cNvSpPr/>
              <p:nvPr/>
            </p:nvSpPr>
            <p:spPr bwMode="auto">
              <a:xfrm>
                <a:off x="7944072" y="4427555"/>
                <a:ext cx="365760" cy="365760"/>
              </a:xfrm>
              <a:prstGeom prst="ellipse">
                <a:avLst/>
              </a:prstGeom>
              <a:solidFill>
                <a:schemeClr val="tx1">
                  <a:lumMod val="50000"/>
                </a:schemeClr>
              </a:solidFill>
              <a:ln w="10795"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109" name="Oval 108"/>
              <p:cNvSpPr/>
              <p:nvPr/>
            </p:nvSpPr>
            <p:spPr bwMode="auto">
              <a:xfrm>
                <a:off x="7944072" y="2870748"/>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110" name="Oval 109"/>
              <p:cNvSpPr/>
              <p:nvPr/>
            </p:nvSpPr>
            <p:spPr bwMode="auto">
              <a:xfrm>
                <a:off x="7944072" y="3387956"/>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111" name="Oval 110"/>
              <p:cNvSpPr/>
              <p:nvPr/>
            </p:nvSpPr>
            <p:spPr bwMode="auto">
              <a:xfrm>
                <a:off x="7944072" y="3905164"/>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cxnSp>
            <p:nvCxnSpPr>
              <p:cNvPr id="112" name="Straight Connector 111"/>
              <p:cNvCxnSpPr>
                <a:endCxn id="111" idx="2"/>
              </p:cNvCxnSpPr>
              <p:nvPr/>
            </p:nvCxnSpPr>
            <p:spPr>
              <a:xfrm>
                <a:off x="6703060" y="3827255"/>
                <a:ext cx="1241012" cy="260789"/>
              </a:xfrm>
              <a:prstGeom prst="line">
                <a:avLst/>
              </a:prstGeom>
              <a:grpFill/>
              <a:ln w="19050" cap="flat" cmpd="sng" algn="ctr">
                <a:solidFill>
                  <a:srgbClr val="505050"/>
                </a:solidFill>
                <a:prstDash val="sysDot"/>
                <a:headEnd type="none"/>
                <a:tailEnd type="triangle"/>
              </a:ln>
              <a:effectLst/>
            </p:spPr>
          </p:cxnSp>
          <p:cxnSp>
            <p:nvCxnSpPr>
              <p:cNvPr id="113" name="Straight Connector 112"/>
              <p:cNvCxnSpPr/>
              <p:nvPr/>
            </p:nvCxnSpPr>
            <p:spPr>
              <a:xfrm>
                <a:off x="6649496" y="3956571"/>
                <a:ext cx="1294576" cy="648682"/>
              </a:xfrm>
              <a:prstGeom prst="line">
                <a:avLst/>
              </a:prstGeom>
              <a:grpFill/>
              <a:ln w="19050" cap="flat" cmpd="sng" algn="ctr">
                <a:solidFill>
                  <a:srgbClr val="505050"/>
                </a:solidFill>
                <a:prstDash val="sysDot"/>
                <a:headEnd type="none"/>
                <a:tailEnd type="triangle"/>
              </a:ln>
              <a:effectLst/>
            </p:spPr>
          </p:cxnSp>
          <p:cxnSp>
            <p:nvCxnSpPr>
              <p:cNvPr id="114" name="Straight Connector 113"/>
              <p:cNvCxnSpPr>
                <a:endCxn id="110" idx="2"/>
              </p:cNvCxnSpPr>
              <p:nvPr/>
            </p:nvCxnSpPr>
            <p:spPr>
              <a:xfrm flipV="1">
                <a:off x="6703060" y="3570836"/>
                <a:ext cx="1241012" cy="256419"/>
              </a:xfrm>
              <a:prstGeom prst="line">
                <a:avLst/>
              </a:prstGeom>
              <a:grpFill/>
              <a:ln w="19050" cap="flat" cmpd="sng" algn="ctr">
                <a:solidFill>
                  <a:srgbClr val="505050"/>
                </a:solidFill>
                <a:prstDash val="sysDot"/>
                <a:headEnd type="none"/>
                <a:tailEnd type="triangle"/>
              </a:ln>
              <a:effectLst/>
            </p:spPr>
          </p:cxnSp>
          <p:cxnSp>
            <p:nvCxnSpPr>
              <p:cNvPr id="115" name="Straight Connector 114"/>
              <p:cNvCxnSpPr>
                <a:endCxn id="109" idx="2"/>
              </p:cNvCxnSpPr>
              <p:nvPr/>
            </p:nvCxnSpPr>
            <p:spPr>
              <a:xfrm flipV="1">
                <a:off x="6649496" y="3053628"/>
                <a:ext cx="1294576" cy="644311"/>
              </a:xfrm>
              <a:prstGeom prst="line">
                <a:avLst/>
              </a:prstGeom>
              <a:grpFill/>
              <a:ln w="19050" cap="flat" cmpd="sng" algn="ctr">
                <a:solidFill>
                  <a:srgbClr val="505050"/>
                </a:solidFill>
                <a:prstDash val="sysDot"/>
                <a:headEnd type="none"/>
                <a:tailEnd type="triangle"/>
              </a:ln>
              <a:effectLst/>
            </p:spPr>
          </p:cxnSp>
        </p:grpSp>
        <p:grpSp>
          <p:nvGrpSpPr>
            <p:cNvPr id="86" name="Group 85"/>
            <p:cNvGrpSpPr/>
            <p:nvPr/>
          </p:nvGrpSpPr>
          <p:grpSpPr>
            <a:xfrm>
              <a:off x="9856468" y="2351353"/>
              <a:ext cx="1660336" cy="1912203"/>
              <a:chOff x="6649496" y="2870748"/>
              <a:chExt cx="1660336" cy="1912203"/>
            </a:xfrm>
            <a:grpFill/>
          </p:grpSpPr>
          <p:sp>
            <p:nvSpPr>
              <p:cNvPr id="100" name="Oval 99"/>
              <p:cNvSpPr/>
              <p:nvPr/>
            </p:nvSpPr>
            <p:spPr bwMode="auto">
              <a:xfrm>
                <a:off x="7944072" y="4417191"/>
                <a:ext cx="365760" cy="365760"/>
              </a:xfrm>
              <a:prstGeom prst="ellipse">
                <a:avLst/>
              </a:prstGeom>
              <a:solidFill>
                <a:schemeClr val="tx1">
                  <a:lumMod val="50000"/>
                </a:schemeClr>
              </a:solidFill>
              <a:ln w="10795"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101" name="Oval 100"/>
              <p:cNvSpPr/>
              <p:nvPr/>
            </p:nvSpPr>
            <p:spPr bwMode="auto">
              <a:xfrm>
                <a:off x="7944072" y="2870748"/>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102" name="Oval 101"/>
              <p:cNvSpPr/>
              <p:nvPr/>
            </p:nvSpPr>
            <p:spPr bwMode="auto">
              <a:xfrm>
                <a:off x="7944072" y="3387956"/>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103" name="Oval 102"/>
              <p:cNvSpPr/>
              <p:nvPr/>
            </p:nvSpPr>
            <p:spPr bwMode="auto">
              <a:xfrm>
                <a:off x="7944072" y="3905164"/>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cxnSp>
            <p:nvCxnSpPr>
              <p:cNvPr id="104" name="Straight Connector 103"/>
              <p:cNvCxnSpPr>
                <a:endCxn id="103" idx="2"/>
              </p:cNvCxnSpPr>
              <p:nvPr/>
            </p:nvCxnSpPr>
            <p:spPr>
              <a:xfrm>
                <a:off x="6703060" y="3827255"/>
                <a:ext cx="1241012" cy="260789"/>
              </a:xfrm>
              <a:prstGeom prst="line">
                <a:avLst/>
              </a:prstGeom>
              <a:grpFill/>
              <a:ln w="19050" cap="flat" cmpd="sng" algn="ctr">
                <a:solidFill>
                  <a:srgbClr val="505050"/>
                </a:solidFill>
                <a:prstDash val="sysDot"/>
                <a:headEnd type="none"/>
                <a:tailEnd type="triangle"/>
              </a:ln>
              <a:effectLst/>
            </p:spPr>
          </p:cxnSp>
          <p:cxnSp>
            <p:nvCxnSpPr>
              <p:cNvPr id="105" name="Straight Connector 104"/>
              <p:cNvCxnSpPr/>
              <p:nvPr/>
            </p:nvCxnSpPr>
            <p:spPr>
              <a:xfrm>
                <a:off x="6649496" y="3956571"/>
                <a:ext cx="1294576" cy="648682"/>
              </a:xfrm>
              <a:prstGeom prst="line">
                <a:avLst/>
              </a:prstGeom>
              <a:grpFill/>
              <a:ln w="19050" cap="flat" cmpd="sng" algn="ctr">
                <a:solidFill>
                  <a:srgbClr val="505050"/>
                </a:solidFill>
                <a:prstDash val="sysDot"/>
                <a:headEnd type="none"/>
                <a:tailEnd type="triangle"/>
              </a:ln>
              <a:effectLst/>
            </p:spPr>
          </p:cxnSp>
          <p:cxnSp>
            <p:nvCxnSpPr>
              <p:cNvPr id="106" name="Straight Connector 105"/>
              <p:cNvCxnSpPr>
                <a:endCxn id="102" idx="2"/>
              </p:cNvCxnSpPr>
              <p:nvPr/>
            </p:nvCxnSpPr>
            <p:spPr>
              <a:xfrm flipV="1">
                <a:off x="6703060" y="3570836"/>
                <a:ext cx="1241012" cy="256419"/>
              </a:xfrm>
              <a:prstGeom prst="line">
                <a:avLst/>
              </a:prstGeom>
              <a:grpFill/>
              <a:ln w="19050" cap="flat" cmpd="sng" algn="ctr">
                <a:solidFill>
                  <a:srgbClr val="505050"/>
                </a:solidFill>
                <a:prstDash val="sysDot"/>
                <a:headEnd type="none"/>
                <a:tailEnd type="triangle"/>
              </a:ln>
              <a:effectLst/>
            </p:spPr>
          </p:cxnSp>
          <p:cxnSp>
            <p:nvCxnSpPr>
              <p:cNvPr id="107" name="Straight Connector 106"/>
              <p:cNvCxnSpPr>
                <a:endCxn id="101" idx="2"/>
              </p:cNvCxnSpPr>
              <p:nvPr/>
            </p:nvCxnSpPr>
            <p:spPr>
              <a:xfrm flipV="1">
                <a:off x="6649496" y="3053628"/>
                <a:ext cx="1294576" cy="644311"/>
              </a:xfrm>
              <a:prstGeom prst="line">
                <a:avLst/>
              </a:prstGeom>
              <a:grpFill/>
              <a:ln w="19050" cap="flat" cmpd="sng" algn="ctr">
                <a:solidFill>
                  <a:srgbClr val="505050"/>
                </a:solidFill>
                <a:prstDash val="sysDot"/>
                <a:headEnd type="none"/>
                <a:tailEnd type="triangle"/>
              </a:ln>
              <a:effectLst/>
            </p:spPr>
          </p:cxnSp>
        </p:grpSp>
        <p:grpSp>
          <p:nvGrpSpPr>
            <p:cNvPr id="87" name="Group 86"/>
            <p:cNvGrpSpPr/>
            <p:nvPr/>
          </p:nvGrpSpPr>
          <p:grpSpPr>
            <a:xfrm>
              <a:off x="9856468" y="1839583"/>
              <a:ext cx="1660336" cy="1912203"/>
              <a:chOff x="6649496" y="2870748"/>
              <a:chExt cx="1660336" cy="1912203"/>
            </a:xfrm>
            <a:grpFill/>
          </p:grpSpPr>
          <p:sp>
            <p:nvSpPr>
              <p:cNvPr id="92" name="Oval 91"/>
              <p:cNvSpPr/>
              <p:nvPr/>
            </p:nvSpPr>
            <p:spPr bwMode="auto">
              <a:xfrm>
                <a:off x="7944072" y="4417191"/>
                <a:ext cx="365760" cy="365760"/>
              </a:xfrm>
              <a:prstGeom prst="ellipse">
                <a:avLst/>
              </a:prstGeom>
              <a:solidFill>
                <a:schemeClr val="tx1">
                  <a:lumMod val="50000"/>
                </a:schemeClr>
              </a:solidFill>
              <a:ln w="10795"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93" name="Oval 92"/>
              <p:cNvSpPr/>
              <p:nvPr/>
            </p:nvSpPr>
            <p:spPr bwMode="auto">
              <a:xfrm>
                <a:off x="7944072" y="2870748"/>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94" name="Oval 93"/>
              <p:cNvSpPr/>
              <p:nvPr/>
            </p:nvSpPr>
            <p:spPr bwMode="auto">
              <a:xfrm>
                <a:off x="7944072" y="3387956"/>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95" name="Oval 94"/>
              <p:cNvSpPr/>
              <p:nvPr/>
            </p:nvSpPr>
            <p:spPr bwMode="auto">
              <a:xfrm>
                <a:off x="7944072" y="3905164"/>
                <a:ext cx="365760" cy="365760"/>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cxnSp>
            <p:nvCxnSpPr>
              <p:cNvPr id="96" name="Straight Connector 95"/>
              <p:cNvCxnSpPr>
                <a:endCxn id="95" idx="2"/>
              </p:cNvCxnSpPr>
              <p:nvPr/>
            </p:nvCxnSpPr>
            <p:spPr>
              <a:xfrm>
                <a:off x="6703060" y="3827255"/>
                <a:ext cx="1241012" cy="260789"/>
              </a:xfrm>
              <a:prstGeom prst="line">
                <a:avLst/>
              </a:prstGeom>
              <a:grpFill/>
              <a:ln w="19050" cap="flat" cmpd="sng" algn="ctr">
                <a:solidFill>
                  <a:srgbClr val="505050"/>
                </a:solidFill>
                <a:prstDash val="sysDot"/>
                <a:headEnd type="none"/>
                <a:tailEnd type="triangle"/>
              </a:ln>
              <a:effectLst/>
            </p:spPr>
          </p:cxnSp>
          <p:cxnSp>
            <p:nvCxnSpPr>
              <p:cNvPr id="97" name="Straight Connector 96"/>
              <p:cNvCxnSpPr/>
              <p:nvPr/>
            </p:nvCxnSpPr>
            <p:spPr>
              <a:xfrm>
                <a:off x="6649496" y="3956571"/>
                <a:ext cx="1294576" cy="648682"/>
              </a:xfrm>
              <a:prstGeom prst="line">
                <a:avLst/>
              </a:prstGeom>
              <a:grpFill/>
              <a:ln w="19050" cap="flat" cmpd="sng" algn="ctr">
                <a:solidFill>
                  <a:srgbClr val="505050"/>
                </a:solidFill>
                <a:prstDash val="sysDot"/>
                <a:headEnd type="none"/>
                <a:tailEnd type="triangle"/>
              </a:ln>
              <a:effectLst/>
            </p:spPr>
          </p:cxnSp>
          <p:cxnSp>
            <p:nvCxnSpPr>
              <p:cNvPr id="98" name="Straight Connector 97"/>
              <p:cNvCxnSpPr>
                <a:endCxn id="94" idx="2"/>
              </p:cNvCxnSpPr>
              <p:nvPr/>
            </p:nvCxnSpPr>
            <p:spPr>
              <a:xfrm flipV="1">
                <a:off x="6703060" y="3570836"/>
                <a:ext cx="1241012" cy="256419"/>
              </a:xfrm>
              <a:prstGeom prst="line">
                <a:avLst/>
              </a:prstGeom>
              <a:grpFill/>
              <a:ln w="19050" cap="flat" cmpd="sng" algn="ctr">
                <a:solidFill>
                  <a:srgbClr val="505050"/>
                </a:solidFill>
                <a:prstDash val="sysDot"/>
                <a:headEnd type="none"/>
                <a:tailEnd type="triangle"/>
              </a:ln>
              <a:effectLst/>
            </p:spPr>
          </p:cxnSp>
          <p:cxnSp>
            <p:nvCxnSpPr>
              <p:cNvPr id="99" name="Straight Connector 98"/>
              <p:cNvCxnSpPr>
                <a:endCxn id="93" idx="2"/>
              </p:cNvCxnSpPr>
              <p:nvPr/>
            </p:nvCxnSpPr>
            <p:spPr>
              <a:xfrm flipV="1">
                <a:off x="6649496" y="3053628"/>
                <a:ext cx="1294576" cy="644311"/>
              </a:xfrm>
              <a:prstGeom prst="line">
                <a:avLst/>
              </a:prstGeom>
              <a:grpFill/>
              <a:ln w="19050" cap="flat" cmpd="sng" algn="ctr">
                <a:solidFill>
                  <a:srgbClr val="505050"/>
                </a:solidFill>
                <a:prstDash val="sysDot"/>
                <a:headEnd type="none"/>
                <a:tailEnd type="triangle"/>
              </a:ln>
              <a:effectLst/>
            </p:spPr>
          </p:cxnSp>
        </p:grpSp>
        <p:grpSp>
          <p:nvGrpSpPr>
            <p:cNvPr id="88" name="Group 87"/>
            <p:cNvGrpSpPr/>
            <p:nvPr/>
          </p:nvGrpSpPr>
          <p:grpSpPr>
            <a:xfrm>
              <a:off x="11151044" y="1843528"/>
              <a:ext cx="365760" cy="1389813"/>
              <a:chOff x="7944072" y="3377592"/>
              <a:chExt cx="365760" cy="1389813"/>
            </a:xfrm>
            <a:grpFill/>
          </p:grpSpPr>
          <p:sp>
            <p:nvSpPr>
              <p:cNvPr id="89" name="Oval 88"/>
              <p:cNvSpPr/>
              <p:nvPr/>
            </p:nvSpPr>
            <p:spPr bwMode="auto">
              <a:xfrm>
                <a:off x="7944072" y="4401645"/>
                <a:ext cx="365760" cy="365760"/>
              </a:xfrm>
              <a:prstGeom prst="ellipse">
                <a:avLst/>
              </a:prstGeom>
              <a:solidFill>
                <a:schemeClr val="tx1">
                  <a:lumMod val="50000"/>
                </a:schemeClr>
              </a:solidFill>
              <a:ln w="10795"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90" name="Oval 89"/>
              <p:cNvSpPr/>
              <p:nvPr/>
            </p:nvSpPr>
            <p:spPr bwMode="auto">
              <a:xfrm>
                <a:off x="7944072" y="3377592"/>
                <a:ext cx="365760" cy="365760"/>
              </a:xfrm>
              <a:prstGeom prst="ellipse">
                <a:avLst/>
              </a:prstGeom>
              <a:solidFill>
                <a:schemeClr val="tx1">
                  <a:lumMod val="50000"/>
                </a:schemeClr>
              </a:solidFill>
              <a:ln w="9525"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91" name="Oval 90"/>
              <p:cNvSpPr/>
              <p:nvPr/>
            </p:nvSpPr>
            <p:spPr bwMode="auto">
              <a:xfrm>
                <a:off x="7944072" y="3889619"/>
                <a:ext cx="365760" cy="365760"/>
              </a:xfrm>
              <a:prstGeom prst="ellipse">
                <a:avLst/>
              </a:prstGeom>
              <a:solidFill>
                <a:schemeClr val="tx1">
                  <a:lumMod val="50000"/>
                </a:schemeClr>
              </a:solidFill>
              <a:ln w="9525"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29" name="Oval 128"/>
          <p:cNvSpPr/>
          <p:nvPr/>
        </p:nvSpPr>
        <p:spPr bwMode="auto">
          <a:xfrm>
            <a:off x="4993187" y="4090856"/>
            <a:ext cx="344432" cy="344432"/>
          </a:xfrm>
          <a:prstGeom prst="ellipse">
            <a:avLst/>
          </a:prstGeom>
          <a:solidFill>
            <a:schemeClr val="tx1">
              <a:lumMod val="50000"/>
            </a:schemeClr>
          </a:solidFill>
          <a:ln w="9525"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cxnSp>
        <p:nvCxnSpPr>
          <p:cNvPr id="130" name="Straight Connector 129"/>
          <p:cNvCxnSpPr>
            <a:stCxn id="129" idx="6"/>
            <a:endCxn id="50" idx="2"/>
          </p:cNvCxnSpPr>
          <p:nvPr/>
        </p:nvCxnSpPr>
        <p:spPr>
          <a:xfrm>
            <a:off x="5337620" y="4263072"/>
            <a:ext cx="450082" cy="0"/>
          </a:xfrm>
          <a:prstGeom prst="line">
            <a:avLst/>
          </a:prstGeom>
          <a:noFill/>
          <a:ln w="19050" cap="flat" cmpd="sng" algn="ctr">
            <a:solidFill>
              <a:schemeClr val="tx1">
                <a:lumMod val="50000"/>
              </a:schemeClr>
            </a:solidFill>
            <a:prstDash val="sysDot"/>
            <a:headEnd type="none"/>
            <a:tailEnd type="triangle"/>
          </a:ln>
          <a:effectLst/>
        </p:spPr>
      </p:cxnSp>
      <p:grpSp>
        <p:nvGrpSpPr>
          <p:cNvPr id="51" name="Group 50"/>
          <p:cNvGrpSpPr/>
          <p:nvPr/>
        </p:nvGrpSpPr>
        <p:grpSpPr>
          <a:xfrm>
            <a:off x="6081692" y="3399401"/>
            <a:ext cx="1574610" cy="1805577"/>
            <a:chOff x="6955216" y="2870748"/>
            <a:chExt cx="1672116" cy="1917385"/>
          </a:xfrm>
        </p:grpSpPr>
        <p:sp>
          <p:nvSpPr>
            <p:cNvPr id="52" name="Oval 51"/>
            <p:cNvSpPr/>
            <p:nvPr/>
          </p:nvSpPr>
          <p:spPr bwMode="auto">
            <a:xfrm rot="773144">
              <a:off x="8261572" y="4422373"/>
              <a:ext cx="365760" cy="365760"/>
            </a:xfrm>
            <a:prstGeom prst="ellipse">
              <a:avLst/>
            </a:prstGeom>
            <a:noFill/>
            <a:ln w="57150"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53" name="Oval 52"/>
            <p:cNvSpPr/>
            <p:nvPr/>
          </p:nvSpPr>
          <p:spPr bwMode="auto">
            <a:xfrm rot="20284868">
              <a:off x="8261572" y="2870748"/>
              <a:ext cx="365760" cy="365760"/>
            </a:xfrm>
            <a:prstGeom prst="ellipse">
              <a:avLst/>
            </a:prstGeom>
            <a:noFill/>
            <a:ln w="57150"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sp>
          <p:nvSpPr>
            <p:cNvPr id="55" name="Oval 54"/>
            <p:cNvSpPr/>
            <p:nvPr/>
          </p:nvSpPr>
          <p:spPr bwMode="auto">
            <a:xfrm>
              <a:off x="8261572" y="3905164"/>
              <a:ext cx="365760" cy="365760"/>
            </a:xfrm>
            <a:prstGeom prst="ellipse">
              <a:avLst/>
            </a:prstGeom>
            <a:noFill/>
            <a:ln w="57150"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cxnSp>
          <p:nvCxnSpPr>
            <p:cNvPr id="56" name="Straight Connector 55"/>
            <p:cNvCxnSpPr>
              <a:stCxn id="50" idx="6"/>
              <a:endCxn id="55" idx="2"/>
            </p:cNvCxnSpPr>
            <p:nvPr/>
          </p:nvCxnSpPr>
          <p:spPr>
            <a:xfrm>
              <a:off x="7008781" y="3787902"/>
              <a:ext cx="1252791" cy="300143"/>
            </a:xfrm>
            <a:prstGeom prst="line">
              <a:avLst/>
            </a:prstGeom>
            <a:noFill/>
            <a:ln w="19050" cap="flat" cmpd="sng" algn="ctr">
              <a:solidFill>
                <a:srgbClr val="0072C6">
                  <a:lumMod val="50000"/>
                </a:srgbClr>
              </a:solidFill>
              <a:prstDash val="sysDot"/>
              <a:headEnd type="none"/>
              <a:tailEnd type="triangle"/>
            </a:ln>
            <a:effectLst/>
          </p:spPr>
        </p:cxnSp>
        <p:cxnSp>
          <p:nvCxnSpPr>
            <p:cNvPr id="57" name="Straight Connector 56"/>
            <p:cNvCxnSpPr>
              <a:stCxn id="50" idx="5"/>
              <a:endCxn id="52" idx="2"/>
            </p:cNvCxnSpPr>
            <p:nvPr/>
          </p:nvCxnSpPr>
          <p:spPr>
            <a:xfrm>
              <a:off x="6955216" y="3917218"/>
              <a:ext cx="1310961" cy="647251"/>
            </a:xfrm>
            <a:prstGeom prst="line">
              <a:avLst/>
            </a:prstGeom>
            <a:noFill/>
            <a:ln w="19050" cap="flat" cmpd="sng" algn="ctr">
              <a:solidFill>
                <a:srgbClr val="0072C6">
                  <a:lumMod val="50000"/>
                </a:srgbClr>
              </a:solidFill>
              <a:prstDash val="sysDot"/>
              <a:headEnd type="none"/>
              <a:tailEnd type="triangle"/>
            </a:ln>
            <a:effectLst/>
          </p:spPr>
        </p:cxnSp>
        <p:cxnSp>
          <p:nvCxnSpPr>
            <p:cNvPr id="58" name="Straight Connector 57"/>
            <p:cNvCxnSpPr>
              <a:stCxn id="50" idx="6"/>
              <a:endCxn id="54" idx="2"/>
            </p:cNvCxnSpPr>
            <p:nvPr/>
          </p:nvCxnSpPr>
          <p:spPr>
            <a:xfrm flipV="1">
              <a:off x="7008782" y="3570836"/>
              <a:ext cx="1252790" cy="217066"/>
            </a:xfrm>
            <a:prstGeom prst="line">
              <a:avLst/>
            </a:prstGeom>
            <a:noFill/>
            <a:ln w="19050" cap="flat" cmpd="sng" algn="ctr">
              <a:solidFill>
                <a:srgbClr val="0072C6">
                  <a:lumMod val="50000"/>
                </a:srgbClr>
              </a:solidFill>
              <a:prstDash val="sysDot"/>
              <a:headEnd type="none"/>
              <a:tailEnd type="triangle"/>
            </a:ln>
            <a:effectLst/>
          </p:spPr>
        </p:cxnSp>
        <p:cxnSp>
          <p:nvCxnSpPr>
            <p:cNvPr id="59" name="Straight Connector 58"/>
            <p:cNvCxnSpPr>
              <a:stCxn id="50" idx="7"/>
              <a:endCxn id="53" idx="2"/>
            </p:cNvCxnSpPr>
            <p:nvPr/>
          </p:nvCxnSpPr>
          <p:spPr>
            <a:xfrm flipV="1">
              <a:off x="6955218" y="3121896"/>
              <a:ext cx="1319573" cy="536690"/>
            </a:xfrm>
            <a:prstGeom prst="line">
              <a:avLst/>
            </a:prstGeom>
            <a:noFill/>
            <a:ln w="19050" cap="flat" cmpd="sng" algn="ctr">
              <a:solidFill>
                <a:srgbClr val="0072C6">
                  <a:lumMod val="50000"/>
                </a:srgbClr>
              </a:solidFill>
              <a:prstDash val="sysDot"/>
              <a:headEnd type="none"/>
              <a:tailEnd type="triangle"/>
            </a:ln>
            <a:effectLst/>
          </p:spPr>
        </p:cxnSp>
        <p:sp>
          <p:nvSpPr>
            <p:cNvPr id="54" name="Oval 53"/>
            <p:cNvSpPr/>
            <p:nvPr/>
          </p:nvSpPr>
          <p:spPr bwMode="auto">
            <a:xfrm>
              <a:off x="8261572" y="3387956"/>
              <a:ext cx="365760" cy="365760"/>
            </a:xfrm>
            <a:prstGeom prst="ellipse">
              <a:avLst/>
            </a:prstGeom>
            <a:solidFill>
              <a:schemeClr val="tx1">
                <a:lumMod val="50000"/>
              </a:schemeClr>
            </a:solidFill>
            <a:ln w="9525" cap="flat" cmpd="sng" algn="ctr">
              <a:solidFill>
                <a:schemeClr val="tx1">
                  <a:lumMod val="50000"/>
                </a:schemeClr>
              </a:solidFill>
              <a:prstDash val="solid"/>
              <a:headEnd type="none" w="med" len="med"/>
              <a:tailEnd type="none" w="med" len="med"/>
            </a:ln>
            <a:effectLst/>
          </p:spPr>
          <p:txBody>
            <a:bodyPr rot="0" spcFirstLastPara="0" vertOverflow="overflow" horzOverflow="overflow" vert="horz" wrap="square" lIns="172216" tIns="137773" rIns="172216" bIns="137773" numCol="1" spcCol="0" rtlCol="0" fromWordArt="0" anchor="t" anchorCtr="0" forceAA="0" compatLnSpc="1">
              <a:prstTxWarp prst="textNoShape">
                <a:avLst/>
              </a:prstTxWarp>
              <a:noAutofit/>
            </a:bodyPr>
            <a:lstStyle/>
            <a:p>
              <a:pPr algn="ctr" defTabSz="878082" fontAlgn="base">
                <a:lnSpc>
                  <a:spcPct val="90000"/>
                </a:lnSpc>
                <a:spcBef>
                  <a:spcPct val="0"/>
                </a:spcBef>
                <a:spcAft>
                  <a:spcPct val="0"/>
                </a:spcAft>
                <a:defRPr/>
              </a:pPr>
              <a:endParaRPr lang="en-US" sz="2260" ker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00216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500"/>
                                        <p:tgtEl>
                                          <p:spTgt spid="47"/>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29"/>
                                        </p:tgtEl>
                                        <p:attrNameLst>
                                          <p:attrName>style.visibility</p:attrName>
                                        </p:attrNameLst>
                                      </p:cBhvr>
                                      <p:to>
                                        <p:strVal val="visible"/>
                                      </p:to>
                                    </p:set>
                                    <p:animEffect transition="in" filter="fade">
                                      <p:cBhvr>
                                        <p:cTn id="21" dur="500"/>
                                        <p:tgtEl>
                                          <p:spTgt spid="129"/>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30"/>
                                        </p:tgtEl>
                                        <p:attrNameLst>
                                          <p:attrName>style.visibility</p:attrName>
                                        </p:attrNameLst>
                                      </p:cBhvr>
                                      <p:to>
                                        <p:strVal val="visible"/>
                                      </p:to>
                                    </p:set>
                                    <p:animEffect transition="in" filter="wipe(left)">
                                      <p:cBhvr>
                                        <p:cTn id="25" dur="500"/>
                                        <p:tgtEl>
                                          <p:spTgt spid="130"/>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par>
                                <p:cTn id="34" presetID="22" presetClass="entr" presetSubtype="8"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left)">
                                      <p:cBhvr>
                                        <p:cTn id="36" dur="750"/>
                                        <p:tgtEl>
                                          <p:spTgt spid="60"/>
                                        </p:tgtEl>
                                      </p:cBhvr>
                                    </p:animEffect>
                                  </p:childTnLst>
                                </p:cTn>
                              </p:par>
                              <p:par>
                                <p:cTn id="37" presetID="22" presetClass="entr" presetSubtype="8" fill="hold" nodeType="with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wipe(left)">
                                      <p:cBhvr>
                                        <p:cTn id="39" dur="750"/>
                                        <p:tgtEl>
                                          <p:spTgt spid="81"/>
                                        </p:tgtEl>
                                      </p:cBhvr>
                                    </p:animEffect>
                                  </p:childTnLst>
                                </p:cTn>
                              </p:par>
                            </p:childTnLst>
                          </p:cTn>
                        </p:par>
                        <p:par>
                          <p:cTn id="40" fill="hold">
                            <p:stCondLst>
                              <p:cond delay="2750"/>
                            </p:stCondLst>
                            <p:childTnLst>
                              <p:par>
                                <p:cTn id="41" presetID="22" presetClass="entr" presetSubtype="8"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750"/>
                                        <p:tgtEl>
                                          <p:spTgt spid="3"/>
                                        </p:tgtEl>
                                      </p:cBhvr>
                                    </p:animEffect>
                                  </p:childTnLst>
                                </p:cTn>
                              </p:par>
                              <p:par>
                                <p:cTn id="44" presetID="22" presetClass="entr" presetSubtype="8"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50" grpId="0" animBg="1"/>
      <p:bldP spid="1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2663070" y="1478544"/>
            <a:ext cx="9074119" cy="592259"/>
          </a:xfrm>
          <a:prstGeom prst="rect">
            <a:avLst/>
          </a:prstGeom>
          <a:solidFill>
            <a:schemeClr val="bg1">
              <a:lumMod val="85000"/>
              <a:alpha val="33000"/>
            </a:schemeClr>
          </a:solidFill>
        </p:spPr>
        <p:txBody>
          <a:bodyPr lIns="137053" tIns="0" rIns="182737" bIns="0" anchor="ctr"/>
          <a:lstStyle>
            <a:defPPr>
              <a:defRPr lang="en-US"/>
            </a:defPPr>
            <a:lvl1pPr marL="342632" indent="-342632" defTabSz="914363">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anose="020B0502040204020203"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indent="0">
              <a:buNone/>
            </a:pPr>
            <a:r>
              <a:rPr lang="en-US" sz="1500">
                <a:latin typeface="+mn-lt"/>
              </a:rPr>
              <a:t>Admin level privilege is obtained to disable system defenses and evade detection (e.g. Pass the Hash attack)</a:t>
            </a:r>
          </a:p>
        </p:txBody>
      </p:sp>
      <p:sp>
        <p:nvSpPr>
          <p:cNvPr id="5" name="Text Placeholder 4"/>
          <p:cNvSpPr txBox="1">
            <a:spLocks/>
          </p:cNvSpPr>
          <p:nvPr/>
        </p:nvSpPr>
        <p:spPr>
          <a:xfrm>
            <a:off x="2663072" y="5152119"/>
            <a:ext cx="9074116" cy="712683"/>
          </a:xfrm>
          <a:prstGeom prst="rect">
            <a:avLst/>
          </a:prstGeom>
          <a:solidFill>
            <a:schemeClr val="bg1">
              <a:lumMod val="85000"/>
              <a:alpha val="33000"/>
            </a:schemeClr>
          </a:solidFill>
        </p:spPr>
        <p:txBody>
          <a:bodyPr lIns="137053" tIns="0" rIns="182737" bIns="0" anchor="ctr"/>
          <a:lstStyle>
            <a:defPPr>
              <a:defRPr lang="en-US"/>
            </a:defPPr>
            <a:lvl1pPr marL="342632" indent="-342632" defTabSz="914363">
              <a:lnSpc>
                <a:spcPct val="90000"/>
              </a:lnSpc>
              <a:spcBef>
                <a:spcPct val="20000"/>
              </a:spcBef>
              <a:buSzPct val="90000"/>
              <a:buFont typeface="Wingdings" pitchFamily="2" charset="2"/>
              <a:buChar char="§"/>
              <a:defRPr sz="1400">
                <a:gradFill>
                  <a:gsLst>
                    <a:gs pos="0">
                      <a:schemeClr val="tx1"/>
                    </a:gs>
                    <a:gs pos="86000">
                      <a:schemeClr val="tx1"/>
                    </a:gs>
                  </a:gsLst>
                  <a:lin ang="5400000" scaled="0"/>
                </a:gradFill>
                <a:latin typeface="Segoe UI Light" panose="020B0502040204020203"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0"/>
            <a:r>
              <a:rPr lang="en-US" sz="1500">
                <a:latin typeface="+mn-lt"/>
              </a:rPr>
              <a:t>Enabled without lock</a:t>
            </a:r>
          </a:p>
          <a:p>
            <a:pPr lvl="0"/>
            <a:r>
              <a:rPr lang="en-US" sz="1500">
                <a:latin typeface="+mn-lt"/>
              </a:rPr>
              <a:t>Enabled with UEFI lock</a:t>
            </a:r>
          </a:p>
        </p:txBody>
      </p:sp>
      <p:sp>
        <p:nvSpPr>
          <p:cNvPr id="6" name="Content Placeholder 6"/>
          <p:cNvSpPr txBox="1">
            <a:spLocks/>
          </p:cNvSpPr>
          <p:nvPr/>
        </p:nvSpPr>
        <p:spPr>
          <a:xfrm>
            <a:off x="501649" y="1478543"/>
            <a:ext cx="1974389" cy="592260"/>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solidFill>
                  <a:schemeClr val="bg2"/>
                </a:solidFill>
                <a:latin typeface="+mn-lt"/>
              </a:rPr>
              <a:t>Threat</a:t>
            </a:r>
          </a:p>
        </p:txBody>
      </p:sp>
      <p:sp>
        <p:nvSpPr>
          <p:cNvPr id="7" name="Content Placeholder 6"/>
          <p:cNvSpPr txBox="1">
            <a:spLocks/>
          </p:cNvSpPr>
          <p:nvPr/>
        </p:nvSpPr>
        <p:spPr>
          <a:xfrm>
            <a:off x="501649" y="5152119"/>
            <a:ext cx="1974389" cy="712682"/>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a:solidFill>
                  <a:schemeClr val="bg2"/>
                </a:solidFill>
                <a:latin typeface="+mn-lt"/>
              </a:rPr>
              <a:t>Configuration Options</a:t>
            </a:r>
          </a:p>
        </p:txBody>
      </p:sp>
      <p:sp>
        <p:nvSpPr>
          <p:cNvPr id="8" name="Text Placeholder 4"/>
          <p:cNvSpPr txBox="1">
            <a:spLocks/>
          </p:cNvSpPr>
          <p:nvPr/>
        </p:nvSpPr>
        <p:spPr>
          <a:xfrm>
            <a:off x="2663393" y="2224840"/>
            <a:ext cx="9074119" cy="1786086"/>
          </a:xfrm>
          <a:prstGeom prst="rect">
            <a:avLst/>
          </a:prstGeom>
          <a:solidFill>
            <a:schemeClr val="bg1">
              <a:lumMod val="85000"/>
              <a:alpha val="33000"/>
            </a:schemeClr>
          </a:solidFill>
        </p:spPr>
        <p:txBody>
          <a:bodyPr lIns="137053" tIns="0" rIns="182737" bIns="0" anchor="ctr"/>
          <a:lstStyle>
            <a:defPPr>
              <a:defRPr lang="en-US"/>
            </a:defPPr>
            <a:lvl1pPr marL="342632" indent="-342632" defTabSz="914363">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anose="020B0502040204020203"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indent="0">
              <a:buNone/>
            </a:pPr>
            <a:r>
              <a:rPr lang="en-US" sz="1500">
                <a:latin typeface="+mn-lt"/>
              </a:rPr>
              <a:t>Credential Guard helps to mitigate threats by using Hyper-V powered secure execution environment to protect NTLM tokens</a:t>
            </a:r>
          </a:p>
          <a:p>
            <a:r>
              <a:rPr lang="en-US" sz="1500">
                <a:latin typeface="+mn-lt"/>
              </a:rPr>
              <a:t>Prevents pass-the-hash attacks and enterprise credential theft that happens by reading and dumping the content of lsass memory</a:t>
            </a:r>
          </a:p>
          <a:p>
            <a:r>
              <a:rPr lang="en-US" sz="1500">
                <a:latin typeface="+mn-lt"/>
              </a:rPr>
              <a:t>You can place items under Credential Guard, but they cannot be removed</a:t>
            </a:r>
          </a:p>
          <a:p>
            <a:r>
              <a:rPr lang="en-US" sz="1500">
                <a:latin typeface="+mn-lt"/>
              </a:rPr>
              <a:t>Decouples NTLM hash from logon secret</a:t>
            </a:r>
          </a:p>
          <a:p>
            <a:r>
              <a:rPr lang="en-US" sz="1500">
                <a:latin typeface="+mn-lt"/>
              </a:rPr>
              <a:t>Fully randomizes and manages full length NTLM hash to prevent brute force attack</a:t>
            </a:r>
          </a:p>
        </p:txBody>
      </p:sp>
      <p:sp>
        <p:nvSpPr>
          <p:cNvPr id="9" name="Content Placeholder 6"/>
          <p:cNvSpPr txBox="1">
            <a:spLocks/>
          </p:cNvSpPr>
          <p:nvPr/>
        </p:nvSpPr>
        <p:spPr>
          <a:xfrm>
            <a:off x="501649" y="2229125"/>
            <a:ext cx="1974389" cy="1800000"/>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a:solidFill>
                  <a:schemeClr val="bg2"/>
                </a:solidFill>
                <a:latin typeface="+mn-lt"/>
              </a:rPr>
              <a:t>Mitigation</a:t>
            </a:r>
          </a:p>
        </p:txBody>
      </p:sp>
      <p:sp>
        <p:nvSpPr>
          <p:cNvPr id="10" name="Text Placeholder 4"/>
          <p:cNvSpPr txBox="1">
            <a:spLocks/>
          </p:cNvSpPr>
          <p:nvPr/>
        </p:nvSpPr>
        <p:spPr>
          <a:xfrm>
            <a:off x="2663070" y="4168776"/>
            <a:ext cx="9074119" cy="825499"/>
          </a:xfrm>
          <a:prstGeom prst="rect">
            <a:avLst/>
          </a:prstGeom>
          <a:solidFill>
            <a:schemeClr val="bg1">
              <a:lumMod val="85000"/>
              <a:alpha val="33000"/>
            </a:schemeClr>
          </a:solidFill>
        </p:spPr>
        <p:txBody>
          <a:bodyPr lIns="137053" tIns="0" rIns="182737" bIns="0" anchor="ctr"/>
          <a:lstStyle>
            <a:defPPr>
              <a:defRPr lang="en-US"/>
            </a:defPPr>
            <a:lvl1pPr marL="342632" indent="-342632" defTabSz="914363">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anose="020B0502040204020203"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500">
                <a:latin typeface="+mn-lt"/>
              </a:rPr>
              <a:t>Credential Manager support</a:t>
            </a:r>
          </a:p>
          <a:p>
            <a:r>
              <a:rPr lang="en-US" sz="1500">
                <a:latin typeface="+mn-lt"/>
              </a:rPr>
              <a:t>TPM 1.2 and 2.0 provides protection for encryption keys that are stored in the firmware and are used by Credential Guard. </a:t>
            </a:r>
          </a:p>
        </p:txBody>
      </p:sp>
      <p:sp>
        <p:nvSpPr>
          <p:cNvPr id="11" name="Content Placeholder 6"/>
          <p:cNvSpPr txBox="1">
            <a:spLocks/>
          </p:cNvSpPr>
          <p:nvPr/>
        </p:nvSpPr>
        <p:spPr>
          <a:xfrm>
            <a:off x="501326" y="4168775"/>
            <a:ext cx="1974389" cy="825497"/>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a:solidFill>
                  <a:schemeClr val="bg2"/>
                </a:solidFill>
                <a:latin typeface="+mn-lt"/>
              </a:rPr>
              <a:t>Improvements</a:t>
            </a:r>
          </a:p>
        </p:txBody>
      </p:sp>
      <p:sp>
        <p:nvSpPr>
          <p:cNvPr id="12" name="Title 1">
            <a:extLst>
              <a:ext uri="{FF2B5EF4-FFF2-40B4-BE49-F238E27FC236}">
                <a16:creationId xmlns:a16="http://schemas.microsoft.com/office/drawing/2014/main" id="{848B8852-DA8C-4D1D-B7BB-9E72887A29C1}"/>
              </a:ext>
            </a:extLst>
          </p:cNvPr>
          <p:cNvSpPr txBox="1">
            <a:spLocks/>
          </p:cNvSpPr>
          <p:nvPr/>
        </p:nvSpPr>
        <p:spPr>
          <a:xfrm>
            <a:off x="421640" y="441914"/>
            <a:ext cx="10518339" cy="765564"/>
          </a:xfrm>
          <a:prstGeom prst="rect">
            <a:avLst/>
          </a:prstGeom>
        </p:spPr>
        <p:txBody>
          <a:bodyPr vert="horz" wrap="square" lIns="146304" tIns="91440" rIns="146304" bIns="91440" rtlCol="0" anchor="t">
            <a:noAutofit/>
          </a:bodyPr>
          <a:lstStyle>
            <a:lvl1pPr algn="l" defTabSz="896365" rtl="0" eaLnBrk="1" latinLnBrk="0" hangingPunct="1">
              <a:lnSpc>
                <a:spcPct val="90000"/>
              </a:lnSpc>
              <a:spcBef>
                <a:spcPct val="0"/>
              </a:spcBef>
              <a:buNone/>
              <a:defRPr lang="en-US" sz="3600" b="0" kern="1200" cap="none" spc="-144"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CA" spc="0" dirty="0">
                <a:ln w="0"/>
                <a:solidFill>
                  <a:schemeClr val="accent1"/>
                </a:solidFill>
                <a:effectLst>
                  <a:outerShdw blurRad="38100" dist="25400" dir="5400000" algn="ctr" rotWithShape="0">
                    <a:srgbClr val="6E747A">
                      <a:alpha val="43000"/>
                    </a:srgbClr>
                  </a:outerShdw>
                </a:effectLst>
              </a:rPr>
              <a:t>Windows</a:t>
            </a:r>
            <a:r>
              <a:rPr lang="en-CA" dirty="0"/>
              <a:t> Defender Credential Guard</a:t>
            </a:r>
          </a:p>
        </p:txBody>
      </p:sp>
    </p:spTree>
    <p:extLst>
      <p:ext uri="{BB962C8B-B14F-4D97-AF65-F5344CB8AC3E}">
        <p14:creationId xmlns:p14="http://schemas.microsoft.com/office/powerpoint/2010/main" val="2055108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69F404-FECF-484C-A60D-2979EB4BD160}"/>
              </a:ext>
            </a:extLst>
          </p:cNvPr>
          <p:cNvSpPr>
            <a:spLocks noGrp="1"/>
          </p:cNvSpPr>
          <p:nvPr>
            <p:ph type="title"/>
          </p:nvPr>
        </p:nvSpPr>
        <p:spPr/>
        <p:txBody>
          <a:bodyPr/>
          <a:lstStyle/>
          <a:p>
            <a:r>
              <a:rPr lang="en-US" dirty="0"/>
              <a:t>Agenda</a:t>
            </a:r>
          </a:p>
        </p:txBody>
      </p:sp>
      <p:sp>
        <p:nvSpPr>
          <p:cNvPr id="6" name="Text Placeholder 2">
            <a:extLst>
              <a:ext uri="{FF2B5EF4-FFF2-40B4-BE49-F238E27FC236}">
                <a16:creationId xmlns:a16="http://schemas.microsoft.com/office/drawing/2014/main" id="{7DA63822-187B-40F7-8373-A124256CED35}"/>
              </a:ext>
            </a:extLst>
          </p:cNvPr>
          <p:cNvSpPr txBox="1">
            <a:spLocks/>
          </p:cNvSpPr>
          <p:nvPr/>
        </p:nvSpPr>
        <p:spPr>
          <a:xfrm>
            <a:off x="268461" y="1281241"/>
            <a:ext cx="11655078" cy="2532168"/>
          </a:xfrm>
          <a:prstGeom prst="rect">
            <a:avLst/>
          </a:prstGeom>
        </p:spPr>
        <p:txBody>
          <a:bodyPr/>
          <a:lstStyle>
            <a:lvl1pPr marL="219685"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3936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59054"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78738"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4pPr>
            <a:lvl5pPr marL="1098423" marR="0" indent="-219685" algn="l" defTabSz="89636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5pPr>
            <a:lvl6pPr marL="2465003"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6pPr>
            <a:lvl7pPr marL="2913186"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7pPr>
            <a:lvl8pPr marL="3361368"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8pPr>
            <a:lvl9pPr marL="3809552" indent="-224092" algn="l" defTabSz="896365" rtl="0" eaLnBrk="1" latinLnBrk="0" hangingPunct="1">
              <a:spcBef>
                <a:spcPct val="20000"/>
              </a:spcBef>
              <a:buFont typeface="Arial" pitchFamily="34" charset="0"/>
              <a:buChar char="•"/>
              <a:defRPr sz="1922" kern="1200">
                <a:solidFill>
                  <a:schemeClr val="tx1"/>
                </a:solidFill>
                <a:latin typeface="+mn-lt"/>
                <a:ea typeface="+mn-ea"/>
                <a:cs typeface="+mn-cs"/>
              </a:defRPr>
            </a:lvl9pPr>
          </a:lstStyle>
          <a:p>
            <a:pPr marL="795597" lvl="1" indent="-571500">
              <a:buFont typeface="Arial" panose="020B0604020202020204" pitchFamily="34" charset="0"/>
              <a:buChar char="•"/>
            </a:pPr>
            <a:r>
              <a:rPr lang="en-US" sz="3200" dirty="0">
                <a:latin typeface="Segoe UI Semibold (Headings)"/>
              </a:rPr>
              <a:t>Bios to UEFI Conversion</a:t>
            </a:r>
          </a:p>
          <a:p>
            <a:pPr marL="795597" lvl="1" indent="-571500">
              <a:buFont typeface="Arial" panose="020B0604020202020204" pitchFamily="34" charset="0"/>
              <a:buChar char="•"/>
            </a:pPr>
            <a:r>
              <a:rPr lang="en-US" sz="3200" dirty="0">
                <a:latin typeface="Segoe UI Semibold (Headings)"/>
              </a:rPr>
              <a:t>Credential Guard</a:t>
            </a:r>
          </a:p>
          <a:p>
            <a:pPr marL="795597" lvl="1" indent="-571500">
              <a:buFont typeface="Arial" panose="020B0604020202020204" pitchFamily="34" charset="0"/>
              <a:buChar char="•"/>
            </a:pPr>
            <a:r>
              <a:rPr lang="en-US" sz="3200" dirty="0">
                <a:latin typeface="Segoe UI Semibold (Headings)"/>
              </a:rPr>
              <a:t>Device Guard</a:t>
            </a:r>
          </a:p>
        </p:txBody>
      </p:sp>
    </p:spTree>
    <p:extLst>
      <p:ext uri="{BB962C8B-B14F-4D97-AF65-F5344CB8AC3E}">
        <p14:creationId xmlns:p14="http://schemas.microsoft.com/office/powerpoint/2010/main" val="142275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considerations</a:t>
            </a:r>
          </a:p>
        </p:txBody>
      </p:sp>
      <p:grpSp>
        <p:nvGrpSpPr>
          <p:cNvPr id="9" name="Group 8"/>
          <p:cNvGrpSpPr/>
          <p:nvPr/>
        </p:nvGrpSpPr>
        <p:grpSpPr>
          <a:xfrm>
            <a:off x="393272" y="1482022"/>
            <a:ext cx="11357830" cy="2016908"/>
            <a:chOff x="399638" y="1871164"/>
            <a:chExt cx="11588598" cy="2057890"/>
          </a:xfrm>
        </p:grpSpPr>
        <p:sp>
          <p:nvSpPr>
            <p:cNvPr id="10" name="Rectangle 9"/>
            <p:cNvSpPr/>
            <p:nvPr/>
          </p:nvSpPr>
          <p:spPr>
            <a:xfrm>
              <a:off x="3094037" y="1876498"/>
              <a:ext cx="8894199" cy="2052556"/>
            </a:xfrm>
            <a:prstGeom prst="rect">
              <a:avLst/>
            </a:prstGeom>
            <a:solidFill>
              <a:schemeClr val="tx1">
                <a:lumMod val="10000"/>
                <a:lumOff val="90000"/>
              </a:schemeClr>
            </a:solidFill>
          </p:spPr>
          <p:txBody>
            <a:bodyPr wrap="square">
              <a:spAutoFit/>
            </a:bodyPr>
            <a:lstStyle/>
            <a:p>
              <a:pPr marL="280064" indent="-280064">
                <a:buFont typeface="Arial" panose="020B0604020202020204" pitchFamily="34" charset="0"/>
                <a:buChar char="•"/>
              </a:pPr>
              <a:r>
                <a:rPr lang="en-US" sz="1764" dirty="0">
                  <a:solidFill>
                    <a:schemeClr val="tx1">
                      <a:lumMod val="75000"/>
                    </a:schemeClr>
                  </a:solidFill>
                </a:rPr>
                <a:t>Windows 10 Enterprise x64 Edition</a:t>
              </a:r>
            </a:p>
            <a:p>
              <a:pPr marL="280064" indent="-280064">
                <a:buFont typeface="Arial" panose="020B0604020202020204" pitchFamily="34" charset="0"/>
                <a:buChar char="•"/>
              </a:pPr>
              <a:r>
                <a:rPr lang="en-US" sz="1764" dirty="0">
                  <a:solidFill>
                    <a:schemeClr val="tx1">
                      <a:lumMod val="75000"/>
                    </a:schemeClr>
                  </a:solidFill>
                </a:rPr>
                <a:t>UEFI 2.3.1 or higher firmware and Secure Boot</a:t>
              </a:r>
            </a:p>
            <a:p>
              <a:pPr marL="280064" indent="-280064">
                <a:buFont typeface="Arial" panose="020B0604020202020204" pitchFamily="34" charset="0"/>
                <a:buChar char="•"/>
              </a:pPr>
              <a:r>
                <a:rPr lang="en-US" sz="1764" dirty="0">
                  <a:solidFill>
                    <a:schemeClr val="tx1">
                      <a:lumMod val="75000"/>
                    </a:schemeClr>
                  </a:solidFill>
                </a:rPr>
                <a:t>TPM 2.0 (Note: TPM 1.2  can be used but is not recommended.)</a:t>
              </a:r>
            </a:p>
            <a:p>
              <a:pPr marL="280064" indent="-280064">
                <a:buFont typeface="Arial" panose="020B0604020202020204" pitchFamily="34" charset="0"/>
                <a:buChar char="•"/>
              </a:pPr>
              <a:r>
                <a:rPr lang="en-US" sz="1764" dirty="0">
                  <a:solidFill>
                    <a:schemeClr val="tx1">
                      <a:lumMod val="75000"/>
                    </a:schemeClr>
                  </a:solidFill>
                </a:rPr>
                <a:t>Virtualization capable hardware</a:t>
              </a:r>
            </a:p>
            <a:p>
              <a:pPr marL="280064" indent="-280064">
                <a:buFont typeface="Arial" panose="020B0604020202020204" pitchFamily="34" charset="0"/>
                <a:buChar char="•"/>
              </a:pPr>
              <a:r>
                <a:rPr lang="en-US" sz="1764" dirty="0">
                  <a:solidFill>
                    <a:schemeClr val="tx1">
                      <a:lumMod val="75000"/>
                    </a:schemeClr>
                  </a:solidFill>
                </a:rPr>
                <a:t>Physical device</a:t>
              </a:r>
            </a:p>
            <a:p>
              <a:pPr marL="280064" indent="-280064">
                <a:buFont typeface="Arial" panose="020B0604020202020204" pitchFamily="34" charset="0"/>
                <a:buChar char="•"/>
              </a:pPr>
              <a:r>
                <a:rPr lang="en-US" sz="1764" dirty="0">
                  <a:solidFill>
                    <a:schemeClr val="tx1">
                      <a:lumMod val="75000"/>
                    </a:schemeClr>
                  </a:solidFill>
                </a:rPr>
                <a:t>The firmware is updated for Secure MOR implementation.</a:t>
              </a:r>
            </a:p>
            <a:p>
              <a:pPr marL="280064" indent="-280064">
                <a:buFont typeface="Arial" panose="020B0604020202020204" pitchFamily="34" charset="0"/>
                <a:buChar char="•"/>
              </a:pPr>
              <a:r>
                <a:rPr lang="en-US" sz="1764" dirty="0">
                  <a:solidFill>
                    <a:schemeClr val="tx1">
                      <a:lumMod val="75000"/>
                    </a:schemeClr>
                  </a:solidFill>
                </a:rPr>
                <a:t>Optionally, A VT-d or AMD-Vi IOMMU (Input/output memory management unit)</a:t>
              </a:r>
            </a:p>
          </p:txBody>
        </p:sp>
        <p:sp>
          <p:nvSpPr>
            <p:cNvPr id="11" name="TextBox 10"/>
            <p:cNvSpPr txBox="1"/>
            <p:nvPr/>
          </p:nvSpPr>
          <p:spPr>
            <a:xfrm>
              <a:off x="399638" y="1871164"/>
              <a:ext cx="2645803" cy="2020232"/>
            </a:xfrm>
            <a:prstGeom prst="rect">
              <a:avLst/>
            </a:prstGeom>
            <a:solidFill>
              <a:schemeClr val="accent1"/>
            </a:solidFill>
            <a:ln>
              <a:solidFill>
                <a:schemeClr val="accent1"/>
              </a:solidFill>
            </a:ln>
          </p:spPr>
          <p:txBody>
            <a:bodyPr wrap="square" rtlCol="0" anchor="ctr">
              <a:spAutoFit/>
            </a:bodyPr>
            <a:lstStyle>
              <a:defPPr>
                <a:defRPr lang="en-US"/>
              </a:defPPr>
              <a:lvl1pPr algn="ctr">
                <a:defRPr b="1">
                  <a:solidFill>
                    <a:schemeClr val="bg1"/>
                  </a:solidFill>
                  <a:latin typeface="+mj-lt"/>
                </a:defRPr>
              </a:lvl1pPr>
            </a:lstStyle>
            <a:p>
              <a:r>
                <a:rPr lang="en-US" sz="1764" dirty="0">
                  <a:solidFill>
                    <a:schemeClr val="bg2"/>
                  </a:solidFill>
                </a:rPr>
                <a:t>Requirements</a:t>
              </a:r>
            </a:p>
          </p:txBody>
        </p:sp>
      </p:grpSp>
      <p:grpSp>
        <p:nvGrpSpPr>
          <p:cNvPr id="12" name="Group 11"/>
          <p:cNvGrpSpPr/>
          <p:nvPr/>
        </p:nvGrpSpPr>
        <p:grpSpPr>
          <a:xfrm>
            <a:off x="383746" y="3548684"/>
            <a:ext cx="11367356" cy="1645920"/>
            <a:chOff x="389918" y="1876498"/>
            <a:chExt cx="11598318" cy="1679364"/>
          </a:xfrm>
        </p:grpSpPr>
        <p:sp>
          <p:nvSpPr>
            <p:cNvPr id="13" name="Rectangle 12"/>
            <p:cNvSpPr/>
            <p:nvPr/>
          </p:nvSpPr>
          <p:spPr>
            <a:xfrm>
              <a:off x="3094037" y="1876498"/>
              <a:ext cx="8894199" cy="1679364"/>
            </a:xfrm>
            <a:prstGeom prst="rect">
              <a:avLst/>
            </a:prstGeom>
            <a:solidFill>
              <a:schemeClr val="tx1">
                <a:lumMod val="10000"/>
                <a:lumOff val="90000"/>
              </a:schemeClr>
            </a:solidFill>
          </p:spPr>
          <p:txBody>
            <a:bodyPr wrap="square">
              <a:spAutoFit/>
            </a:bodyPr>
            <a:lstStyle/>
            <a:p>
              <a:pPr marL="280064" indent="-280064">
                <a:buFont typeface="Arial" panose="020B0604020202020204" pitchFamily="34" charset="0"/>
                <a:buChar char="•"/>
              </a:pPr>
              <a:r>
                <a:rPr lang="en-US" sz="1764" dirty="0">
                  <a:solidFill>
                    <a:schemeClr val="tx1">
                      <a:lumMod val="75000"/>
                    </a:schemeClr>
                  </a:solidFill>
                </a:rPr>
                <a:t>Credential Guard does not allow: </a:t>
              </a:r>
            </a:p>
            <a:p>
              <a:pPr marL="737154" lvl="1" indent="-280064">
                <a:buFont typeface="Arial" panose="020B0604020202020204" pitchFamily="34" charset="0"/>
                <a:buChar char="•"/>
              </a:pPr>
              <a:r>
                <a:rPr lang="en-US" sz="1568" dirty="0">
                  <a:solidFill>
                    <a:schemeClr val="tx1">
                      <a:lumMod val="75000"/>
                    </a:schemeClr>
                  </a:solidFill>
                </a:rPr>
                <a:t>Unconstrained Kerberos delegation</a:t>
              </a:r>
            </a:p>
            <a:p>
              <a:pPr marL="737154" lvl="1" indent="-280064">
                <a:buFont typeface="Arial" panose="020B0604020202020204" pitchFamily="34" charset="0"/>
                <a:buChar char="•"/>
              </a:pPr>
              <a:r>
                <a:rPr lang="en-US" sz="1568" dirty="0">
                  <a:solidFill>
                    <a:schemeClr val="tx1">
                      <a:lumMod val="75000"/>
                    </a:schemeClr>
                  </a:solidFill>
                </a:rPr>
                <a:t>NTLMv1, MS-CHAPv2, Digest, </a:t>
              </a:r>
              <a:r>
                <a:rPr lang="en-US" sz="1568" dirty="0" err="1">
                  <a:solidFill>
                    <a:schemeClr val="tx1">
                      <a:lumMod val="75000"/>
                    </a:schemeClr>
                  </a:solidFill>
                </a:rPr>
                <a:t>CredSSP</a:t>
              </a:r>
              <a:r>
                <a:rPr lang="en-US" sz="1568" dirty="0">
                  <a:solidFill>
                    <a:schemeClr val="tx1">
                      <a:lumMod val="75000"/>
                    </a:schemeClr>
                  </a:solidFill>
                </a:rPr>
                <a:t>, Kerberos DES encryption</a:t>
              </a:r>
            </a:p>
            <a:p>
              <a:pPr marL="737154" lvl="1" indent="-280064">
                <a:buFont typeface="Arial" panose="020B0604020202020204" pitchFamily="34" charset="0"/>
                <a:buChar char="•"/>
              </a:pPr>
              <a:r>
                <a:rPr lang="en-US" sz="1568" dirty="0">
                  <a:solidFill>
                    <a:schemeClr val="tx1">
                      <a:lumMod val="75000"/>
                    </a:schemeClr>
                  </a:solidFill>
                </a:rPr>
                <a:t>Saved password in remote desktop</a:t>
              </a:r>
            </a:p>
            <a:p>
              <a:pPr marL="280064" indent="-280064">
                <a:buFont typeface="Arial" panose="020B0604020202020204" pitchFamily="34" charset="0"/>
                <a:buChar char="•"/>
              </a:pPr>
              <a:r>
                <a:rPr lang="en-US" sz="1764" dirty="0">
                  <a:solidFill>
                    <a:schemeClr val="tx1">
                      <a:lumMod val="75000"/>
                    </a:schemeClr>
                  </a:solidFill>
                </a:rPr>
                <a:t>Some hardware and drivers may not work—The investigation and the tests should be conducted. </a:t>
              </a:r>
            </a:p>
          </p:txBody>
        </p:sp>
        <p:sp>
          <p:nvSpPr>
            <p:cNvPr id="14" name="TextBox 13"/>
            <p:cNvSpPr txBox="1"/>
            <p:nvPr/>
          </p:nvSpPr>
          <p:spPr>
            <a:xfrm>
              <a:off x="389918" y="1899370"/>
              <a:ext cx="2645803" cy="1616186"/>
            </a:xfrm>
            <a:prstGeom prst="rect">
              <a:avLst/>
            </a:prstGeom>
            <a:solidFill>
              <a:schemeClr val="accent1"/>
            </a:solidFill>
            <a:ln>
              <a:solidFill>
                <a:schemeClr val="accent1"/>
              </a:solidFill>
            </a:ln>
          </p:spPr>
          <p:txBody>
            <a:bodyPr wrap="square" rtlCol="0" anchor="ctr">
              <a:spAutoFit/>
            </a:bodyPr>
            <a:lstStyle>
              <a:defPPr>
                <a:defRPr lang="en-US"/>
              </a:defPPr>
              <a:lvl1pPr algn="ctr">
                <a:defRPr b="1">
                  <a:solidFill>
                    <a:schemeClr val="bg1"/>
                  </a:solidFill>
                  <a:latin typeface="+mj-lt"/>
                </a:defRPr>
              </a:lvl1pPr>
            </a:lstStyle>
            <a:p>
              <a:r>
                <a:rPr lang="en-US" sz="1764" dirty="0">
                  <a:solidFill>
                    <a:schemeClr val="bg2"/>
                  </a:solidFill>
                </a:rPr>
                <a:t>Impacts</a:t>
              </a:r>
            </a:p>
          </p:txBody>
        </p:sp>
      </p:grpSp>
      <p:grpSp>
        <p:nvGrpSpPr>
          <p:cNvPr id="15" name="Group 14"/>
          <p:cNvGrpSpPr/>
          <p:nvPr/>
        </p:nvGrpSpPr>
        <p:grpSpPr>
          <a:xfrm>
            <a:off x="383745" y="5248142"/>
            <a:ext cx="11367357" cy="365760"/>
            <a:chOff x="389917" y="1876392"/>
            <a:chExt cx="11598319" cy="373191"/>
          </a:xfrm>
        </p:grpSpPr>
        <p:sp>
          <p:nvSpPr>
            <p:cNvPr id="16" name="Rectangle 15"/>
            <p:cNvSpPr/>
            <p:nvPr/>
          </p:nvSpPr>
          <p:spPr>
            <a:xfrm>
              <a:off x="3094037" y="1876392"/>
              <a:ext cx="8894199" cy="373191"/>
            </a:xfrm>
            <a:prstGeom prst="rect">
              <a:avLst/>
            </a:prstGeom>
            <a:solidFill>
              <a:schemeClr val="tx1">
                <a:lumMod val="10000"/>
                <a:lumOff val="90000"/>
              </a:schemeClr>
            </a:solidFill>
          </p:spPr>
          <p:txBody>
            <a:bodyPr wrap="square">
              <a:spAutoFit/>
            </a:bodyPr>
            <a:lstStyle/>
            <a:p>
              <a:pPr marL="280064" indent="-280064">
                <a:buFont typeface="Arial" panose="020B0604020202020204" pitchFamily="34" charset="0"/>
                <a:buChar char="•"/>
              </a:pPr>
              <a:r>
                <a:rPr lang="en-US" sz="1764" dirty="0">
                  <a:solidFill>
                    <a:schemeClr val="tx1">
                      <a:lumMod val="75000"/>
                    </a:schemeClr>
                  </a:solidFill>
                </a:rPr>
                <a:t>Credential Guard policies are ignored on incompatible hardware.</a:t>
              </a:r>
            </a:p>
          </p:txBody>
        </p:sp>
        <p:sp>
          <p:nvSpPr>
            <p:cNvPr id="17" name="TextBox 16"/>
            <p:cNvSpPr txBox="1"/>
            <p:nvPr/>
          </p:nvSpPr>
          <p:spPr>
            <a:xfrm>
              <a:off x="389917" y="1876392"/>
              <a:ext cx="2645803" cy="373191"/>
            </a:xfrm>
            <a:prstGeom prst="rect">
              <a:avLst/>
            </a:prstGeom>
            <a:solidFill>
              <a:schemeClr val="accent1"/>
            </a:solidFill>
            <a:ln>
              <a:solidFill>
                <a:schemeClr val="accent1"/>
              </a:solidFill>
            </a:ln>
          </p:spPr>
          <p:txBody>
            <a:bodyPr wrap="square" rtlCol="0" anchor="ctr">
              <a:spAutoFit/>
            </a:bodyPr>
            <a:lstStyle>
              <a:defPPr>
                <a:defRPr lang="en-US"/>
              </a:defPPr>
              <a:lvl1pPr algn="ctr">
                <a:defRPr b="1">
                  <a:solidFill>
                    <a:schemeClr val="bg1"/>
                  </a:solidFill>
                  <a:latin typeface="+mj-lt"/>
                </a:defRPr>
              </a:lvl1pPr>
            </a:lstStyle>
            <a:p>
              <a:r>
                <a:rPr lang="en-US" sz="1764" dirty="0">
                  <a:solidFill>
                    <a:schemeClr val="bg2"/>
                  </a:solidFill>
                </a:rPr>
                <a:t>Deployment</a:t>
              </a:r>
            </a:p>
          </p:txBody>
        </p:sp>
      </p:grpSp>
    </p:spTree>
    <p:extLst>
      <p:ext uri="{BB962C8B-B14F-4D97-AF65-F5344CB8AC3E}">
        <p14:creationId xmlns:p14="http://schemas.microsoft.com/office/powerpoint/2010/main" val="161711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pc="0" dirty="0">
                <a:ln w="0"/>
                <a:solidFill>
                  <a:schemeClr val="accent1"/>
                </a:solidFill>
                <a:effectLst>
                  <a:outerShdw blurRad="38100" dist="25400" dir="5400000" algn="ctr" rotWithShape="0">
                    <a:srgbClr val="6E747A">
                      <a:alpha val="43000"/>
                    </a:srgbClr>
                  </a:outerShdw>
                </a:effectLst>
              </a:rPr>
              <a:t>Windows </a:t>
            </a:r>
            <a:r>
              <a:rPr lang="en-US" sz="3200" spc="0" dirty="0">
                <a:ln w="0"/>
                <a:solidFill>
                  <a:schemeClr val="tx1"/>
                </a:solidFill>
                <a:effectLst>
                  <a:outerShdw blurRad="38100" dist="25400" dir="5400000" algn="ctr" rotWithShape="0">
                    <a:srgbClr val="6E747A">
                      <a:alpha val="43000"/>
                    </a:srgbClr>
                  </a:outerShdw>
                </a:effectLst>
              </a:rPr>
              <a:t>Defender Credential guard and virtualization based security</a:t>
            </a:r>
          </a:p>
        </p:txBody>
      </p:sp>
      <p:sp>
        <p:nvSpPr>
          <p:cNvPr id="3" name="Rounded Rectangle 247"/>
          <p:cNvSpPr/>
          <p:nvPr/>
        </p:nvSpPr>
        <p:spPr>
          <a:xfrm>
            <a:off x="5638483" y="1376388"/>
            <a:ext cx="3289713" cy="2859194"/>
          </a:xfrm>
          <a:prstGeom prst="roundRect">
            <a:avLst>
              <a:gd name="adj" fmla="val 1883"/>
            </a:avLst>
          </a:prstGeom>
          <a:solidFill>
            <a:srgbClr val="FFFFFF"/>
          </a:solidFill>
          <a:ln w="12700" cap="flat" cmpd="sng" algn="ctr">
            <a:solidFill>
              <a:srgbClr val="FFFFFF">
                <a:lumMod val="75000"/>
              </a:srgbClr>
            </a:solidFill>
            <a:prstDash val="sysDash"/>
          </a:ln>
          <a:effectLst/>
        </p:spPr>
        <p:txBody>
          <a:bodyPr rot="0" spcFirstLastPara="0" vertOverflow="overflow" horzOverflow="overflow" vert="horz" wrap="square" lIns="89570" tIns="89570" rIns="89570" bIns="89570" numCol="1" spcCol="0" rtlCol="0" fromWordArt="0" anchor="b" anchorCtr="0" forceAA="0" compatLnSpc="1">
            <a:prstTxWarp prst="textNoShape">
              <a:avLst/>
            </a:prstTxWarp>
            <a:noAutofit/>
          </a:bodyPr>
          <a:lstStyle/>
          <a:p>
            <a:pPr algn="r" defTabSz="895677">
              <a:defRPr/>
            </a:pPr>
            <a:endParaRPr lang="en-US" sz="1008" kern="0">
              <a:solidFill>
                <a:prstClr val="white"/>
              </a:solidFill>
            </a:endParaRPr>
          </a:p>
        </p:txBody>
      </p:sp>
      <p:sp>
        <p:nvSpPr>
          <p:cNvPr id="4" name="Rounded Rectangle 248"/>
          <p:cNvSpPr/>
          <p:nvPr/>
        </p:nvSpPr>
        <p:spPr>
          <a:xfrm>
            <a:off x="5752374" y="3696839"/>
            <a:ext cx="3051276" cy="469689"/>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89570" tIns="89570" rIns="89570" bIns="89570" numCol="1" spcCol="0" rtlCol="0" fromWordArt="0" anchor="b" anchorCtr="0" forceAA="0" compatLnSpc="1">
            <a:prstTxWarp prst="textNoShape">
              <a:avLst/>
            </a:prstTxWarp>
            <a:noAutofit/>
          </a:bodyPr>
          <a:lstStyle/>
          <a:p>
            <a:pPr algn="r" defTabSz="895677">
              <a:defRPr/>
            </a:pPr>
            <a:endParaRPr lang="en-US" sz="1078" kern="0">
              <a:solidFill>
                <a:prstClr val="white"/>
              </a:solidFill>
            </a:endParaRPr>
          </a:p>
        </p:txBody>
      </p:sp>
      <p:grpSp>
        <p:nvGrpSpPr>
          <p:cNvPr id="5" name="Group 4"/>
          <p:cNvGrpSpPr/>
          <p:nvPr/>
        </p:nvGrpSpPr>
        <p:grpSpPr>
          <a:xfrm>
            <a:off x="5752375" y="1486642"/>
            <a:ext cx="3051277" cy="2172870"/>
            <a:chOff x="2743224" y="1979440"/>
            <a:chExt cx="3114525" cy="2054302"/>
          </a:xfrm>
        </p:grpSpPr>
        <p:sp>
          <p:nvSpPr>
            <p:cNvPr id="6" name="Rounded Rectangle 321"/>
            <p:cNvSpPr/>
            <p:nvPr/>
          </p:nvSpPr>
          <p:spPr>
            <a:xfrm>
              <a:off x="2743224" y="3298544"/>
              <a:ext cx="3114525" cy="735198"/>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89570" tIns="89570" rIns="89570" bIns="89570" numCol="1" spcCol="0" rtlCol="0" fromWordArt="0" anchor="b" anchorCtr="0" forceAA="0" compatLnSpc="1">
              <a:prstTxWarp prst="textNoShape">
                <a:avLst/>
              </a:prstTxWarp>
              <a:noAutofit/>
            </a:bodyPr>
            <a:lstStyle/>
            <a:p>
              <a:pPr algn="r" defTabSz="895677">
                <a:defRPr/>
              </a:pPr>
              <a:endParaRPr lang="en-US" sz="1078" kern="0">
                <a:solidFill>
                  <a:prstClr val="white"/>
                </a:solidFill>
              </a:endParaRPr>
            </a:p>
          </p:txBody>
        </p:sp>
        <p:sp>
          <p:nvSpPr>
            <p:cNvPr id="7" name="Rounded Rectangle 322"/>
            <p:cNvSpPr/>
            <p:nvPr/>
          </p:nvSpPr>
          <p:spPr>
            <a:xfrm>
              <a:off x="2743224" y="1979440"/>
              <a:ext cx="3114524" cy="1283815"/>
            </a:xfrm>
            <a:prstGeom prst="roundRect">
              <a:avLst>
                <a:gd name="adj" fmla="val 3177"/>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89570" tIns="89570" rIns="89570" bIns="89570" numCol="1" spcCol="0" rtlCol="0" fromWordArt="0" anchor="b" anchorCtr="0" forceAA="0" compatLnSpc="1">
              <a:prstTxWarp prst="textNoShape">
                <a:avLst/>
              </a:prstTxWarp>
              <a:noAutofit/>
            </a:bodyPr>
            <a:lstStyle/>
            <a:p>
              <a:pPr algn="r" defTabSz="895677">
                <a:defRPr/>
              </a:pPr>
              <a:endParaRPr lang="en-US" sz="1078" kern="0">
                <a:solidFill>
                  <a:prstClr val="white"/>
                </a:solidFill>
              </a:endParaRPr>
            </a:p>
          </p:txBody>
        </p:sp>
      </p:grpSp>
      <p:sp>
        <p:nvSpPr>
          <p:cNvPr id="8" name="Rectangle 7"/>
          <p:cNvSpPr/>
          <p:nvPr/>
        </p:nvSpPr>
        <p:spPr bwMode="auto">
          <a:xfrm>
            <a:off x="6637510" y="3715210"/>
            <a:ext cx="2029191" cy="45330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895557" fontAlgn="base">
              <a:lnSpc>
                <a:spcPct val="90000"/>
              </a:lnSpc>
              <a:spcBef>
                <a:spcPct val="0"/>
              </a:spcBef>
              <a:spcAft>
                <a:spcPct val="0"/>
              </a:spcAft>
              <a:defRPr/>
            </a:pPr>
            <a:r>
              <a:rPr lang="en-US" sz="1372" kern="0">
                <a:solidFill>
                  <a:srgbClr val="505050">
                    <a:lumMod val="60000"/>
                    <a:lumOff val="40000"/>
                  </a:srgbClr>
                </a:solidFill>
                <a:ea typeface="Segoe UI" pitchFamily="34" charset="0"/>
                <a:cs typeface="Segoe UI" pitchFamily="34" charset="0"/>
              </a:rPr>
              <a:t>Kernel</a:t>
            </a:r>
          </a:p>
        </p:txBody>
      </p:sp>
      <p:sp>
        <p:nvSpPr>
          <p:cNvPr id="9" name="Rectangle 8"/>
          <p:cNvSpPr/>
          <p:nvPr/>
        </p:nvSpPr>
        <p:spPr bwMode="auto">
          <a:xfrm>
            <a:off x="6637510" y="2894325"/>
            <a:ext cx="2029191" cy="75896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895557" fontAlgn="base">
              <a:lnSpc>
                <a:spcPct val="90000"/>
              </a:lnSpc>
              <a:spcBef>
                <a:spcPct val="0"/>
              </a:spcBef>
              <a:spcAft>
                <a:spcPct val="0"/>
              </a:spcAft>
              <a:defRPr/>
            </a:pPr>
            <a:r>
              <a:rPr lang="en-US" sz="1372" kern="0">
                <a:solidFill>
                  <a:srgbClr val="505050">
                    <a:lumMod val="60000"/>
                    <a:lumOff val="40000"/>
                  </a:srgbClr>
                </a:solidFill>
                <a:ea typeface="Segoe UI" pitchFamily="34" charset="0"/>
                <a:cs typeface="Segoe UI" pitchFamily="34" charset="0"/>
              </a:rPr>
              <a:t>Windows Platform Services</a:t>
            </a:r>
          </a:p>
        </p:txBody>
      </p:sp>
      <p:sp>
        <p:nvSpPr>
          <p:cNvPr id="10" name="Rectangle 9"/>
          <p:cNvSpPr/>
          <p:nvPr/>
        </p:nvSpPr>
        <p:spPr bwMode="auto">
          <a:xfrm>
            <a:off x="6637510" y="1986052"/>
            <a:ext cx="2029191" cy="37326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895557" fontAlgn="base">
              <a:lnSpc>
                <a:spcPct val="90000"/>
              </a:lnSpc>
              <a:spcBef>
                <a:spcPct val="0"/>
              </a:spcBef>
              <a:spcAft>
                <a:spcPct val="0"/>
              </a:spcAft>
              <a:defRPr/>
            </a:pPr>
            <a:r>
              <a:rPr lang="en-US" sz="1372" kern="0">
                <a:solidFill>
                  <a:srgbClr val="505050">
                    <a:lumMod val="60000"/>
                    <a:lumOff val="40000"/>
                  </a:srgbClr>
                </a:solidFill>
                <a:ea typeface="Segoe UI" pitchFamily="34" charset="0"/>
                <a:cs typeface="Segoe UI" pitchFamily="34" charset="0"/>
              </a:rPr>
              <a:t>Apps</a:t>
            </a:r>
          </a:p>
        </p:txBody>
      </p:sp>
      <p:grpSp>
        <p:nvGrpSpPr>
          <p:cNvPr id="11" name="Group 10"/>
          <p:cNvGrpSpPr/>
          <p:nvPr/>
        </p:nvGrpSpPr>
        <p:grpSpPr>
          <a:xfrm>
            <a:off x="6085686" y="3816971"/>
            <a:ext cx="237578" cy="237578"/>
            <a:chOff x="4689206" y="4402092"/>
            <a:chExt cx="517572" cy="517572"/>
          </a:xfrm>
        </p:grpSpPr>
        <p:sp>
          <p:nvSpPr>
            <p:cNvPr id="12" name="Oval 11"/>
            <p:cNvSpPr/>
            <p:nvPr/>
          </p:nvSpPr>
          <p:spPr bwMode="auto">
            <a:xfrm>
              <a:off x="4888098" y="4402092"/>
              <a:ext cx="119787" cy="517572"/>
            </a:xfrm>
            <a:prstGeom prst="ellipse">
              <a:avLst/>
            </a:prstGeom>
            <a:no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rot="2700000">
              <a:off x="4891569" y="4421894"/>
              <a:ext cx="112845" cy="477969"/>
            </a:xfrm>
            <a:prstGeom prst="ellipse">
              <a:avLst/>
            </a:prstGeom>
            <a:no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rot="5400000">
              <a:off x="4888098" y="4402092"/>
              <a:ext cx="119787" cy="517572"/>
            </a:xfrm>
            <a:prstGeom prst="ellipse">
              <a:avLst/>
            </a:prstGeom>
            <a:no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rot="18900000" flipH="1">
              <a:off x="4891569" y="4421894"/>
              <a:ext cx="112845" cy="477969"/>
            </a:xfrm>
            <a:prstGeom prst="ellipse">
              <a:avLst/>
            </a:prstGeom>
            <a:no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4908358" y="4623949"/>
              <a:ext cx="76506" cy="74999"/>
            </a:xfrm>
            <a:prstGeom prst="ellipse">
              <a:avLst/>
            </a:prstGeom>
            <a:solidFill>
              <a:srgbClr val="0078D7"/>
            </a:solid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flipH="1">
              <a:off x="5073342" y="4476717"/>
              <a:ext cx="28597" cy="28597"/>
            </a:xfrm>
            <a:prstGeom prst="ellipse">
              <a:avLst/>
            </a:prstGeom>
            <a:solidFill>
              <a:srgbClr val="0078D7"/>
            </a:solid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flipH="1">
              <a:off x="5104227" y="4692906"/>
              <a:ext cx="28597" cy="28597"/>
            </a:xfrm>
            <a:prstGeom prst="ellipse">
              <a:avLst/>
            </a:prstGeom>
            <a:solidFill>
              <a:srgbClr val="0078D7"/>
            </a:solid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flipH="1">
              <a:off x="4893757" y="4843895"/>
              <a:ext cx="28597" cy="28597"/>
            </a:xfrm>
            <a:prstGeom prst="ellipse">
              <a:avLst/>
            </a:prstGeom>
            <a:solidFill>
              <a:srgbClr val="0078D7"/>
            </a:solid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p:cNvSpPr/>
            <p:nvPr/>
          </p:nvSpPr>
          <p:spPr bwMode="auto">
            <a:xfrm flipH="1">
              <a:off x="4775940" y="4538485"/>
              <a:ext cx="28597" cy="28597"/>
            </a:xfrm>
            <a:prstGeom prst="ellipse">
              <a:avLst/>
            </a:prstGeom>
            <a:solidFill>
              <a:srgbClr val="0078D7"/>
            </a:solid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grpSp>
      <p:pic>
        <p:nvPicPr>
          <p:cNvPr id="21" name="Picture 20"/>
          <p:cNvPicPr>
            <a:picLocks noChangeAspect="1"/>
          </p:cNvPicPr>
          <p:nvPr/>
        </p:nvPicPr>
        <p:blipFill rotWithShape="1">
          <a:blip r:embed="rId3" cstate="email">
            <a:duotone>
              <a:srgbClr val="CC6600">
                <a:shade val="45000"/>
                <a:satMod val="135000"/>
              </a:srgbClr>
              <a:prstClr val="white"/>
            </a:duotone>
            <a:extLst>
              <a:ext uri="{28A0092B-C50C-407E-A947-70E740481C1C}">
                <a14:useLocalDpi xmlns:a14="http://schemas.microsoft.com/office/drawing/2010/main"/>
              </a:ext>
            </a:extLst>
          </a:blip>
          <a:srcRect r="77554"/>
          <a:stretch/>
        </p:blipFill>
        <p:spPr>
          <a:xfrm>
            <a:off x="6025309" y="3074716"/>
            <a:ext cx="358332" cy="355862"/>
          </a:xfrm>
          <a:prstGeom prst="rect">
            <a:avLst/>
          </a:prstGeom>
        </p:spPr>
      </p:pic>
      <p:grpSp>
        <p:nvGrpSpPr>
          <p:cNvPr id="22" name="Group 21"/>
          <p:cNvGrpSpPr/>
          <p:nvPr/>
        </p:nvGrpSpPr>
        <p:grpSpPr>
          <a:xfrm>
            <a:off x="6000402" y="1980902"/>
            <a:ext cx="433030" cy="385877"/>
            <a:chOff x="4719080" y="2629993"/>
            <a:chExt cx="442006" cy="393875"/>
          </a:xfrm>
        </p:grpSpPr>
        <p:pic>
          <p:nvPicPr>
            <p:cNvPr id="23" name="Picture 22"/>
            <p:cNvPicPr>
              <a:picLocks noChangeAspect="1"/>
            </p:cNvPicPr>
            <p:nvPr/>
          </p:nvPicPr>
          <p:blipFill>
            <a:blip r:embed="rId4" cstate="email">
              <a:duotone>
                <a:srgbClr val="CC6600">
                  <a:shade val="45000"/>
                  <a:satMod val="135000"/>
                </a:srgbClr>
                <a:prstClr val="white"/>
              </a:duotone>
              <a:extLst>
                <a:ext uri="{28A0092B-C50C-407E-A947-70E740481C1C}">
                  <a14:useLocalDpi xmlns:a14="http://schemas.microsoft.com/office/drawing/2010/main"/>
                </a:ext>
              </a:extLst>
            </a:blip>
            <a:stretch>
              <a:fillRect/>
            </a:stretch>
          </p:blipFill>
          <p:spPr>
            <a:xfrm>
              <a:off x="4719080" y="2938303"/>
              <a:ext cx="88238" cy="85565"/>
            </a:xfrm>
            <a:prstGeom prst="rect">
              <a:avLst/>
            </a:prstGeom>
            <a:ln>
              <a:solidFill>
                <a:srgbClr val="CC6600"/>
              </a:solidFill>
            </a:ln>
          </p:spPr>
        </p:pic>
        <p:pic>
          <p:nvPicPr>
            <p:cNvPr id="24" name="Picture 23"/>
            <p:cNvPicPr>
              <a:picLocks noChangeAspect="1"/>
            </p:cNvPicPr>
            <p:nvPr/>
          </p:nvPicPr>
          <p:blipFill>
            <a:blip r:embed="rId4" cstate="email">
              <a:duotone>
                <a:srgbClr val="CC6600">
                  <a:shade val="45000"/>
                  <a:satMod val="135000"/>
                </a:srgbClr>
                <a:prstClr val="white"/>
              </a:duotone>
              <a:extLst>
                <a:ext uri="{28A0092B-C50C-407E-A947-70E740481C1C}">
                  <a14:useLocalDpi xmlns:a14="http://schemas.microsoft.com/office/drawing/2010/main"/>
                </a:ext>
              </a:extLst>
            </a:blip>
            <a:stretch>
              <a:fillRect/>
            </a:stretch>
          </p:blipFill>
          <p:spPr>
            <a:xfrm>
              <a:off x="4719080" y="2835533"/>
              <a:ext cx="88238" cy="85565"/>
            </a:xfrm>
            <a:prstGeom prst="rect">
              <a:avLst/>
            </a:prstGeom>
            <a:ln>
              <a:solidFill>
                <a:srgbClr val="CC6600"/>
              </a:solidFill>
            </a:ln>
          </p:spPr>
        </p:pic>
        <p:pic>
          <p:nvPicPr>
            <p:cNvPr id="25" name="Picture 24"/>
            <p:cNvPicPr>
              <a:picLocks noChangeAspect="1"/>
            </p:cNvPicPr>
            <p:nvPr/>
          </p:nvPicPr>
          <p:blipFill>
            <a:blip r:embed="rId4" cstate="email">
              <a:duotone>
                <a:srgbClr val="CC6600">
                  <a:shade val="45000"/>
                  <a:satMod val="135000"/>
                </a:srgbClr>
                <a:prstClr val="white"/>
              </a:duotone>
              <a:extLst>
                <a:ext uri="{28A0092B-C50C-407E-A947-70E740481C1C}">
                  <a14:useLocalDpi xmlns:a14="http://schemas.microsoft.com/office/drawing/2010/main"/>
                </a:ext>
              </a:extLst>
            </a:blip>
            <a:stretch>
              <a:fillRect/>
            </a:stretch>
          </p:blipFill>
          <p:spPr>
            <a:xfrm>
              <a:off x="4719080" y="2732763"/>
              <a:ext cx="88238" cy="85565"/>
            </a:xfrm>
            <a:prstGeom prst="rect">
              <a:avLst/>
            </a:prstGeom>
            <a:ln>
              <a:solidFill>
                <a:srgbClr val="CC6600"/>
              </a:solidFill>
            </a:ln>
          </p:spPr>
        </p:pic>
        <p:cxnSp>
          <p:nvCxnSpPr>
            <p:cNvPr id="26" name="Straight Connector 25"/>
            <p:cNvCxnSpPr/>
            <p:nvPr/>
          </p:nvCxnSpPr>
          <p:spPr>
            <a:xfrm>
              <a:off x="4851015" y="2983456"/>
              <a:ext cx="310071" cy="0"/>
            </a:xfrm>
            <a:prstGeom prst="line">
              <a:avLst/>
            </a:prstGeom>
            <a:noFill/>
            <a:ln w="28575" cap="flat" cmpd="sng" algn="ctr">
              <a:solidFill>
                <a:srgbClr val="CC6600"/>
              </a:solidFill>
              <a:prstDash val="solid"/>
              <a:headEnd type="none"/>
              <a:tailEnd type="none"/>
            </a:ln>
            <a:effectLst/>
          </p:spPr>
        </p:cxnSp>
        <p:cxnSp>
          <p:nvCxnSpPr>
            <p:cNvPr id="27" name="Straight Connector 26"/>
            <p:cNvCxnSpPr/>
            <p:nvPr/>
          </p:nvCxnSpPr>
          <p:spPr>
            <a:xfrm>
              <a:off x="4851015" y="2879896"/>
              <a:ext cx="187675" cy="0"/>
            </a:xfrm>
            <a:prstGeom prst="line">
              <a:avLst/>
            </a:prstGeom>
            <a:noFill/>
            <a:ln w="28575" cap="flat" cmpd="sng" algn="ctr">
              <a:solidFill>
                <a:srgbClr val="CC6600"/>
              </a:solidFill>
              <a:prstDash val="solid"/>
              <a:headEnd type="none"/>
              <a:tailEnd type="none"/>
            </a:ln>
            <a:effectLst/>
          </p:spPr>
        </p:cxnSp>
        <p:cxnSp>
          <p:nvCxnSpPr>
            <p:cNvPr id="28" name="Straight Connector 27"/>
            <p:cNvCxnSpPr/>
            <p:nvPr/>
          </p:nvCxnSpPr>
          <p:spPr>
            <a:xfrm>
              <a:off x="4851015" y="2776336"/>
              <a:ext cx="250232" cy="0"/>
            </a:xfrm>
            <a:prstGeom prst="line">
              <a:avLst/>
            </a:prstGeom>
            <a:noFill/>
            <a:ln w="28575" cap="flat" cmpd="sng" algn="ctr">
              <a:solidFill>
                <a:srgbClr val="CC6600"/>
              </a:solidFill>
              <a:prstDash val="solid"/>
              <a:headEnd type="none"/>
              <a:tailEnd type="none"/>
            </a:ln>
            <a:effectLst/>
          </p:spPr>
        </p:cxnSp>
        <p:cxnSp>
          <p:nvCxnSpPr>
            <p:cNvPr id="29" name="Straight Connector 28"/>
            <p:cNvCxnSpPr/>
            <p:nvPr/>
          </p:nvCxnSpPr>
          <p:spPr>
            <a:xfrm>
              <a:off x="4851015" y="2672776"/>
              <a:ext cx="310071" cy="0"/>
            </a:xfrm>
            <a:prstGeom prst="line">
              <a:avLst/>
            </a:prstGeom>
            <a:noFill/>
            <a:ln w="28575" cap="flat" cmpd="sng" algn="ctr">
              <a:solidFill>
                <a:srgbClr val="CC6600"/>
              </a:solidFill>
              <a:prstDash val="solid"/>
              <a:headEnd type="none"/>
              <a:tailEnd type="none"/>
            </a:ln>
            <a:effectLst/>
          </p:spPr>
        </p:cxnSp>
        <p:pic>
          <p:nvPicPr>
            <p:cNvPr id="30" name="Picture 29"/>
            <p:cNvPicPr>
              <a:picLocks noChangeAspect="1"/>
            </p:cNvPicPr>
            <p:nvPr/>
          </p:nvPicPr>
          <p:blipFill>
            <a:blip r:embed="rId4" cstate="email">
              <a:duotone>
                <a:srgbClr val="CC6600">
                  <a:shade val="45000"/>
                  <a:satMod val="135000"/>
                </a:srgbClr>
                <a:prstClr val="white"/>
              </a:duotone>
              <a:extLst>
                <a:ext uri="{28A0092B-C50C-407E-A947-70E740481C1C}">
                  <a14:useLocalDpi xmlns:a14="http://schemas.microsoft.com/office/drawing/2010/main"/>
                </a:ext>
              </a:extLst>
            </a:blip>
            <a:stretch>
              <a:fillRect/>
            </a:stretch>
          </p:blipFill>
          <p:spPr>
            <a:xfrm>
              <a:off x="4719080" y="2629993"/>
              <a:ext cx="88238" cy="85565"/>
            </a:xfrm>
            <a:prstGeom prst="rect">
              <a:avLst/>
            </a:prstGeom>
            <a:noFill/>
            <a:ln>
              <a:solidFill>
                <a:srgbClr val="CC6600"/>
              </a:solidFill>
            </a:ln>
          </p:spPr>
        </p:pic>
      </p:grpSp>
      <p:sp>
        <p:nvSpPr>
          <p:cNvPr id="31" name="Rounded Rectangle 256"/>
          <p:cNvSpPr/>
          <p:nvPr/>
        </p:nvSpPr>
        <p:spPr>
          <a:xfrm>
            <a:off x="9582027" y="1919485"/>
            <a:ext cx="2431162" cy="2306765"/>
          </a:xfrm>
          <a:prstGeom prst="roundRect">
            <a:avLst>
              <a:gd name="adj" fmla="val 1883"/>
            </a:avLst>
          </a:prstGeom>
          <a:solidFill>
            <a:srgbClr val="FFFFFF"/>
          </a:solidFill>
          <a:ln w="12700" cap="flat" cmpd="sng" algn="ctr">
            <a:solidFill>
              <a:srgbClr val="FFFFFF">
                <a:lumMod val="75000"/>
              </a:srgbClr>
            </a:solidFill>
            <a:prstDash val="sysDash"/>
          </a:ln>
          <a:effectLst/>
        </p:spPr>
        <p:txBody>
          <a:bodyPr rot="0" spcFirstLastPara="0" vertOverflow="overflow" horzOverflow="overflow" vert="horz" wrap="square" lIns="89570" tIns="89570" rIns="89570" bIns="89570" numCol="1" spcCol="0" rtlCol="0" fromWordArt="0" anchor="b" anchorCtr="0" forceAA="0" compatLnSpc="1">
            <a:prstTxWarp prst="textNoShape">
              <a:avLst/>
            </a:prstTxWarp>
            <a:noAutofit/>
          </a:bodyPr>
          <a:lstStyle/>
          <a:p>
            <a:pPr algn="r" defTabSz="895677">
              <a:defRPr/>
            </a:pPr>
            <a:endParaRPr lang="en-US" sz="1008" kern="0">
              <a:solidFill>
                <a:prstClr val="white"/>
              </a:solidFill>
            </a:endParaRPr>
          </a:p>
        </p:txBody>
      </p:sp>
      <p:sp>
        <p:nvSpPr>
          <p:cNvPr id="32" name="Rounded Rectangle 257"/>
          <p:cNvSpPr/>
          <p:nvPr/>
        </p:nvSpPr>
        <p:spPr>
          <a:xfrm>
            <a:off x="9673072" y="3569308"/>
            <a:ext cx="2248175" cy="36375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89570" tIns="89570" rIns="89570" bIns="89570" numCol="1" spcCol="0" rtlCol="0" fromWordArt="0" anchor="b" anchorCtr="0" forceAA="0" compatLnSpc="1">
            <a:prstTxWarp prst="textNoShape">
              <a:avLst/>
            </a:prstTxWarp>
            <a:noAutofit/>
          </a:bodyPr>
          <a:lstStyle/>
          <a:p>
            <a:pPr algn="r" defTabSz="895677">
              <a:defRPr/>
            </a:pPr>
            <a:endParaRPr lang="en-US" sz="1078" kern="0">
              <a:solidFill>
                <a:prstClr val="white"/>
              </a:solidFill>
            </a:endParaRPr>
          </a:p>
        </p:txBody>
      </p:sp>
      <p:sp>
        <p:nvSpPr>
          <p:cNvPr id="33" name="Rectangle 32"/>
          <p:cNvSpPr/>
          <p:nvPr/>
        </p:nvSpPr>
        <p:spPr bwMode="auto">
          <a:xfrm>
            <a:off x="10325237" y="3573974"/>
            <a:ext cx="1495106" cy="35693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895557" fontAlgn="base">
              <a:lnSpc>
                <a:spcPct val="90000"/>
              </a:lnSpc>
              <a:spcBef>
                <a:spcPct val="0"/>
              </a:spcBef>
              <a:spcAft>
                <a:spcPct val="0"/>
              </a:spcAft>
              <a:defRPr/>
            </a:pPr>
            <a:r>
              <a:rPr lang="en-US" sz="1372" kern="0">
                <a:solidFill>
                  <a:srgbClr val="505050">
                    <a:lumMod val="60000"/>
                    <a:lumOff val="40000"/>
                  </a:srgbClr>
                </a:solidFill>
                <a:ea typeface="Segoe UI" pitchFamily="34" charset="0"/>
                <a:cs typeface="Segoe UI" pitchFamily="34" charset="0"/>
              </a:rPr>
              <a:t>Kernel</a:t>
            </a:r>
          </a:p>
        </p:txBody>
      </p:sp>
      <p:sp>
        <p:nvSpPr>
          <p:cNvPr id="34" name="Rectangle 33"/>
          <p:cNvSpPr/>
          <p:nvPr/>
        </p:nvSpPr>
        <p:spPr bwMode="auto">
          <a:xfrm>
            <a:off x="10153397" y="3979898"/>
            <a:ext cx="1280015" cy="18760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11981" defTabSz="895557" fontAlgn="base">
              <a:lnSpc>
                <a:spcPct val="90000"/>
              </a:lnSpc>
              <a:spcBef>
                <a:spcPct val="0"/>
              </a:spcBef>
              <a:spcAft>
                <a:spcPct val="0"/>
              </a:spcAft>
              <a:tabLst>
                <a:tab pos="60656" algn="l"/>
              </a:tabLst>
              <a:defRPr/>
            </a:pPr>
            <a:r>
              <a:rPr lang="en-US" sz="1078" kern="0">
                <a:solidFill>
                  <a:srgbClr val="505050">
                    <a:lumMod val="60000"/>
                    <a:lumOff val="40000"/>
                  </a:srgbClr>
                </a:solidFill>
                <a:ea typeface="Segoe UI" pitchFamily="34" charset="0"/>
                <a:cs typeface="Segoe UI" pitchFamily="34" charset="0"/>
              </a:rPr>
              <a:t>System Container</a:t>
            </a:r>
          </a:p>
        </p:txBody>
      </p:sp>
      <p:grpSp>
        <p:nvGrpSpPr>
          <p:cNvPr id="35" name="Group 34"/>
          <p:cNvGrpSpPr/>
          <p:nvPr/>
        </p:nvGrpSpPr>
        <p:grpSpPr>
          <a:xfrm>
            <a:off x="7194844" y="4232956"/>
            <a:ext cx="3684441" cy="596410"/>
            <a:chOff x="4274371" y="5085874"/>
            <a:chExt cx="3760814" cy="421482"/>
          </a:xfrm>
        </p:grpSpPr>
        <p:grpSp>
          <p:nvGrpSpPr>
            <p:cNvPr id="36" name="Group 35"/>
            <p:cNvGrpSpPr/>
            <p:nvPr/>
          </p:nvGrpSpPr>
          <p:grpSpPr>
            <a:xfrm>
              <a:off x="4274371" y="5085874"/>
              <a:ext cx="3760814" cy="274321"/>
              <a:chOff x="4274371" y="5085874"/>
              <a:chExt cx="3760814" cy="274321"/>
            </a:xfrm>
          </p:grpSpPr>
          <p:sp>
            <p:nvSpPr>
              <p:cNvPr id="38" name="Rectangle 37"/>
              <p:cNvSpPr/>
              <p:nvPr/>
            </p:nvSpPr>
            <p:spPr bwMode="auto">
              <a:xfrm>
                <a:off x="4325198" y="5308264"/>
                <a:ext cx="3657600" cy="51931"/>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75644" tIns="140515" rIns="175644" bIns="140515" numCol="1" spcCol="0" rtlCol="0" fromWordArt="0" anchor="t" anchorCtr="0" forceAA="0" compatLnSpc="1">
                <a:prstTxWarp prst="textNoShape">
                  <a:avLst/>
                </a:prstTxWarp>
                <a:noAutofit/>
              </a:bodyPr>
              <a:lstStyle/>
              <a:p>
                <a:pPr algn="ctr" defTabSz="895557" fontAlgn="base">
                  <a:lnSpc>
                    <a:spcPct val="90000"/>
                  </a:lnSpc>
                  <a:spcBef>
                    <a:spcPct val="0"/>
                  </a:spcBef>
                  <a:spcAft>
                    <a:spcPct val="0"/>
                  </a:spcAft>
                  <a:defRPr/>
                </a:pPr>
                <a:endParaRPr lang="en-US" sz="2305" kern="0">
                  <a:gradFill>
                    <a:gsLst>
                      <a:gs pos="0">
                        <a:srgbClr val="FFFFFF"/>
                      </a:gs>
                      <a:gs pos="100000">
                        <a:srgbClr val="FFFFFF"/>
                      </a:gs>
                    </a:gsLst>
                    <a:lin ang="5400000" scaled="0"/>
                  </a:gradFill>
                  <a:ea typeface="Segoe UI" pitchFamily="34" charset="0"/>
                  <a:cs typeface="Segoe UI" pitchFamily="34" charset="0"/>
                </a:endParaRPr>
              </a:p>
            </p:txBody>
          </p:sp>
          <p:sp>
            <p:nvSpPr>
              <p:cNvPr id="39" name="Right Arrow 302"/>
              <p:cNvSpPr/>
              <p:nvPr/>
            </p:nvSpPr>
            <p:spPr>
              <a:xfrm rot="16200000">
                <a:off x="4212631" y="5147614"/>
                <a:ext cx="274320" cy="150839"/>
              </a:xfrm>
              <a:prstGeom prst="rightArrow">
                <a:avLst>
                  <a:gd name="adj1" fmla="val 34066"/>
                  <a:gd name="adj2" fmla="val 74623"/>
                </a:avLst>
              </a:prstGeom>
              <a:solidFill>
                <a:srgbClr val="969696"/>
              </a:solidFill>
              <a:ln w="10795" cap="flat" cmpd="sng" algn="ctr">
                <a:noFill/>
                <a:prstDash val="solid"/>
              </a:ln>
              <a:effectLst/>
            </p:spPr>
            <p:txBody>
              <a:bodyPr rot="0" spcFirstLastPara="0" vertOverflow="overflow" horzOverflow="overflow" vert="horz" wrap="square" lIns="89570" tIns="89570" rIns="89570" bIns="89570" numCol="1" spcCol="0" rtlCol="0" fromWordArt="0" anchor="b" anchorCtr="0" forceAA="0" compatLnSpc="1">
                <a:prstTxWarp prst="textNoShape">
                  <a:avLst/>
                </a:prstTxWarp>
                <a:noAutofit/>
              </a:bodyPr>
              <a:lstStyle/>
              <a:p>
                <a:pPr algn="r" defTabSz="895677">
                  <a:defRPr/>
                </a:pPr>
                <a:endParaRPr lang="en-US" sz="1176" kern="0">
                  <a:solidFill>
                    <a:prstClr val="white"/>
                  </a:solidFill>
                </a:endParaRPr>
              </a:p>
            </p:txBody>
          </p:sp>
          <p:sp>
            <p:nvSpPr>
              <p:cNvPr id="40" name="Right Arrow 303"/>
              <p:cNvSpPr/>
              <p:nvPr/>
            </p:nvSpPr>
            <p:spPr>
              <a:xfrm rot="16200000">
                <a:off x="7822606" y="5147615"/>
                <a:ext cx="274320" cy="150839"/>
              </a:xfrm>
              <a:prstGeom prst="rightArrow">
                <a:avLst>
                  <a:gd name="adj1" fmla="val 34066"/>
                  <a:gd name="adj2" fmla="val 74623"/>
                </a:avLst>
              </a:prstGeom>
              <a:solidFill>
                <a:srgbClr val="969696"/>
              </a:solidFill>
              <a:ln w="10795" cap="flat" cmpd="sng" algn="ctr">
                <a:noFill/>
                <a:prstDash val="solid"/>
              </a:ln>
              <a:effectLst/>
            </p:spPr>
            <p:txBody>
              <a:bodyPr rot="0" spcFirstLastPara="0" vertOverflow="overflow" horzOverflow="overflow" vert="horz" wrap="square" lIns="89570" tIns="89570" rIns="89570" bIns="89570" numCol="1" spcCol="0" rtlCol="0" fromWordArt="0" anchor="b" anchorCtr="0" forceAA="0" compatLnSpc="1">
                <a:prstTxWarp prst="textNoShape">
                  <a:avLst/>
                </a:prstTxWarp>
                <a:noAutofit/>
              </a:bodyPr>
              <a:lstStyle/>
              <a:p>
                <a:pPr algn="r" defTabSz="895677">
                  <a:defRPr/>
                </a:pPr>
                <a:endParaRPr lang="en-US" sz="1176" kern="0">
                  <a:solidFill>
                    <a:prstClr val="white"/>
                  </a:solidFill>
                </a:endParaRPr>
              </a:p>
            </p:txBody>
          </p:sp>
        </p:grpSp>
        <p:sp>
          <p:nvSpPr>
            <p:cNvPr id="37" name="Rectangle 36"/>
            <p:cNvSpPr/>
            <p:nvPr/>
          </p:nvSpPr>
          <p:spPr bwMode="auto">
            <a:xfrm>
              <a:off x="6130324" y="5324476"/>
              <a:ext cx="48908" cy="18288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75644" tIns="140515" rIns="175644" bIns="140515" numCol="1" spcCol="0" rtlCol="0" fromWordArt="0" anchor="t" anchorCtr="0" forceAA="0" compatLnSpc="1">
              <a:prstTxWarp prst="textNoShape">
                <a:avLst/>
              </a:prstTxWarp>
              <a:noAutofit/>
            </a:bodyPr>
            <a:lstStyle/>
            <a:p>
              <a:pPr algn="ctr" defTabSz="895557" fontAlgn="base">
                <a:lnSpc>
                  <a:spcPct val="90000"/>
                </a:lnSpc>
                <a:spcBef>
                  <a:spcPct val="0"/>
                </a:spcBef>
                <a:spcAft>
                  <a:spcPct val="0"/>
                </a:spcAft>
                <a:defRPr/>
              </a:pPr>
              <a:endParaRPr lang="en-US" sz="2305" ker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832181" y="3628007"/>
            <a:ext cx="237578" cy="237578"/>
            <a:chOff x="4689142" y="4402014"/>
            <a:chExt cx="517565" cy="517563"/>
          </a:xfrm>
        </p:grpSpPr>
        <p:sp>
          <p:nvSpPr>
            <p:cNvPr id="42" name="Oval 41"/>
            <p:cNvSpPr/>
            <p:nvPr/>
          </p:nvSpPr>
          <p:spPr bwMode="auto">
            <a:xfrm>
              <a:off x="4888030" y="4402014"/>
              <a:ext cx="119786" cy="517563"/>
            </a:xfrm>
            <a:prstGeom prst="ellipse">
              <a:avLst/>
            </a:prstGeom>
            <a:no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p:nvPr/>
          </p:nvSpPr>
          <p:spPr bwMode="auto">
            <a:xfrm rot="2700000">
              <a:off x="4891503" y="4421815"/>
              <a:ext cx="112843" cy="477964"/>
            </a:xfrm>
            <a:prstGeom prst="ellipse">
              <a:avLst/>
            </a:prstGeom>
            <a:no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p:cNvSpPr/>
            <p:nvPr/>
          </p:nvSpPr>
          <p:spPr bwMode="auto">
            <a:xfrm rot="5400000">
              <a:off x="4888032" y="4402013"/>
              <a:ext cx="119786" cy="517565"/>
            </a:xfrm>
            <a:prstGeom prst="ellipse">
              <a:avLst/>
            </a:prstGeom>
            <a:no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p:cNvSpPr/>
            <p:nvPr/>
          </p:nvSpPr>
          <p:spPr bwMode="auto">
            <a:xfrm rot="18900000" flipH="1">
              <a:off x="4891505" y="4421816"/>
              <a:ext cx="112843" cy="477964"/>
            </a:xfrm>
            <a:prstGeom prst="ellipse">
              <a:avLst/>
            </a:prstGeom>
            <a:no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p:cNvSpPr/>
            <p:nvPr/>
          </p:nvSpPr>
          <p:spPr bwMode="auto">
            <a:xfrm>
              <a:off x="4908293" y="4623868"/>
              <a:ext cx="76505" cy="74998"/>
            </a:xfrm>
            <a:prstGeom prst="ellipse">
              <a:avLst/>
            </a:prstGeom>
            <a:solidFill>
              <a:srgbClr val="0078D7"/>
            </a:solid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p:cNvSpPr/>
            <p:nvPr/>
          </p:nvSpPr>
          <p:spPr bwMode="auto">
            <a:xfrm flipH="1">
              <a:off x="5073274" y="4476644"/>
              <a:ext cx="28597" cy="28597"/>
            </a:xfrm>
            <a:prstGeom prst="ellipse">
              <a:avLst/>
            </a:prstGeom>
            <a:solidFill>
              <a:srgbClr val="0078D7"/>
            </a:solid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sp>
          <p:nvSpPr>
            <p:cNvPr id="48" name="Oval 47"/>
            <p:cNvSpPr/>
            <p:nvPr/>
          </p:nvSpPr>
          <p:spPr bwMode="auto">
            <a:xfrm flipH="1">
              <a:off x="5104157" y="4692828"/>
              <a:ext cx="28597" cy="28597"/>
            </a:xfrm>
            <a:prstGeom prst="ellipse">
              <a:avLst/>
            </a:prstGeom>
            <a:solidFill>
              <a:srgbClr val="0078D7"/>
            </a:solid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sp>
          <p:nvSpPr>
            <p:cNvPr id="49" name="Oval 48"/>
            <p:cNvSpPr/>
            <p:nvPr/>
          </p:nvSpPr>
          <p:spPr bwMode="auto">
            <a:xfrm flipH="1">
              <a:off x="4893675" y="4843812"/>
              <a:ext cx="28597" cy="28597"/>
            </a:xfrm>
            <a:prstGeom prst="ellipse">
              <a:avLst/>
            </a:prstGeom>
            <a:solidFill>
              <a:srgbClr val="0078D7"/>
            </a:solid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sp>
          <p:nvSpPr>
            <p:cNvPr id="50" name="Oval 49"/>
            <p:cNvSpPr/>
            <p:nvPr/>
          </p:nvSpPr>
          <p:spPr bwMode="auto">
            <a:xfrm flipH="1">
              <a:off x="4775940" y="4538484"/>
              <a:ext cx="28597" cy="28597"/>
            </a:xfrm>
            <a:prstGeom prst="ellipse">
              <a:avLst/>
            </a:prstGeom>
            <a:solidFill>
              <a:srgbClr val="0078D7"/>
            </a:solidFill>
            <a:ln w="3175" cap="flat" cmpd="sng" algn="ctr">
              <a:solidFill>
                <a:srgbClr val="CC6600"/>
              </a:solidFill>
              <a:prstDash val="solid"/>
              <a:headEnd type="none" w="med" len="med"/>
              <a:tailEnd type="none" w="med" len="med"/>
            </a:ln>
            <a:effectLst/>
          </p:spPr>
          <p:txBody>
            <a:bodyPr rot="0" spcFirstLastPara="0" vertOverflow="overflow" horzOverflow="overflow" vert="horz" wrap="square" lIns="179167" tIns="143334" rIns="179167"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defRPr/>
              </a:pPr>
              <a:endParaRPr lang="en-US" sz="2351" kern="0">
                <a:gradFill>
                  <a:gsLst>
                    <a:gs pos="0">
                      <a:srgbClr val="FFFFFF"/>
                    </a:gs>
                    <a:gs pos="100000">
                      <a:srgbClr val="FFFFFF"/>
                    </a:gs>
                  </a:gsLst>
                  <a:lin ang="5400000" scaled="0"/>
                </a:gradFill>
                <a:ea typeface="Segoe UI" pitchFamily="34" charset="0"/>
                <a:cs typeface="Segoe UI" pitchFamily="34" charset="0"/>
              </a:endParaRPr>
            </a:p>
          </p:txBody>
        </p:sp>
      </p:grpSp>
      <p:sp>
        <p:nvSpPr>
          <p:cNvPr id="51" name="Rounded Rectangle 262"/>
          <p:cNvSpPr/>
          <p:nvPr/>
        </p:nvSpPr>
        <p:spPr>
          <a:xfrm>
            <a:off x="9673074" y="2017934"/>
            <a:ext cx="698109" cy="1502384"/>
          </a:xfrm>
          <a:prstGeom prst="roundRect">
            <a:avLst>
              <a:gd name="adj" fmla="val 3090"/>
            </a:avLst>
          </a:prstGeom>
          <a:solidFill>
            <a:srgbClr val="FFFFFF"/>
          </a:solidFill>
          <a:ln w="28575" cap="flat" cmpd="sng" algn="ctr">
            <a:solidFill>
              <a:schemeClr val="tx1">
                <a:lumMod val="50000"/>
              </a:schemeClr>
            </a:solidFill>
            <a:prstDash val="solid"/>
          </a:ln>
          <a:effectLst/>
        </p:spPr>
        <p:txBody>
          <a:bodyPr rot="0" spcFirstLastPara="0" vertOverflow="overflow" horzOverflow="overflow" vert="horz" wrap="square" lIns="89570" tIns="89570" rIns="89570" bIns="89570" numCol="1" spcCol="0" rtlCol="0" fromWordArt="0" anchor="b" anchorCtr="0" forceAA="0" compatLnSpc="1">
            <a:prstTxWarp prst="textNoShape">
              <a:avLst/>
            </a:prstTxWarp>
            <a:noAutofit/>
          </a:bodyPr>
          <a:lstStyle/>
          <a:p>
            <a:pPr algn="r" defTabSz="895677">
              <a:defRPr/>
            </a:pPr>
            <a:endParaRPr lang="en-US" sz="1078" kern="0">
              <a:solidFill>
                <a:prstClr val="white"/>
              </a:solidFill>
            </a:endParaRPr>
          </a:p>
        </p:txBody>
      </p:sp>
      <p:sp>
        <p:nvSpPr>
          <p:cNvPr id="52" name="Rounded Rectangle 263"/>
          <p:cNvSpPr/>
          <p:nvPr/>
        </p:nvSpPr>
        <p:spPr>
          <a:xfrm>
            <a:off x="10446809" y="2017934"/>
            <a:ext cx="698109" cy="1502384"/>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89570" tIns="89570" rIns="89570" bIns="89570" numCol="1" spcCol="0" rtlCol="0" fromWordArt="0" anchor="b" anchorCtr="0" forceAA="0" compatLnSpc="1">
            <a:prstTxWarp prst="textNoShape">
              <a:avLst/>
            </a:prstTxWarp>
            <a:noAutofit/>
          </a:bodyPr>
          <a:lstStyle/>
          <a:p>
            <a:pPr algn="r" defTabSz="895677">
              <a:defRPr/>
            </a:pPr>
            <a:endParaRPr lang="en-US" sz="1078" kern="0">
              <a:solidFill>
                <a:prstClr val="white"/>
              </a:solidFill>
            </a:endParaRPr>
          </a:p>
        </p:txBody>
      </p:sp>
      <p:sp>
        <p:nvSpPr>
          <p:cNvPr id="53" name="Rounded Rectangle 264"/>
          <p:cNvSpPr/>
          <p:nvPr/>
        </p:nvSpPr>
        <p:spPr>
          <a:xfrm>
            <a:off x="11220554" y="2017934"/>
            <a:ext cx="698109" cy="1502384"/>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89570" tIns="89570" rIns="89570" bIns="89570" numCol="1" spcCol="0" rtlCol="0" fromWordArt="0" anchor="b" anchorCtr="0" forceAA="0" compatLnSpc="1">
            <a:prstTxWarp prst="textNoShape">
              <a:avLst/>
            </a:prstTxWarp>
            <a:noAutofit/>
          </a:bodyPr>
          <a:lstStyle/>
          <a:p>
            <a:pPr algn="r" defTabSz="895677">
              <a:defRPr/>
            </a:pPr>
            <a:endParaRPr lang="en-US" sz="1078" kern="0">
              <a:solidFill>
                <a:prstClr val="white"/>
              </a:solidFill>
            </a:endParaRPr>
          </a:p>
        </p:txBody>
      </p:sp>
      <p:sp>
        <p:nvSpPr>
          <p:cNvPr id="54" name="Rectangle 53"/>
          <p:cNvSpPr/>
          <p:nvPr/>
        </p:nvSpPr>
        <p:spPr bwMode="auto">
          <a:xfrm rot="16200000">
            <a:off x="9560428" y="2176555"/>
            <a:ext cx="936237" cy="68587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895557" fontAlgn="base">
              <a:lnSpc>
                <a:spcPct val="90000"/>
              </a:lnSpc>
              <a:spcBef>
                <a:spcPct val="0"/>
              </a:spcBef>
              <a:spcAft>
                <a:spcPct val="0"/>
              </a:spcAft>
              <a:defRPr/>
            </a:pPr>
            <a:r>
              <a:rPr lang="en-US" sz="1372" kern="0">
                <a:solidFill>
                  <a:schemeClr val="tx1">
                    <a:lumMod val="50000"/>
                  </a:schemeClr>
                </a:solidFill>
                <a:ea typeface="Segoe UI" pitchFamily="34" charset="0"/>
                <a:cs typeface="Segoe UI" pitchFamily="34" charset="0"/>
              </a:rPr>
              <a:t>Credential Guard</a:t>
            </a:r>
          </a:p>
        </p:txBody>
      </p:sp>
      <p:sp>
        <p:nvSpPr>
          <p:cNvPr id="55" name="Rectangle 54"/>
          <p:cNvSpPr/>
          <p:nvPr/>
        </p:nvSpPr>
        <p:spPr bwMode="auto">
          <a:xfrm rot="16200000">
            <a:off x="10324400" y="2176553"/>
            <a:ext cx="936237" cy="68587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895557" fontAlgn="base">
              <a:lnSpc>
                <a:spcPct val="90000"/>
              </a:lnSpc>
              <a:spcBef>
                <a:spcPct val="0"/>
              </a:spcBef>
              <a:spcAft>
                <a:spcPct val="0"/>
              </a:spcAft>
              <a:defRPr/>
            </a:pPr>
            <a:r>
              <a:rPr lang="en-US" sz="1372" kern="0">
                <a:solidFill>
                  <a:srgbClr val="505050">
                    <a:lumMod val="60000"/>
                    <a:lumOff val="40000"/>
                  </a:srgbClr>
                </a:solidFill>
                <a:ea typeface="Segoe UI" pitchFamily="34" charset="0"/>
                <a:cs typeface="Segoe UI" pitchFamily="34" charset="0"/>
              </a:rPr>
              <a:t>Trustlet #2</a:t>
            </a:r>
          </a:p>
        </p:txBody>
      </p:sp>
      <p:sp>
        <p:nvSpPr>
          <p:cNvPr id="56" name="Rectangle 55"/>
          <p:cNvSpPr/>
          <p:nvPr/>
        </p:nvSpPr>
        <p:spPr bwMode="auto">
          <a:xfrm rot="16200000">
            <a:off x="11097702" y="2176553"/>
            <a:ext cx="936237" cy="68587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895557" fontAlgn="base">
              <a:lnSpc>
                <a:spcPct val="90000"/>
              </a:lnSpc>
              <a:spcBef>
                <a:spcPct val="0"/>
              </a:spcBef>
              <a:spcAft>
                <a:spcPct val="0"/>
              </a:spcAft>
              <a:defRPr/>
            </a:pPr>
            <a:r>
              <a:rPr lang="en-US" sz="1372" kern="0">
                <a:solidFill>
                  <a:srgbClr val="505050">
                    <a:lumMod val="60000"/>
                    <a:lumOff val="40000"/>
                  </a:srgbClr>
                </a:solidFill>
                <a:ea typeface="Segoe UI" pitchFamily="34" charset="0"/>
                <a:cs typeface="Segoe UI" pitchFamily="34" charset="0"/>
              </a:rPr>
              <a:t>Trustlet #3</a:t>
            </a:r>
          </a:p>
        </p:txBody>
      </p:sp>
      <p:grpSp>
        <p:nvGrpSpPr>
          <p:cNvPr id="57" name="Group 56"/>
          <p:cNvGrpSpPr/>
          <p:nvPr/>
        </p:nvGrpSpPr>
        <p:grpSpPr>
          <a:xfrm>
            <a:off x="9926456" y="3140682"/>
            <a:ext cx="1721783" cy="223334"/>
            <a:chOff x="7003827" y="3586804"/>
            <a:chExt cx="1757473" cy="227964"/>
          </a:xfrm>
        </p:grpSpPr>
        <p:sp>
          <p:nvSpPr>
            <p:cNvPr id="58" name="Freeform 79"/>
            <p:cNvSpPr>
              <a:spLocks/>
            </p:cNvSpPr>
            <p:nvPr/>
          </p:nvSpPr>
          <p:spPr bwMode="auto">
            <a:xfrm>
              <a:off x="7003827" y="3598711"/>
              <a:ext cx="183467" cy="216057"/>
            </a:xfrm>
            <a:custGeom>
              <a:avLst/>
              <a:gdLst>
                <a:gd name="T0" fmla="*/ 63 w 64"/>
                <a:gd name="T1" fmla="*/ 4 h 76"/>
                <a:gd name="T2" fmla="*/ 64 w 64"/>
                <a:gd name="T3" fmla="*/ 6 h 76"/>
                <a:gd name="T4" fmla="*/ 64 w 64"/>
                <a:gd name="T5" fmla="*/ 38 h 76"/>
                <a:gd name="T6" fmla="*/ 33 w 64"/>
                <a:gd name="T7" fmla="*/ 76 h 76"/>
                <a:gd name="T8" fmla="*/ 31 w 64"/>
                <a:gd name="T9" fmla="*/ 76 h 76"/>
                <a:gd name="T10" fmla="*/ 0 w 64"/>
                <a:gd name="T11" fmla="*/ 38 h 76"/>
                <a:gd name="T12" fmla="*/ 0 w 64"/>
                <a:gd name="T13" fmla="*/ 6 h 76"/>
                <a:gd name="T14" fmla="*/ 1 w 64"/>
                <a:gd name="T15" fmla="*/ 4 h 76"/>
                <a:gd name="T16" fmla="*/ 32 w 64"/>
                <a:gd name="T17" fmla="*/ 0 h 76"/>
                <a:gd name="T18" fmla="*/ 63 w 64"/>
                <a:gd name="T19" fmla="*/ 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3" y="4"/>
                  </a:moveTo>
                  <a:cubicBezTo>
                    <a:pt x="64" y="4"/>
                    <a:pt x="64" y="5"/>
                    <a:pt x="64" y="6"/>
                  </a:cubicBezTo>
                  <a:cubicBezTo>
                    <a:pt x="64" y="6"/>
                    <a:pt x="64" y="29"/>
                    <a:pt x="64" y="38"/>
                  </a:cubicBezTo>
                  <a:cubicBezTo>
                    <a:pt x="64" y="57"/>
                    <a:pt x="33" y="76"/>
                    <a:pt x="33" y="76"/>
                  </a:cubicBezTo>
                  <a:cubicBezTo>
                    <a:pt x="32" y="76"/>
                    <a:pt x="32" y="76"/>
                    <a:pt x="31" y="76"/>
                  </a:cubicBezTo>
                  <a:cubicBezTo>
                    <a:pt x="31" y="76"/>
                    <a:pt x="0" y="57"/>
                    <a:pt x="0" y="38"/>
                  </a:cubicBezTo>
                  <a:cubicBezTo>
                    <a:pt x="0" y="29"/>
                    <a:pt x="0" y="6"/>
                    <a:pt x="0" y="6"/>
                  </a:cubicBezTo>
                  <a:cubicBezTo>
                    <a:pt x="0" y="5"/>
                    <a:pt x="0" y="4"/>
                    <a:pt x="1" y="4"/>
                  </a:cubicBezTo>
                  <a:cubicBezTo>
                    <a:pt x="1" y="4"/>
                    <a:pt x="6" y="0"/>
                    <a:pt x="32" y="0"/>
                  </a:cubicBezTo>
                  <a:cubicBezTo>
                    <a:pt x="58" y="0"/>
                    <a:pt x="63" y="4"/>
                    <a:pt x="63" y="4"/>
                  </a:cubicBezTo>
                  <a:close/>
                </a:path>
              </a:pathLst>
            </a:custGeom>
            <a:noFill/>
            <a:ln w="11113" cap="rnd">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583" tIns="44791" rIns="89583" bIns="44791" numCol="1" anchor="t" anchorCtr="0" compatLnSpc="1">
              <a:prstTxWarp prst="textNoShape">
                <a:avLst/>
              </a:prstTxWarp>
            </a:bodyPr>
            <a:lstStyle/>
            <a:p>
              <a:pPr defTabSz="895849">
                <a:defRPr/>
              </a:pPr>
              <a:endParaRPr lang="en-US" sz="1729" kern="0">
                <a:solidFill>
                  <a:srgbClr val="505050"/>
                </a:solidFill>
              </a:endParaRPr>
            </a:p>
          </p:txBody>
        </p:sp>
        <p:sp>
          <p:nvSpPr>
            <p:cNvPr id="59" name="Freeform 80"/>
            <p:cNvSpPr>
              <a:spLocks/>
            </p:cNvSpPr>
            <p:nvPr/>
          </p:nvSpPr>
          <p:spPr bwMode="auto">
            <a:xfrm>
              <a:off x="7026762" y="3620444"/>
              <a:ext cx="117081" cy="112253"/>
            </a:xfrm>
            <a:custGeom>
              <a:avLst/>
              <a:gdLst>
                <a:gd name="T0" fmla="*/ 41 w 41"/>
                <a:gd name="T1" fmla="*/ 1 h 39"/>
                <a:gd name="T2" fmla="*/ 24 w 41"/>
                <a:gd name="T3" fmla="*/ 0 h 39"/>
                <a:gd name="T4" fmla="*/ 0 w 41"/>
                <a:gd name="T5" fmla="*/ 4 h 39"/>
                <a:gd name="T6" fmla="*/ 0 w 41"/>
                <a:gd name="T7" fmla="*/ 29 h 39"/>
                <a:gd name="T8" fmla="*/ 4 w 41"/>
                <a:gd name="T9" fmla="*/ 39 h 39"/>
                <a:gd name="T10" fmla="*/ 23 w 41"/>
                <a:gd name="T11" fmla="*/ 22 h 39"/>
                <a:gd name="T12" fmla="*/ 41 w 41"/>
                <a:gd name="T13" fmla="*/ 1 h 39"/>
              </a:gdLst>
              <a:ahLst/>
              <a:cxnLst>
                <a:cxn ang="0">
                  <a:pos x="T0" y="T1"/>
                </a:cxn>
                <a:cxn ang="0">
                  <a:pos x="T2" y="T3"/>
                </a:cxn>
                <a:cxn ang="0">
                  <a:pos x="T4" y="T5"/>
                </a:cxn>
                <a:cxn ang="0">
                  <a:pos x="T6" y="T7"/>
                </a:cxn>
                <a:cxn ang="0">
                  <a:pos x="T8" y="T9"/>
                </a:cxn>
                <a:cxn ang="0">
                  <a:pos x="T10" y="T11"/>
                </a:cxn>
                <a:cxn ang="0">
                  <a:pos x="T12" y="T13"/>
                </a:cxn>
              </a:cxnLst>
              <a:rect l="0" t="0" r="r" b="b"/>
              <a:pathLst>
                <a:path w="41" h="39">
                  <a:moveTo>
                    <a:pt x="41" y="1"/>
                  </a:moveTo>
                  <a:cubicBezTo>
                    <a:pt x="37" y="1"/>
                    <a:pt x="32" y="0"/>
                    <a:pt x="24" y="0"/>
                  </a:cubicBezTo>
                  <a:cubicBezTo>
                    <a:pt x="5" y="0"/>
                    <a:pt x="0" y="4"/>
                    <a:pt x="0" y="4"/>
                  </a:cubicBezTo>
                  <a:cubicBezTo>
                    <a:pt x="0" y="4"/>
                    <a:pt x="0" y="21"/>
                    <a:pt x="0" y="29"/>
                  </a:cubicBezTo>
                  <a:cubicBezTo>
                    <a:pt x="0" y="32"/>
                    <a:pt x="1" y="36"/>
                    <a:pt x="4" y="39"/>
                  </a:cubicBezTo>
                  <a:cubicBezTo>
                    <a:pt x="4" y="39"/>
                    <a:pt x="6" y="39"/>
                    <a:pt x="23" y="22"/>
                  </a:cubicBezTo>
                  <a:cubicBezTo>
                    <a:pt x="40" y="5"/>
                    <a:pt x="41" y="1"/>
                    <a:pt x="41" y="1"/>
                  </a:cubicBezTo>
                  <a:close/>
                </a:path>
              </a:pathLst>
            </a:custGeom>
            <a:noFill/>
            <a:ln w="11113" cap="rnd">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583" tIns="44791" rIns="89583" bIns="44791" numCol="1" anchor="t" anchorCtr="0" compatLnSpc="1">
              <a:prstTxWarp prst="textNoShape">
                <a:avLst/>
              </a:prstTxWarp>
            </a:bodyPr>
            <a:lstStyle/>
            <a:p>
              <a:pPr defTabSz="895849">
                <a:defRPr/>
              </a:pPr>
              <a:endParaRPr lang="en-US" sz="1729" kern="0">
                <a:solidFill>
                  <a:srgbClr val="505050"/>
                </a:solidFill>
              </a:endParaRPr>
            </a:p>
          </p:txBody>
        </p:sp>
        <p:sp>
          <p:nvSpPr>
            <p:cNvPr id="60" name="Freeform 81"/>
            <p:cNvSpPr>
              <a:spLocks/>
            </p:cNvSpPr>
            <p:nvPr/>
          </p:nvSpPr>
          <p:spPr bwMode="auto">
            <a:xfrm>
              <a:off x="7055733" y="3643365"/>
              <a:ext cx="108632" cy="140014"/>
            </a:xfrm>
            <a:custGeom>
              <a:avLst/>
              <a:gdLst>
                <a:gd name="T0" fmla="*/ 0 w 38"/>
                <a:gd name="T1" fmla="*/ 38 h 49"/>
                <a:gd name="T2" fmla="*/ 14 w 38"/>
                <a:gd name="T3" fmla="*/ 49 h 49"/>
                <a:gd name="T4" fmla="*/ 38 w 38"/>
                <a:gd name="T5" fmla="*/ 21 h 49"/>
                <a:gd name="T6" fmla="*/ 38 w 38"/>
                <a:gd name="T7" fmla="*/ 0 h 49"/>
                <a:gd name="T8" fmla="*/ 19 w 38"/>
                <a:gd name="T9" fmla="*/ 21 h 49"/>
                <a:gd name="T10" fmla="*/ 0 w 38"/>
                <a:gd name="T11" fmla="*/ 38 h 49"/>
              </a:gdLst>
              <a:ahLst/>
              <a:cxnLst>
                <a:cxn ang="0">
                  <a:pos x="T0" y="T1"/>
                </a:cxn>
                <a:cxn ang="0">
                  <a:pos x="T2" y="T3"/>
                </a:cxn>
                <a:cxn ang="0">
                  <a:pos x="T4" y="T5"/>
                </a:cxn>
                <a:cxn ang="0">
                  <a:pos x="T6" y="T7"/>
                </a:cxn>
                <a:cxn ang="0">
                  <a:pos x="T8" y="T9"/>
                </a:cxn>
                <a:cxn ang="0">
                  <a:pos x="T10" y="T11"/>
                </a:cxn>
              </a:cxnLst>
              <a:rect l="0" t="0" r="r" b="b"/>
              <a:pathLst>
                <a:path w="38" h="49">
                  <a:moveTo>
                    <a:pt x="0" y="38"/>
                  </a:moveTo>
                  <a:cubicBezTo>
                    <a:pt x="6" y="45"/>
                    <a:pt x="14" y="49"/>
                    <a:pt x="14" y="49"/>
                  </a:cubicBezTo>
                  <a:cubicBezTo>
                    <a:pt x="14" y="49"/>
                    <a:pt x="38" y="35"/>
                    <a:pt x="38" y="21"/>
                  </a:cubicBezTo>
                  <a:cubicBezTo>
                    <a:pt x="38" y="16"/>
                    <a:pt x="38" y="6"/>
                    <a:pt x="38" y="0"/>
                  </a:cubicBezTo>
                  <a:cubicBezTo>
                    <a:pt x="38" y="0"/>
                    <a:pt x="36" y="5"/>
                    <a:pt x="19" y="21"/>
                  </a:cubicBezTo>
                  <a:cubicBezTo>
                    <a:pt x="3" y="37"/>
                    <a:pt x="0" y="38"/>
                    <a:pt x="0" y="38"/>
                  </a:cubicBezTo>
                  <a:close/>
                </a:path>
              </a:pathLst>
            </a:custGeom>
            <a:noFill/>
            <a:ln w="11113" cap="rnd">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583" tIns="44791" rIns="89583" bIns="44791" numCol="1" anchor="t" anchorCtr="0" compatLnSpc="1">
              <a:prstTxWarp prst="textNoShape">
                <a:avLst/>
              </a:prstTxWarp>
            </a:bodyPr>
            <a:lstStyle/>
            <a:p>
              <a:pPr defTabSz="895849">
                <a:defRPr/>
              </a:pPr>
              <a:endParaRPr lang="en-US" sz="1729" kern="0">
                <a:solidFill>
                  <a:srgbClr val="505050"/>
                </a:solidFill>
              </a:endParaRPr>
            </a:p>
          </p:txBody>
        </p:sp>
        <p:sp>
          <p:nvSpPr>
            <p:cNvPr id="61" name="Freeform 79"/>
            <p:cNvSpPr>
              <a:spLocks/>
            </p:cNvSpPr>
            <p:nvPr/>
          </p:nvSpPr>
          <p:spPr bwMode="auto">
            <a:xfrm>
              <a:off x="7792020" y="3598711"/>
              <a:ext cx="183467" cy="216057"/>
            </a:xfrm>
            <a:custGeom>
              <a:avLst/>
              <a:gdLst>
                <a:gd name="T0" fmla="*/ 63 w 64"/>
                <a:gd name="T1" fmla="*/ 4 h 76"/>
                <a:gd name="T2" fmla="*/ 64 w 64"/>
                <a:gd name="T3" fmla="*/ 6 h 76"/>
                <a:gd name="T4" fmla="*/ 64 w 64"/>
                <a:gd name="T5" fmla="*/ 38 h 76"/>
                <a:gd name="T6" fmla="*/ 33 w 64"/>
                <a:gd name="T7" fmla="*/ 76 h 76"/>
                <a:gd name="T8" fmla="*/ 31 w 64"/>
                <a:gd name="T9" fmla="*/ 76 h 76"/>
                <a:gd name="T10" fmla="*/ 0 w 64"/>
                <a:gd name="T11" fmla="*/ 38 h 76"/>
                <a:gd name="T12" fmla="*/ 0 w 64"/>
                <a:gd name="T13" fmla="*/ 6 h 76"/>
                <a:gd name="T14" fmla="*/ 1 w 64"/>
                <a:gd name="T15" fmla="*/ 4 h 76"/>
                <a:gd name="T16" fmla="*/ 32 w 64"/>
                <a:gd name="T17" fmla="*/ 0 h 76"/>
                <a:gd name="T18" fmla="*/ 63 w 64"/>
                <a:gd name="T19" fmla="*/ 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3" y="4"/>
                  </a:moveTo>
                  <a:cubicBezTo>
                    <a:pt x="64" y="4"/>
                    <a:pt x="64" y="5"/>
                    <a:pt x="64" y="6"/>
                  </a:cubicBezTo>
                  <a:cubicBezTo>
                    <a:pt x="64" y="6"/>
                    <a:pt x="64" y="29"/>
                    <a:pt x="64" y="38"/>
                  </a:cubicBezTo>
                  <a:cubicBezTo>
                    <a:pt x="64" y="57"/>
                    <a:pt x="33" y="76"/>
                    <a:pt x="33" y="76"/>
                  </a:cubicBezTo>
                  <a:cubicBezTo>
                    <a:pt x="32" y="76"/>
                    <a:pt x="32" y="76"/>
                    <a:pt x="31" y="76"/>
                  </a:cubicBezTo>
                  <a:cubicBezTo>
                    <a:pt x="31" y="76"/>
                    <a:pt x="0" y="57"/>
                    <a:pt x="0" y="38"/>
                  </a:cubicBezTo>
                  <a:cubicBezTo>
                    <a:pt x="0" y="29"/>
                    <a:pt x="0" y="6"/>
                    <a:pt x="0" y="6"/>
                  </a:cubicBezTo>
                  <a:cubicBezTo>
                    <a:pt x="0" y="5"/>
                    <a:pt x="0" y="4"/>
                    <a:pt x="1" y="4"/>
                  </a:cubicBezTo>
                  <a:cubicBezTo>
                    <a:pt x="1" y="4"/>
                    <a:pt x="6" y="0"/>
                    <a:pt x="32" y="0"/>
                  </a:cubicBezTo>
                  <a:cubicBezTo>
                    <a:pt x="58" y="0"/>
                    <a:pt x="63" y="4"/>
                    <a:pt x="63" y="4"/>
                  </a:cubicBezTo>
                  <a:close/>
                </a:path>
              </a:pathLst>
            </a:custGeom>
            <a:noFill/>
            <a:ln w="11113" cap="rnd">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583" tIns="44791" rIns="89583" bIns="44791" numCol="1" anchor="t" anchorCtr="0" compatLnSpc="1">
              <a:prstTxWarp prst="textNoShape">
                <a:avLst/>
              </a:prstTxWarp>
            </a:bodyPr>
            <a:lstStyle/>
            <a:p>
              <a:pPr defTabSz="895849">
                <a:defRPr/>
              </a:pPr>
              <a:endParaRPr lang="en-US" sz="1729" kern="0">
                <a:solidFill>
                  <a:srgbClr val="505050"/>
                </a:solidFill>
              </a:endParaRPr>
            </a:p>
          </p:txBody>
        </p:sp>
        <p:sp>
          <p:nvSpPr>
            <p:cNvPr id="62" name="Freeform 80"/>
            <p:cNvSpPr>
              <a:spLocks/>
            </p:cNvSpPr>
            <p:nvPr/>
          </p:nvSpPr>
          <p:spPr bwMode="auto">
            <a:xfrm>
              <a:off x="7814955" y="3620444"/>
              <a:ext cx="117081" cy="112253"/>
            </a:xfrm>
            <a:custGeom>
              <a:avLst/>
              <a:gdLst>
                <a:gd name="T0" fmla="*/ 41 w 41"/>
                <a:gd name="T1" fmla="*/ 1 h 39"/>
                <a:gd name="T2" fmla="*/ 24 w 41"/>
                <a:gd name="T3" fmla="*/ 0 h 39"/>
                <a:gd name="T4" fmla="*/ 0 w 41"/>
                <a:gd name="T5" fmla="*/ 4 h 39"/>
                <a:gd name="T6" fmla="*/ 0 w 41"/>
                <a:gd name="T7" fmla="*/ 29 h 39"/>
                <a:gd name="T8" fmla="*/ 4 w 41"/>
                <a:gd name="T9" fmla="*/ 39 h 39"/>
                <a:gd name="T10" fmla="*/ 23 w 41"/>
                <a:gd name="T11" fmla="*/ 22 h 39"/>
                <a:gd name="T12" fmla="*/ 41 w 41"/>
                <a:gd name="T13" fmla="*/ 1 h 39"/>
              </a:gdLst>
              <a:ahLst/>
              <a:cxnLst>
                <a:cxn ang="0">
                  <a:pos x="T0" y="T1"/>
                </a:cxn>
                <a:cxn ang="0">
                  <a:pos x="T2" y="T3"/>
                </a:cxn>
                <a:cxn ang="0">
                  <a:pos x="T4" y="T5"/>
                </a:cxn>
                <a:cxn ang="0">
                  <a:pos x="T6" y="T7"/>
                </a:cxn>
                <a:cxn ang="0">
                  <a:pos x="T8" y="T9"/>
                </a:cxn>
                <a:cxn ang="0">
                  <a:pos x="T10" y="T11"/>
                </a:cxn>
                <a:cxn ang="0">
                  <a:pos x="T12" y="T13"/>
                </a:cxn>
              </a:cxnLst>
              <a:rect l="0" t="0" r="r" b="b"/>
              <a:pathLst>
                <a:path w="41" h="39">
                  <a:moveTo>
                    <a:pt x="41" y="1"/>
                  </a:moveTo>
                  <a:cubicBezTo>
                    <a:pt x="37" y="1"/>
                    <a:pt x="32" y="0"/>
                    <a:pt x="24" y="0"/>
                  </a:cubicBezTo>
                  <a:cubicBezTo>
                    <a:pt x="5" y="0"/>
                    <a:pt x="0" y="4"/>
                    <a:pt x="0" y="4"/>
                  </a:cubicBezTo>
                  <a:cubicBezTo>
                    <a:pt x="0" y="4"/>
                    <a:pt x="0" y="21"/>
                    <a:pt x="0" y="29"/>
                  </a:cubicBezTo>
                  <a:cubicBezTo>
                    <a:pt x="0" y="32"/>
                    <a:pt x="1" y="36"/>
                    <a:pt x="4" y="39"/>
                  </a:cubicBezTo>
                  <a:cubicBezTo>
                    <a:pt x="4" y="39"/>
                    <a:pt x="6" y="39"/>
                    <a:pt x="23" y="22"/>
                  </a:cubicBezTo>
                  <a:cubicBezTo>
                    <a:pt x="40" y="5"/>
                    <a:pt x="41" y="1"/>
                    <a:pt x="41" y="1"/>
                  </a:cubicBezTo>
                  <a:close/>
                </a:path>
              </a:pathLst>
            </a:custGeom>
            <a:noFill/>
            <a:ln w="11113" cap="rnd">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583" tIns="44791" rIns="89583" bIns="44791" numCol="1" anchor="t" anchorCtr="0" compatLnSpc="1">
              <a:prstTxWarp prst="textNoShape">
                <a:avLst/>
              </a:prstTxWarp>
            </a:bodyPr>
            <a:lstStyle/>
            <a:p>
              <a:pPr defTabSz="895849">
                <a:defRPr/>
              </a:pPr>
              <a:endParaRPr lang="en-US" sz="1729" kern="0">
                <a:solidFill>
                  <a:srgbClr val="505050"/>
                </a:solidFill>
              </a:endParaRPr>
            </a:p>
          </p:txBody>
        </p:sp>
        <p:sp>
          <p:nvSpPr>
            <p:cNvPr id="63" name="Freeform 81"/>
            <p:cNvSpPr>
              <a:spLocks/>
            </p:cNvSpPr>
            <p:nvPr/>
          </p:nvSpPr>
          <p:spPr bwMode="auto">
            <a:xfrm>
              <a:off x="7843926" y="3643365"/>
              <a:ext cx="108632" cy="140014"/>
            </a:xfrm>
            <a:custGeom>
              <a:avLst/>
              <a:gdLst>
                <a:gd name="T0" fmla="*/ 0 w 38"/>
                <a:gd name="T1" fmla="*/ 38 h 49"/>
                <a:gd name="T2" fmla="*/ 14 w 38"/>
                <a:gd name="T3" fmla="*/ 49 h 49"/>
                <a:gd name="T4" fmla="*/ 38 w 38"/>
                <a:gd name="T5" fmla="*/ 21 h 49"/>
                <a:gd name="T6" fmla="*/ 38 w 38"/>
                <a:gd name="T7" fmla="*/ 0 h 49"/>
                <a:gd name="T8" fmla="*/ 19 w 38"/>
                <a:gd name="T9" fmla="*/ 21 h 49"/>
                <a:gd name="T10" fmla="*/ 0 w 38"/>
                <a:gd name="T11" fmla="*/ 38 h 49"/>
              </a:gdLst>
              <a:ahLst/>
              <a:cxnLst>
                <a:cxn ang="0">
                  <a:pos x="T0" y="T1"/>
                </a:cxn>
                <a:cxn ang="0">
                  <a:pos x="T2" y="T3"/>
                </a:cxn>
                <a:cxn ang="0">
                  <a:pos x="T4" y="T5"/>
                </a:cxn>
                <a:cxn ang="0">
                  <a:pos x="T6" y="T7"/>
                </a:cxn>
                <a:cxn ang="0">
                  <a:pos x="T8" y="T9"/>
                </a:cxn>
                <a:cxn ang="0">
                  <a:pos x="T10" y="T11"/>
                </a:cxn>
              </a:cxnLst>
              <a:rect l="0" t="0" r="r" b="b"/>
              <a:pathLst>
                <a:path w="38" h="49">
                  <a:moveTo>
                    <a:pt x="0" y="38"/>
                  </a:moveTo>
                  <a:cubicBezTo>
                    <a:pt x="6" y="45"/>
                    <a:pt x="14" y="49"/>
                    <a:pt x="14" y="49"/>
                  </a:cubicBezTo>
                  <a:cubicBezTo>
                    <a:pt x="14" y="49"/>
                    <a:pt x="38" y="35"/>
                    <a:pt x="38" y="21"/>
                  </a:cubicBezTo>
                  <a:cubicBezTo>
                    <a:pt x="38" y="16"/>
                    <a:pt x="38" y="6"/>
                    <a:pt x="38" y="0"/>
                  </a:cubicBezTo>
                  <a:cubicBezTo>
                    <a:pt x="38" y="0"/>
                    <a:pt x="36" y="5"/>
                    <a:pt x="19" y="21"/>
                  </a:cubicBezTo>
                  <a:cubicBezTo>
                    <a:pt x="3" y="37"/>
                    <a:pt x="0" y="38"/>
                    <a:pt x="0" y="38"/>
                  </a:cubicBezTo>
                  <a:close/>
                </a:path>
              </a:pathLst>
            </a:custGeom>
            <a:noFill/>
            <a:ln w="11113" cap="rnd">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583" tIns="44791" rIns="89583" bIns="44791" numCol="1" anchor="t" anchorCtr="0" compatLnSpc="1">
              <a:prstTxWarp prst="textNoShape">
                <a:avLst/>
              </a:prstTxWarp>
            </a:bodyPr>
            <a:lstStyle/>
            <a:p>
              <a:pPr defTabSz="895849">
                <a:defRPr/>
              </a:pPr>
              <a:endParaRPr lang="en-US" sz="1729" kern="0">
                <a:solidFill>
                  <a:srgbClr val="505050"/>
                </a:solidFill>
              </a:endParaRPr>
            </a:p>
          </p:txBody>
        </p:sp>
        <p:grpSp>
          <p:nvGrpSpPr>
            <p:cNvPr id="64" name="Group 63"/>
            <p:cNvGrpSpPr/>
            <p:nvPr/>
          </p:nvGrpSpPr>
          <p:grpSpPr>
            <a:xfrm>
              <a:off x="8577833" y="3586804"/>
              <a:ext cx="183467" cy="216057"/>
              <a:chOff x="1746244" y="6292858"/>
              <a:chExt cx="241299" cy="284163"/>
            </a:xfrm>
          </p:grpSpPr>
          <p:sp>
            <p:nvSpPr>
              <p:cNvPr id="65" name="Freeform 79"/>
              <p:cNvSpPr>
                <a:spLocks/>
              </p:cNvSpPr>
              <p:nvPr/>
            </p:nvSpPr>
            <p:spPr bwMode="auto">
              <a:xfrm>
                <a:off x="1746244" y="6292858"/>
                <a:ext cx="241299" cy="284163"/>
              </a:xfrm>
              <a:custGeom>
                <a:avLst/>
                <a:gdLst>
                  <a:gd name="T0" fmla="*/ 63 w 64"/>
                  <a:gd name="T1" fmla="*/ 4 h 76"/>
                  <a:gd name="T2" fmla="*/ 64 w 64"/>
                  <a:gd name="T3" fmla="*/ 6 h 76"/>
                  <a:gd name="T4" fmla="*/ 64 w 64"/>
                  <a:gd name="T5" fmla="*/ 38 h 76"/>
                  <a:gd name="T6" fmla="*/ 33 w 64"/>
                  <a:gd name="T7" fmla="*/ 76 h 76"/>
                  <a:gd name="T8" fmla="*/ 31 w 64"/>
                  <a:gd name="T9" fmla="*/ 76 h 76"/>
                  <a:gd name="T10" fmla="*/ 0 w 64"/>
                  <a:gd name="T11" fmla="*/ 38 h 76"/>
                  <a:gd name="T12" fmla="*/ 0 w 64"/>
                  <a:gd name="T13" fmla="*/ 6 h 76"/>
                  <a:gd name="T14" fmla="*/ 1 w 64"/>
                  <a:gd name="T15" fmla="*/ 4 h 76"/>
                  <a:gd name="T16" fmla="*/ 32 w 64"/>
                  <a:gd name="T17" fmla="*/ 0 h 76"/>
                  <a:gd name="T18" fmla="*/ 63 w 64"/>
                  <a:gd name="T19" fmla="*/ 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3" y="4"/>
                    </a:moveTo>
                    <a:cubicBezTo>
                      <a:pt x="64" y="4"/>
                      <a:pt x="64" y="5"/>
                      <a:pt x="64" y="6"/>
                    </a:cubicBezTo>
                    <a:cubicBezTo>
                      <a:pt x="64" y="6"/>
                      <a:pt x="64" y="29"/>
                      <a:pt x="64" y="38"/>
                    </a:cubicBezTo>
                    <a:cubicBezTo>
                      <a:pt x="64" y="57"/>
                      <a:pt x="33" y="76"/>
                      <a:pt x="33" y="76"/>
                    </a:cubicBezTo>
                    <a:cubicBezTo>
                      <a:pt x="32" y="76"/>
                      <a:pt x="32" y="76"/>
                      <a:pt x="31" y="76"/>
                    </a:cubicBezTo>
                    <a:cubicBezTo>
                      <a:pt x="31" y="76"/>
                      <a:pt x="0" y="57"/>
                      <a:pt x="0" y="38"/>
                    </a:cubicBezTo>
                    <a:cubicBezTo>
                      <a:pt x="0" y="29"/>
                      <a:pt x="0" y="6"/>
                      <a:pt x="0" y="6"/>
                    </a:cubicBezTo>
                    <a:cubicBezTo>
                      <a:pt x="0" y="5"/>
                      <a:pt x="0" y="4"/>
                      <a:pt x="1" y="4"/>
                    </a:cubicBezTo>
                    <a:cubicBezTo>
                      <a:pt x="1" y="4"/>
                      <a:pt x="6" y="0"/>
                      <a:pt x="32" y="0"/>
                    </a:cubicBezTo>
                    <a:cubicBezTo>
                      <a:pt x="58" y="0"/>
                      <a:pt x="63" y="4"/>
                      <a:pt x="63" y="4"/>
                    </a:cubicBezTo>
                    <a:close/>
                  </a:path>
                </a:pathLst>
              </a:custGeom>
              <a:noFill/>
              <a:ln w="11113" cap="rnd">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583" tIns="44791" rIns="89583" bIns="44791" numCol="1" anchor="t" anchorCtr="0" compatLnSpc="1">
                <a:prstTxWarp prst="textNoShape">
                  <a:avLst/>
                </a:prstTxWarp>
              </a:bodyPr>
              <a:lstStyle/>
              <a:p>
                <a:pPr defTabSz="895849">
                  <a:defRPr/>
                </a:pPr>
                <a:endParaRPr lang="en-US" sz="1729" kern="0">
                  <a:solidFill>
                    <a:srgbClr val="505050"/>
                  </a:solidFill>
                </a:endParaRPr>
              </a:p>
            </p:txBody>
          </p:sp>
          <p:sp>
            <p:nvSpPr>
              <p:cNvPr id="66" name="Freeform 80"/>
              <p:cNvSpPr>
                <a:spLocks/>
              </p:cNvSpPr>
              <p:nvPr/>
            </p:nvSpPr>
            <p:spPr bwMode="auto">
              <a:xfrm>
                <a:off x="1776409" y="6321442"/>
                <a:ext cx="153987" cy="147638"/>
              </a:xfrm>
              <a:custGeom>
                <a:avLst/>
                <a:gdLst>
                  <a:gd name="T0" fmla="*/ 41 w 41"/>
                  <a:gd name="T1" fmla="*/ 1 h 39"/>
                  <a:gd name="T2" fmla="*/ 24 w 41"/>
                  <a:gd name="T3" fmla="*/ 0 h 39"/>
                  <a:gd name="T4" fmla="*/ 0 w 41"/>
                  <a:gd name="T5" fmla="*/ 4 h 39"/>
                  <a:gd name="T6" fmla="*/ 0 w 41"/>
                  <a:gd name="T7" fmla="*/ 29 h 39"/>
                  <a:gd name="T8" fmla="*/ 4 w 41"/>
                  <a:gd name="T9" fmla="*/ 39 h 39"/>
                  <a:gd name="T10" fmla="*/ 23 w 41"/>
                  <a:gd name="T11" fmla="*/ 22 h 39"/>
                  <a:gd name="T12" fmla="*/ 41 w 41"/>
                  <a:gd name="T13" fmla="*/ 1 h 39"/>
                </a:gdLst>
                <a:ahLst/>
                <a:cxnLst>
                  <a:cxn ang="0">
                    <a:pos x="T0" y="T1"/>
                  </a:cxn>
                  <a:cxn ang="0">
                    <a:pos x="T2" y="T3"/>
                  </a:cxn>
                  <a:cxn ang="0">
                    <a:pos x="T4" y="T5"/>
                  </a:cxn>
                  <a:cxn ang="0">
                    <a:pos x="T6" y="T7"/>
                  </a:cxn>
                  <a:cxn ang="0">
                    <a:pos x="T8" y="T9"/>
                  </a:cxn>
                  <a:cxn ang="0">
                    <a:pos x="T10" y="T11"/>
                  </a:cxn>
                  <a:cxn ang="0">
                    <a:pos x="T12" y="T13"/>
                  </a:cxn>
                </a:cxnLst>
                <a:rect l="0" t="0" r="r" b="b"/>
                <a:pathLst>
                  <a:path w="41" h="39">
                    <a:moveTo>
                      <a:pt x="41" y="1"/>
                    </a:moveTo>
                    <a:cubicBezTo>
                      <a:pt x="37" y="1"/>
                      <a:pt x="32" y="0"/>
                      <a:pt x="24" y="0"/>
                    </a:cubicBezTo>
                    <a:cubicBezTo>
                      <a:pt x="5" y="0"/>
                      <a:pt x="0" y="4"/>
                      <a:pt x="0" y="4"/>
                    </a:cubicBezTo>
                    <a:cubicBezTo>
                      <a:pt x="0" y="4"/>
                      <a:pt x="0" y="21"/>
                      <a:pt x="0" y="29"/>
                    </a:cubicBezTo>
                    <a:cubicBezTo>
                      <a:pt x="0" y="32"/>
                      <a:pt x="1" y="36"/>
                      <a:pt x="4" y="39"/>
                    </a:cubicBezTo>
                    <a:cubicBezTo>
                      <a:pt x="4" y="39"/>
                      <a:pt x="6" y="39"/>
                      <a:pt x="23" y="22"/>
                    </a:cubicBezTo>
                    <a:cubicBezTo>
                      <a:pt x="40" y="5"/>
                      <a:pt x="41" y="1"/>
                      <a:pt x="41" y="1"/>
                    </a:cubicBezTo>
                    <a:close/>
                  </a:path>
                </a:pathLst>
              </a:custGeom>
              <a:noFill/>
              <a:ln w="11113" cap="rnd">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583" tIns="44791" rIns="89583" bIns="44791" numCol="1" anchor="t" anchorCtr="0" compatLnSpc="1">
                <a:prstTxWarp prst="textNoShape">
                  <a:avLst/>
                </a:prstTxWarp>
              </a:bodyPr>
              <a:lstStyle/>
              <a:p>
                <a:pPr defTabSz="895849">
                  <a:defRPr/>
                </a:pPr>
                <a:endParaRPr lang="en-US" sz="1729" kern="0">
                  <a:solidFill>
                    <a:srgbClr val="505050"/>
                  </a:solidFill>
                </a:endParaRPr>
              </a:p>
            </p:txBody>
          </p:sp>
          <p:sp>
            <p:nvSpPr>
              <p:cNvPr id="67" name="Freeform 81"/>
              <p:cNvSpPr>
                <a:spLocks/>
              </p:cNvSpPr>
              <p:nvPr/>
            </p:nvSpPr>
            <p:spPr bwMode="auto">
              <a:xfrm>
                <a:off x="1814512" y="6351588"/>
                <a:ext cx="142875" cy="184150"/>
              </a:xfrm>
              <a:custGeom>
                <a:avLst/>
                <a:gdLst>
                  <a:gd name="T0" fmla="*/ 0 w 38"/>
                  <a:gd name="T1" fmla="*/ 38 h 49"/>
                  <a:gd name="T2" fmla="*/ 14 w 38"/>
                  <a:gd name="T3" fmla="*/ 49 h 49"/>
                  <a:gd name="T4" fmla="*/ 38 w 38"/>
                  <a:gd name="T5" fmla="*/ 21 h 49"/>
                  <a:gd name="T6" fmla="*/ 38 w 38"/>
                  <a:gd name="T7" fmla="*/ 0 h 49"/>
                  <a:gd name="T8" fmla="*/ 19 w 38"/>
                  <a:gd name="T9" fmla="*/ 21 h 49"/>
                  <a:gd name="T10" fmla="*/ 0 w 38"/>
                  <a:gd name="T11" fmla="*/ 38 h 49"/>
                </a:gdLst>
                <a:ahLst/>
                <a:cxnLst>
                  <a:cxn ang="0">
                    <a:pos x="T0" y="T1"/>
                  </a:cxn>
                  <a:cxn ang="0">
                    <a:pos x="T2" y="T3"/>
                  </a:cxn>
                  <a:cxn ang="0">
                    <a:pos x="T4" y="T5"/>
                  </a:cxn>
                  <a:cxn ang="0">
                    <a:pos x="T6" y="T7"/>
                  </a:cxn>
                  <a:cxn ang="0">
                    <a:pos x="T8" y="T9"/>
                  </a:cxn>
                  <a:cxn ang="0">
                    <a:pos x="T10" y="T11"/>
                  </a:cxn>
                </a:cxnLst>
                <a:rect l="0" t="0" r="r" b="b"/>
                <a:pathLst>
                  <a:path w="38" h="49">
                    <a:moveTo>
                      <a:pt x="0" y="38"/>
                    </a:moveTo>
                    <a:cubicBezTo>
                      <a:pt x="6" y="45"/>
                      <a:pt x="14" y="49"/>
                      <a:pt x="14" y="49"/>
                    </a:cubicBezTo>
                    <a:cubicBezTo>
                      <a:pt x="14" y="49"/>
                      <a:pt x="38" y="35"/>
                      <a:pt x="38" y="21"/>
                    </a:cubicBezTo>
                    <a:cubicBezTo>
                      <a:pt x="38" y="16"/>
                      <a:pt x="38" y="6"/>
                      <a:pt x="38" y="0"/>
                    </a:cubicBezTo>
                    <a:cubicBezTo>
                      <a:pt x="38" y="0"/>
                      <a:pt x="36" y="5"/>
                      <a:pt x="19" y="21"/>
                    </a:cubicBezTo>
                    <a:cubicBezTo>
                      <a:pt x="3" y="37"/>
                      <a:pt x="0" y="38"/>
                      <a:pt x="0" y="38"/>
                    </a:cubicBezTo>
                    <a:close/>
                  </a:path>
                </a:pathLst>
              </a:custGeom>
              <a:noFill/>
              <a:ln w="11113" cap="rnd">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583" tIns="44791" rIns="89583" bIns="44791" numCol="1" anchor="t" anchorCtr="0" compatLnSpc="1">
                <a:prstTxWarp prst="textNoShape">
                  <a:avLst/>
                </a:prstTxWarp>
              </a:bodyPr>
              <a:lstStyle/>
              <a:p>
                <a:pPr defTabSz="895849">
                  <a:defRPr/>
                </a:pPr>
                <a:endParaRPr lang="en-US" sz="1729" kern="0">
                  <a:solidFill>
                    <a:srgbClr val="505050"/>
                  </a:solidFill>
                </a:endParaRPr>
              </a:p>
            </p:txBody>
          </p:sp>
        </p:grpSp>
      </p:grpSp>
      <p:grpSp>
        <p:nvGrpSpPr>
          <p:cNvPr id="68" name="Group 67"/>
          <p:cNvGrpSpPr/>
          <p:nvPr/>
        </p:nvGrpSpPr>
        <p:grpSpPr>
          <a:xfrm>
            <a:off x="8966367" y="3127154"/>
            <a:ext cx="570869" cy="305006"/>
            <a:chOff x="3723971" y="2509717"/>
            <a:chExt cx="981744" cy="322495"/>
          </a:xfrm>
          <a:solidFill>
            <a:srgbClr val="969696"/>
          </a:solidFill>
        </p:grpSpPr>
        <p:sp>
          <p:nvSpPr>
            <p:cNvPr id="69" name="Right Arrow 278"/>
            <p:cNvSpPr/>
            <p:nvPr/>
          </p:nvSpPr>
          <p:spPr>
            <a:xfrm>
              <a:off x="3723971" y="2509717"/>
              <a:ext cx="981744" cy="165905"/>
            </a:xfrm>
            <a:prstGeom prst="rightArrow">
              <a:avLst>
                <a:gd name="adj1" fmla="val 34066"/>
                <a:gd name="adj2" fmla="val 74623"/>
              </a:avLst>
            </a:prstGeom>
            <a:grpFill/>
            <a:ln w="10795" cap="flat" cmpd="sng" algn="ctr">
              <a:noFill/>
              <a:prstDash val="solid"/>
            </a:ln>
            <a:effectLst/>
          </p:spPr>
          <p:txBody>
            <a:bodyPr rot="0" spcFirstLastPara="0" vertOverflow="overflow" horzOverflow="overflow" vert="horz" wrap="square" lIns="89570" tIns="89570" rIns="89570" bIns="89570" numCol="1" spcCol="0" rtlCol="0" fromWordArt="0" anchor="b" anchorCtr="0" forceAA="0" compatLnSpc="1">
              <a:prstTxWarp prst="textNoShape">
                <a:avLst/>
              </a:prstTxWarp>
              <a:noAutofit/>
            </a:bodyPr>
            <a:lstStyle/>
            <a:p>
              <a:pPr algn="r" defTabSz="895677">
                <a:defRPr/>
              </a:pPr>
              <a:endParaRPr lang="en-US" sz="1176" kern="0">
                <a:solidFill>
                  <a:srgbClr val="BFBFBF"/>
                </a:solidFill>
              </a:endParaRPr>
            </a:p>
          </p:txBody>
        </p:sp>
        <p:sp>
          <p:nvSpPr>
            <p:cNvPr id="70" name="Right Arrow 279"/>
            <p:cNvSpPr/>
            <p:nvPr/>
          </p:nvSpPr>
          <p:spPr>
            <a:xfrm rot="10800000">
              <a:off x="3723971" y="2666307"/>
              <a:ext cx="981744" cy="165905"/>
            </a:xfrm>
            <a:prstGeom prst="rightArrow">
              <a:avLst>
                <a:gd name="adj1" fmla="val 34066"/>
                <a:gd name="adj2" fmla="val 74623"/>
              </a:avLst>
            </a:prstGeom>
            <a:grpFill/>
            <a:ln w="10795" cap="flat" cmpd="sng" algn="ctr">
              <a:noFill/>
              <a:prstDash val="solid"/>
            </a:ln>
            <a:effectLst/>
          </p:spPr>
          <p:txBody>
            <a:bodyPr rot="0" spcFirstLastPara="0" vertOverflow="overflow" horzOverflow="overflow" vert="horz" wrap="square" lIns="89570" tIns="89570" rIns="89570" bIns="89570" numCol="1" spcCol="0" rtlCol="0" fromWordArt="0" anchor="b" anchorCtr="0" forceAA="0" compatLnSpc="1">
              <a:prstTxWarp prst="textNoShape">
                <a:avLst/>
              </a:prstTxWarp>
              <a:noAutofit/>
            </a:bodyPr>
            <a:lstStyle/>
            <a:p>
              <a:pPr algn="r" defTabSz="895677">
                <a:defRPr/>
              </a:pPr>
              <a:endParaRPr lang="en-US" sz="1176" kern="0">
                <a:solidFill>
                  <a:srgbClr val="BFBFBF"/>
                </a:solidFill>
              </a:endParaRPr>
            </a:p>
          </p:txBody>
        </p:sp>
      </p:grpSp>
      <p:sp>
        <p:nvSpPr>
          <p:cNvPr id="71" name="Rounded Rectangle 270"/>
          <p:cNvSpPr/>
          <p:nvPr/>
        </p:nvSpPr>
        <p:spPr>
          <a:xfrm flipH="1" flipV="1">
            <a:off x="7715713" y="4853333"/>
            <a:ext cx="2672562" cy="1097392"/>
          </a:xfrm>
          <a:prstGeom prst="roundRect">
            <a:avLst>
              <a:gd name="adj" fmla="val 1883"/>
            </a:avLst>
          </a:prstGeom>
          <a:solidFill>
            <a:srgbClr val="FFFFFF"/>
          </a:solidFill>
          <a:ln w="12700" cap="flat" cmpd="sng" algn="ctr">
            <a:solidFill>
              <a:srgbClr val="FFFFFF">
                <a:lumMod val="75000"/>
              </a:srgbClr>
            </a:solidFill>
            <a:prstDash val="sysDash"/>
          </a:ln>
          <a:effectLst/>
        </p:spPr>
        <p:txBody>
          <a:bodyPr rot="0" spcFirstLastPara="0" vertOverflow="overflow" horzOverflow="overflow" vert="horz" wrap="square" lIns="89570" tIns="89570" rIns="89570" bIns="89570" numCol="1" spcCol="0" rtlCol="0" fromWordArt="0" anchor="b" anchorCtr="0" forceAA="0" compatLnSpc="1">
            <a:prstTxWarp prst="textNoShape">
              <a:avLst/>
            </a:prstTxWarp>
            <a:noAutofit/>
          </a:bodyPr>
          <a:lstStyle/>
          <a:p>
            <a:pPr algn="r" defTabSz="895677">
              <a:defRPr/>
            </a:pPr>
            <a:endParaRPr lang="en-US" sz="1008" kern="0">
              <a:solidFill>
                <a:prstClr val="white"/>
              </a:solidFill>
            </a:endParaRPr>
          </a:p>
        </p:txBody>
      </p:sp>
      <p:sp>
        <p:nvSpPr>
          <p:cNvPr id="72" name="Rectangle 71"/>
          <p:cNvSpPr/>
          <p:nvPr/>
        </p:nvSpPr>
        <p:spPr bwMode="auto">
          <a:xfrm>
            <a:off x="7788215" y="5860519"/>
            <a:ext cx="654739" cy="185338"/>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55990" defTabSz="895557" fontAlgn="base">
              <a:lnSpc>
                <a:spcPct val="90000"/>
              </a:lnSpc>
              <a:spcBef>
                <a:spcPct val="0"/>
              </a:spcBef>
              <a:spcAft>
                <a:spcPct val="0"/>
              </a:spcAft>
              <a:tabLst>
                <a:tab pos="60656" algn="l"/>
              </a:tabLst>
              <a:defRPr/>
            </a:pPr>
            <a:r>
              <a:rPr lang="en-US" sz="882" kern="0">
                <a:solidFill>
                  <a:srgbClr val="505050">
                    <a:lumMod val="60000"/>
                    <a:lumOff val="40000"/>
                  </a:srgbClr>
                </a:solidFill>
                <a:ea typeface="Segoe UI" pitchFamily="34" charset="0"/>
                <a:cs typeface="Segoe UI" pitchFamily="34" charset="0"/>
              </a:rPr>
              <a:t>Hypervisor</a:t>
            </a:r>
          </a:p>
        </p:txBody>
      </p:sp>
      <p:grpSp>
        <p:nvGrpSpPr>
          <p:cNvPr id="73" name="Group 72"/>
          <p:cNvGrpSpPr/>
          <p:nvPr/>
        </p:nvGrpSpPr>
        <p:grpSpPr>
          <a:xfrm>
            <a:off x="8686993" y="4995785"/>
            <a:ext cx="700143" cy="518782"/>
            <a:chOff x="6611938" y="6832601"/>
            <a:chExt cx="263525" cy="195263"/>
          </a:xfrm>
        </p:grpSpPr>
        <p:sp>
          <p:nvSpPr>
            <p:cNvPr id="74" name="Freeform 8"/>
            <p:cNvSpPr>
              <a:spLocks/>
            </p:cNvSpPr>
            <p:nvPr/>
          </p:nvSpPr>
          <p:spPr bwMode="auto">
            <a:xfrm>
              <a:off x="6691313" y="6999288"/>
              <a:ext cx="104775" cy="28575"/>
            </a:xfrm>
            <a:custGeom>
              <a:avLst/>
              <a:gdLst>
                <a:gd name="T0" fmla="*/ 66 w 66"/>
                <a:gd name="T1" fmla="*/ 18 h 18"/>
                <a:gd name="T2" fmla="*/ 0 w 66"/>
                <a:gd name="T3" fmla="*/ 18 h 18"/>
                <a:gd name="T4" fmla="*/ 11 w 66"/>
                <a:gd name="T5" fmla="*/ 0 h 18"/>
                <a:gd name="T6" fmla="*/ 56 w 66"/>
                <a:gd name="T7" fmla="*/ 0 h 18"/>
                <a:gd name="T8" fmla="*/ 66 w 66"/>
                <a:gd name="T9" fmla="*/ 18 h 18"/>
              </a:gdLst>
              <a:ahLst/>
              <a:cxnLst>
                <a:cxn ang="0">
                  <a:pos x="T0" y="T1"/>
                </a:cxn>
                <a:cxn ang="0">
                  <a:pos x="T2" y="T3"/>
                </a:cxn>
                <a:cxn ang="0">
                  <a:pos x="T4" y="T5"/>
                </a:cxn>
                <a:cxn ang="0">
                  <a:pos x="T6" y="T7"/>
                </a:cxn>
                <a:cxn ang="0">
                  <a:pos x="T8" y="T9"/>
                </a:cxn>
              </a:cxnLst>
              <a:rect l="0" t="0" r="r" b="b"/>
              <a:pathLst>
                <a:path w="66" h="18">
                  <a:moveTo>
                    <a:pt x="66" y="18"/>
                  </a:moveTo>
                  <a:lnTo>
                    <a:pt x="0" y="18"/>
                  </a:lnTo>
                  <a:lnTo>
                    <a:pt x="11" y="0"/>
                  </a:lnTo>
                  <a:lnTo>
                    <a:pt x="56" y="0"/>
                  </a:lnTo>
                  <a:lnTo>
                    <a:pt x="66" y="18"/>
                  </a:lnTo>
                  <a:close/>
                </a:path>
              </a:pathLst>
            </a:custGeom>
            <a:noFill/>
            <a:ln w="11113" cap="rnd">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583" tIns="44791" rIns="89583" bIns="44791" numCol="1" anchor="t" anchorCtr="0" compatLnSpc="1">
              <a:prstTxWarp prst="textNoShape">
                <a:avLst/>
              </a:prstTxWarp>
            </a:bodyPr>
            <a:lstStyle/>
            <a:p>
              <a:pPr defTabSz="895849">
                <a:defRPr/>
              </a:pPr>
              <a:endParaRPr lang="en-US" sz="1729" kern="0">
                <a:solidFill>
                  <a:srgbClr val="505050"/>
                </a:solidFill>
              </a:endParaRPr>
            </a:p>
          </p:txBody>
        </p:sp>
        <p:sp>
          <p:nvSpPr>
            <p:cNvPr id="75" name="Line 54"/>
            <p:cNvSpPr>
              <a:spLocks noChangeShapeType="1"/>
            </p:cNvSpPr>
            <p:nvPr/>
          </p:nvSpPr>
          <p:spPr bwMode="auto">
            <a:xfrm>
              <a:off x="6653213" y="6999288"/>
              <a:ext cx="180975" cy="0"/>
            </a:xfrm>
            <a:prstGeom prst="line">
              <a:avLst/>
            </a:prstGeom>
            <a:noFill/>
            <a:ln w="11113" cap="rnd">
              <a:solidFill>
                <a:srgbClr val="CC6600"/>
              </a:solidFill>
              <a:prstDash val="solid"/>
              <a:round/>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895849">
                <a:defRPr/>
              </a:pPr>
              <a:endParaRPr lang="en-US" sz="1729" kern="0">
                <a:solidFill>
                  <a:srgbClr val="505050"/>
                </a:solidFill>
              </a:endParaRPr>
            </a:p>
          </p:txBody>
        </p:sp>
        <p:sp>
          <p:nvSpPr>
            <p:cNvPr id="76" name="Rectangle 56"/>
            <p:cNvSpPr>
              <a:spLocks noChangeArrowheads="1"/>
            </p:cNvSpPr>
            <p:nvPr/>
          </p:nvSpPr>
          <p:spPr bwMode="auto">
            <a:xfrm>
              <a:off x="6645276" y="6832601"/>
              <a:ext cx="195263" cy="136525"/>
            </a:xfrm>
            <a:prstGeom prst="rect">
              <a:avLst/>
            </a:prstGeom>
            <a:noFill/>
            <a:ln w="11113" cap="rnd">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583" tIns="44791" rIns="89583" bIns="44791" numCol="1" anchor="t" anchorCtr="0" compatLnSpc="1">
              <a:prstTxWarp prst="textNoShape">
                <a:avLst/>
              </a:prstTxWarp>
            </a:bodyPr>
            <a:lstStyle/>
            <a:p>
              <a:pPr defTabSz="895849">
                <a:defRPr/>
              </a:pPr>
              <a:endParaRPr lang="en-US" sz="1729" kern="0">
                <a:solidFill>
                  <a:srgbClr val="505050"/>
                </a:solidFill>
              </a:endParaRPr>
            </a:p>
          </p:txBody>
        </p:sp>
        <p:sp>
          <p:nvSpPr>
            <p:cNvPr id="77" name="Freeform 57"/>
            <p:cNvSpPr>
              <a:spLocks/>
            </p:cNvSpPr>
            <p:nvPr/>
          </p:nvSpPr>
          <p:spPr bwMode="auto">
            <a:xfrm>
              <a:off x="6611938" y="6969126"/>
              <a:ext cx="263525" cy="58738"/>
            </a:xfrm>
            <a:custGeom>
              <a:avLst/>
              <a:gdLst>
                <a:gd name="T0" fmla="*/ 166 w 166"/>
                <a:gd name="T1" fmla="*/ 37 h 37"/>
                <a:gd name="T2" fmla="*/ 0 w 166"/>
                <a:gd name="T3" fmla="*/ 37 h 37"/>
                <a:gd name="T4" fmla="*/ 21 w 166"/>
                <a:gd name="T5" fmla="*/ 0 h 37"/>
                <a:gd name="T6" fmla="*/ 144 w 166"/>
                <a:gd name="T7" fmla="*/ 0 h 37"/>
                <a:gd name="T8" fmla="*/ 166 w 166"/>
                <a:gd name="T9" fmla="*/ 37 h 37"/>
              </a:gdLst>
              <a:ahLst/>
              <a:cxnLst>
                <a:cxn ang="0">
                  <a:pos x="T0" y="T1"/>
                </a:cxn>
                <a:cxn ang="0">
                  <a:pos x="T2" y="T3"/>
                </a:cxn>
                <a:cxn ang="0">
                  <a:pos x="T4" y="T5"/>
                </a:cxn>
                <a:cxn ang="0">
                  <a:pos x="T6" y="T7"/>
                </a:cxn>
                <a:cxn ang="0">
                  <a:pos x="T8" y="T9"/>
                </a:cxn>
              </a:cxnLst>
              <a:rect l="0" t="0" r="r" b="b"/>
              <a:pathLst>
                <a:path w="166" h="37">
                  <a:moveTo>
                    <a:pt x="166" y="37"/>
                  </a:moveTo>
                  <a:lnTo>
                    <a:pt x="0" y="37"/>
                  </a:lnTo>
                  <a:lnTo>
                    <a:pt x="21" y="0"/>
                  </a:lnTo>
                  <a:lnTo>
                    <a:pt x="144" y="0"/>
                  </a:lnTo>
                  <a:lnTo>
                    <a:pt x="166" y="37"/>
                  </a:lnTo>
                  <a:close/>
                </a:path>
              </a:pathLst>
            </a:custGeom>
            <a:noFill/>
            <a:ln w="11113" cap="rnd">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583" tIns="44791" rIns="89583" bIns="44791" numCol="1" anchor="t" anchorCtr="0" compatLnSpc="1">
              <a:prstTxWarp prst="textNoShape">
                <a:avLst/>
              </a:prstTxWarp>
            </a:bodyPr>
            <a:lstStyle/>
            <a:p>
              <a:pPr defTabSz="895849">
                <a:defRPr/>
              </a:pPr>
              <a:endParaRPr lang="en-US" sz="1729" kern="0">
                <a:solidFill>
                  <a:srgbClr val="505050"/>
                </a:solidFill>
              </a:endParaRPr>
            </a:p>
          </p:txBody>
        </p:sp>
      </p:grpSp>
      <p:sp>
        <p:nvSpPr>
          <p:cNvPr id="78" name="Rectangle 77"/>
          <p:cNvSpPr/>
          <p:nvPr/>
        </p:nvSpPr>
        <p:spPr bwMode="auto">
          <a:xfrm>
            <a:off x="8439843" y="5567115"/>
            <a:ext cx="1194442" cy="25120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895557" fontAlgn="base">
              <a:lnSpc>
                <a:spcPct val="90000"/>
              </a:lnSpc>
              <a:spcBef>
                <a:spcPct val="0"/>
              </a:spcBef>
              <a:spcAft>
                <a:spcPct val="0"/>
              </a:spcAft>
              <a:defRPr/>
            </a:pPr>
            <a:r>
              <a:rPr lang="en-US" sz="1176" kern="0">
                <a:solidFill>
                  <a:srgbClr val="505050">
                    <a:lumMod val="60000"/>
                    <a:lumOff val="40000"/>
                  </a:srgbClr>
                </a:solidFill>
                <a:ea typeface="Segoe UI" pitchFamily="34" charset="0"/>
                <a:cs typeface="Segoe UI" pitchFamily="34" charset="0"/>
              </a:rPr>
              <a:t>Device Hardware</a:t>
            </a:r>
          </a:p>
        </p:txBody>
      </p:sp>
      <p:sp>
        <p:nvSpPr>
          <p:cNvPr id="79" name="Rectangle 78"/>
          <p:cNvSpPr/>
          <p:nvPr/>
        </p:nvSpPr>
        <p:spPr bwMode="auto">
          <a:xfrm>
            <a:off x="677624" y="1819692"/>
            <a:ext cx="4391001" cy="2641979"/>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75644" tIns="140515" rIns="175644" bIns="140515" numCol="1" spcCol="0" rtlCol="0" fromWordArt="0" anchor="t" anchorCtr="0" forceAA="0" compatLnSpc="1">
            <a:prstTxWarp prst="textNoShape">
              <a:avLst/>
            </a:prstTxWarp>
            <a:noAutofit/>
          </a:bodyPr>
          <a:lstStyle/>
          <a:p>
            <a:pPr marL="329388" indent="-329388" defTabSz="878369">
              <a:spcAft>
                <a:spcPts val="864"/>
              </a:spcAft>
              <a:buClr>
                <a:srgbClr val="0072C6">
                  <a:lumMod val="50000"/>
                </a:srgbClr>
              </a:buClr>
              <a:buSzPct val="60000"/>
              <a:buFont typeface="Arial" panose="020B0604020202020204" pitchFamily="34" charset="0"/>
              <a:buChar char="•"/>
              <a:defRPr/>
            </a:pPr>
            <a:r>
              <a:rPr lang="en-US" sz="1764" kern="0" dirty="0">
                <a:solidFill>
                  <a:srgbClr val="EAEAEA">
                    <a:lumMod val="25000"/>
                  </a:srgbClr>
                </a:solidFill>
                <a:latin typeface="+mj-lt"/>
                <a:cs typeface="Segoe UI Semibold" panose="020B0702040204020203" pitchFamily="34" charset="0"/>
              </a:rPr>
              <a:t>Credential Guard uses VBS to isolate Windows authentication from Windows operating system.</a:t>
            </a:r>
          </a:p>
          <a:p>
            <a:pPr marL="329388" indent="-329388" defTabSz="878369">
              <a:spcAft>
                <a:spcPts val="864"/>
              </a:spcAft>
              <a:buClr>
                <a:srgbClr val="0072C6">
                  <a:lumMod val="50000"/>
                </a:srgbClr>
              </a:buClr>
              <a:buSzPct val="60000"/>
              <a:buFont typeface="Arial" panose="020B0604020202020204" pitchFamily="34" charset="0"/>
              <a:buChar char="•"/>
              <a:defRPr/>
            </a:pPr>
            <a:r>
              <a:rPr lang="en-US" sz="1764" kern="0" dirty="0">
                <a:solidFill>
                  <a:srgbClr val="EAEAEA">
                    <a:lumMod val="25000"/>
                  </a:srgbClr>
                </a:solidFill>
                <a:latin typeface="+mj-lt"/>
                <a:cs typeface="Segoe UI Semibold" panose="020B0702040204020203" pitchFamily="34" charset="0"/>
              </a:rPr>
              <a:t>Protects LSA Service (LSASS) and derived credentials (Kerberos Ticket; NTLM Hash).</a:t>
            </a:r>
          </a:p>
          <a:p>
            <a:pPr marL="329388" indent="-329388" defTabSz="878369">
              <a:spcAft>
                <a:spcPts val="864"/>
              </a:spcAft>
              <a:buClr>
                <a:srgbClr val="0072C6">
                  <a:lumMod val="50000"/>
                </a:srgbClr>
              </a:buClr>
              <a:buSzPct val="60000"/>
              <a:buFont typeface="Arial" panose="020B0604020202020204" pitchFamily="34" charset="0"/>
              <a:buChar char="•"/>
              <a:defRPr/>
            </a:pPr>
            <a:r>
              <a:rPr lang="en-US" sz="1764" kern="0" dirty="0">
                <a:solidFill>
                  <a:srgbClr val="EAEAEA">
                    <a:lumMod val="25000"/>
                  </a:srgbClr>
                </a:solidFill>
                <a:latin typeface="+mj-lt"/>
                <a:cs typeface="Segoe UI Semibold" panose="020B0702040204020203" pitchFamily="34" charset="0"/>
              </a:rPr>
              <a:t>Fundamentally breaks delivered credential theft using </a:t>
            </a:r>
            <a:r>
              <a:rPr lang="en-US" sz="1764" kern="0" dirty="0" err="1">
                <a:solidFill>
                  <a:srgbClr val="EAEAEA">
                    <a:lumMod val="25000"/>
                  </a:srgbClr>
                </a:solidFill>
                <a:latin typeface="+mj-lt"/>
                <a:cs typeface="Segoe UI Semibold" panose="020B0702040204020203" pitchFamily="34" charset="0"/>
              </a:rPr>
              <a:t>MimiKatz</a:t>
            </a:r>
            <a:r>
              <a:rPr lang="en-US" sz="1764" kern="0" dirty="0">
                <a:solidFill>
                  <a:srgbClr val="EAEAEA">
                    <a:lumMod val="25000"/>
                  </a:srgbClr>
                </a:solidFill>
                <a:latin typeface="+mj-lt"/>
                <a:cs typeface="Segoe UI Semibold" panose="020B0702040204020203" pitchFamily="34" charset="0"/>
              </a:rPr>
              <a:t>.</a:t>
            </a:r>
          </a:p>
        </p:txBody>
      </p:sp>
    </p:spTree>
    <p:extLst>
      <p:ext uri="{BB962C8B-B14F-4D97-AF65-F5344CB8AC3E}">
        <p14:creationId xmlns:p14="http://schemas.microsoft.com/office/powerpoint/2010/main" val="172357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spc="0" dirty="0">
                <a:ln w="0"/>
                <a:solidFill>
                  <a:schemeClr val="accent1"/>
                </a:solidFill>
                <a:effectLst>
                  <a:outerShdw blurRad="38100" dist="25400" dir="5400000" algn="ctr" rotWithShape="0">
                    <a:srgbClr val="6E747A">
                      <a:alpha val="43000"/>
                    </a:srgbClr>
                  </a:outerShdw>
                </a:effectLst>
              </a:rPr>
              <a:t>Windows</a:t>
            </a:r>
            <a:r>
              <a:rPr lang="en-CA" sz="3200" dirty="0"/>
              <a:t> Defender Credential Guard – How to Manage</a:t>
            </a:r>
            <a:endParaRPr lang="en-US" sz="3200" dirty="0"/>
          </a:p>
        </p:txBody>
      </p:sp>
      <p:sp>
        <p:nvSpPr>
          <p:cNvPr id="4" name="Text Placeholder 4"/>
          <p:cNvSpPr txBox="1">
            <a:spLocks/>
          </p:cNvSpPr>
          <p:nvPr/>
        </p:nvSpPr>
        <p:spPr>
          <a:xfrm>
            <a:off x="2682120" y="1011817"/>
            <a:ext cx="4963139" cy="2377440"/>
          </a:xfrm>
          <a:prstGeom prst="rect">
            <a:avLst/>
          </a:prstGeom>
          <a:solidFill>
            <a:schemeClr val="bg1">
              <a:lumMod val="85000"/>
              <a:alpha val="33000"/>
            </a:schemeClr>
          </a:solidFill>
        </p:spPr>
        <p:txBody>
          <a:bodyPr lIns="137053" tIns="0" rIns="182737" bIns="0" anchor="ctr"/>
          <a:lstStyle>
            <a:defPPr>
              <a:defRPr lang="en-US"/>
            </a:defPPr>
            <a:lvl1pPr marL="342632" indent="-342632" defTabSz="914363">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anose="020B0502040204020203"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indent="0">
              <a:buNone/>
            </a:pPr>
            <a:r>
              <a:rPr lang="en-US" sz="1800">
                <a:latin typeface="+mn-lt"/>
              </a:rPr>
              <a:t>Computer Configuration &gt; </a:t>
            </a:r>
            <a:br>
              <a:rPr lang="en-US" sz="1800">
                <a:latin typeface="+mn-lt"/>
              </a:rPr>
            </a:br>
            <a:r>
              <a:rPr lang="en-US" sz="1800">
                <a:latin typeface="+mn-lt"/>
              </a:rPr>
              <a:t>Administrative Templates &gt; </a:t>
            </a:r>
            <a:br>
              <a:rPr lang="en-US" sz="1800">
                <a:latin typeface="+mn-lt"/>
              </a:rPr>
            </a:br>
            <a:r>
              <a:rPr lang="en-US" sz="1800">
                <a:latin typeface="+mn-lt"/>
              </a:rPr>
              <a:t>System &gt; Device Guard &gt; </a:t>
            </a:r>
            <a:br>
              <a:rPr lang="en-US" sz="1800">
                <a:latin typeface="+mn-lt"/>
              </a:rPr>
            </a:br>
            <a:r>
              <a:rPr lang="en-US" sz="1800">
                <a:latin typeface="+mn-lt"/>
              </a:rPr>
              <a:t>Turn On Virtualization Based Security</a:t>
            </a:r>
          </a:p>
        </p:txBody>
      </p:sp>
      <p:sp>
        <p:nvSpPr>
          <p:cNvPr id="6" name="Content Placeholder 6"/>
          <p:cNvSpPr txBox="1">
            <a:spLocks/>
          </p:cNvSpPr>
          <p:nvPr/>
        </p:nvSpPr>
        <p:spPr>
          <a:xfrm>
            <a:off x="520699" y="1011817"/>
            <a:ext cx="1974389" cy="2377440"/>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2400">
                <a:solidFill>
                  <a:schemeClr val="bg2"/>
                </a:solidFill>
                <a:latin typeface="+mn-lt"/>
              </a:rPr>
              <a:t>GPO</a:t>
            </a:r>
          </a:p>
        </p:txBody>
      </p:sp>
      <p:sp>
        <p:nvSpPr>
          <p:cNvPr id="12" name="Content Placeholder 6"/>
          <p:cNvSpPr txBox="1">
            <a:spLocks/>
          </p:cNvSpPr>
          <p:nvPr/>
        </p:nvSpPr>
        <p:spPr>
          <a:xfrm>
            <a:off x="520697" y="3495589"/>
            <a:ext cx="1974389" cy="2360231"/>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2400">
                <a:solidFill>
                  <a:schemeClr val="bg2"/>
                </a:solidFill>
                <a:latin typeface="+mn-lt"/>
              </a:rPr>
              <a:t>Registry</a:t>
            </a:r>
          </a:p>
        </p:txBody>
      </p:sp>
      <p:sp>
        <p:nvSpPr>
          <p:cNvPr id="15" name="Text Placeholder 4"/>
          <p:cNvSpPr txBox="1">
            <a:spLocks/>
          </p:cNvSpPr>
          <p:nvPr/>
        </p:nvSpPr>
        <p:spPr>
          <a:xfrm>
            <a:off x="2682119" y="3499715"/>
            <a:ext cx="9074116" cy="2356105"/>
          </a:xfrm>
          <a:prstGeom prst="rect">
            <a:avLst/>
          </a:prstGeom>
          <a:solidFill>
            <a:schemeClr val="bg1">
              <a:lumMod val="85000"/>
              <a:alpha val="33000"/>
            </a:schemeClr>
          </a:solidFill>
        </p:spPr>
        <p:txBody>
          <a:bodyPr lIns="137053" tIns="0" rIns="182737" bIns="0" anchor="ctr"/>
          <a:lstStyle>
            <a:defPPr>
              <a:defRPr lang="en-US"/>
            </a:defPPr>
            <a:lvl1pPr marL="342632" indent="-342632" defTabSz="914363">
              <a:lnSpc>
                <a:spcPct val="90000"/>
              </a:lnSpc>
              <a:spcBef>
                <a:spcPct val="20000"/>
              </a:spcBef>
              <a:buSzPct val="90000"/>
              <a:buFont typeface="Wingdings" pitchFamily="2" charset="2"/>
              <a:buChar char="§"/>
              <a:defRPr sz="1400">
                <a:gradFill>
                  <a:gsLst>
                    <a:gs pos="0">
                      <a:schemeClr val="tx1"/>
                    </a:gs>
                    <a:gs pos="86000">
                      <a:schemeClr val="tx1"/>
                    </a:gs>
                  </a:gsLst>
                  <a:lin ang="5400000" scaled="0"/>
                </a:gradFill>
                <a:latin typeface="Segoe UI Light" panose="020B0502040204020203"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0"/>
            <a:r>
              <a:rPr lang="en-US" sz="1600" dirty="0">
                <a:latin typeface="+mn-lt"/>
              </a:rPr>
              <a:t>Add the virtualization-based security features</a:t>
            </a:r>
          </a:p>
          <a:p>
            <a:pPr marL="746125" lvl="1" indent="-285750">
              <a:buFont typeface="Wingdings" panose="05000000000000000000" pitchFamily="2" charset="2"/>
              <a:buChar char="§"/>
            </a:pPr>
            <a:r>
              <a:rPr lang="en-US" sz="1600" dirty="0">
                <a:latin typeface="+mn-lt"/>
              </a:rPr>
              <a:t>Via Programs and Features -&gt; </a:t>
            </a:r>
          </a:p>
          <a:p>
            <a:pPr marL="1490663" lvl="2" indent="-285750"/>
            <a:r>
              <a:rPr lang="en-US" sz="1200" dirty="0">
                <a:latin typeface="+mn-lt"/>
              </a:rPr>
              <a:t>Select Hyper-V Hypervisor &gt; Isolated User Mode </a:t>
            </a:r>
          </a:p>
          <a:p>
            <a:pPr marL="803275" lvl="1" indent="-342900">
              <a:buFont typeface="Wingdings" panose="05000000000000000000" pitchFamily="2" charset="2"/>
              <a:buChar char="§"/>
            </a:pPr>
            <a:r>
              <a:rPr lang="en-US" sz="1600" dirty="0">
                <a:latin typeface="+mn-lt"/>
              </a:rPr>
              <a:t>Via DISM</a:t>
            </a:r>
          </a:p>
          <a:p>
            <a:pPr lvl="0"/>
            <a:r>
              <a:rPr lang="en-US" sz="1600" dirty="0">
                <a:latin typeface="+mn-lt"/>
              </a:rPr>
              <a:t>Enable Credential Guard</a:t>
            </a:r>
          </a:p>
          <a:p>
            <a:pPr marL="746125" lvl="1" indent="-285750">
              <a:buFont typeface="Wingdings" panose="05000000000000000000" pitchFamily="2" charset="2"/>
              <a:buChar char="§"/>
            </a:pPr>
            <a:r>
              <a:rPr lang="en-US" sz="1600" dirty="0">
                <a:latin typeface="+mn-lt"/>
              </a:rPr>
              <a:t>HKEY_LOCAL_MACHINE\System\</a:t>
            </a:r>
            <a:r>
              <a:rPr lang="en-US" sz="1600" dirty="0" err="1">
                <a:latin typeface="+mn-lt"/>
              </a:rPr>
              <a:t>CurrentControlSet</a:t>
            </a:r>
            <a:r>
              <a:rPr lang="en-US" sz="1600" dirty="0">
                <a:latin typeface="+mn-lt"/>
              </a:rPr>
              <a:t>\Control\</a:t>
            </a:r>
            <a:r>
              <a:rPr lang="en-US" sz="1600" dirty="0" err="1">
                <a:latin typeface="+mn-lt"/>
              </a:rPr>
              <a:t>DeviceGuard</a:t>
            </a:r>
            <a:endParaRPr lang="en-US" sz="1600" dirty="0">
              <a:latin typeface="+mn-lt"/>
            </a:endParaRPr>
          </a:p>
          <a:p>
            <a:pPr marL="1490663" lvl="2" indent="-285750"/>
            <a:r>
              <a:rPr lang="en-US" sz="1600" dirty="0" err="1">
                <a:latin typeface="+mn-lt"/>
              </a:rPr>
              <a:t>EnableVirtualizationBasedSecurity</a:t>
            </a:r>
            <a:r>
              <a:rPr lang="en-US" sz="1600" dirty="0">
                <a:latin typeface="+mn-lt"/>
              </a:rPr>
              <a:t> (DWORD and set value 1 to enable virtualization-based security and set it to 0 to disable it)</a:t>
            </a:r>
          </a:p>
          <a:p>
            <a:pPr marL="1490663" lvl="2" indent="-285750"/>
            <a:r>
              <a:rPr lang="en-US" sz="1600" dirty="0" err="1">
                <a:latin typeface="+mn-lt"/>
              </a:rPr>
              <a:t>RequirePlatformSecurityFeatures</a:t>
            </a:r>
            <a:r>
              <a:rPr lang="en-US" sz="1600" dirty="0">
                <a:latin typeface="+mn-lt"/>
              </a:rPr>
              <a:t> (DWORD and Set the value to 1 to use Secure Boot only or set it to 3 to use Secure Boot and DMA protection)</a:t>
            </a:r>
          </a:p>
        </p:txBody>
      </p:sp>
      <p:pic>
        <p:nvPicPr>
          <p:cNvPr id="13" name="Picture 12"/>
          <p:cNvPicPr>
            <a:picLocks noChangeAspect="1"/>
          </p:cNvPicPr>
          <p:nvPr/>
        </p:nvPicPr>
        <p:blipFill>
          <a:blip r:embed="rId3"/>
          <a:stretch>
            <a:fillRect/>
          </a:stretch>
        </p:blipFill>
        <p:spPr>
          <a:xfrm>
            <a:off x="7832290" y="1098298"/>
            <a:ext cx="3783121" cy="3502277"/>
          </a:xfrm>
          <a:prstGeom prst="rect">
            <a:avLst/>
          </a:prstGeom>
        </p:spPr>
      </p:pic>
    </p:spTree>
    <p:extLst>
      <p:ext uri="{BB962C8B-B14F-4D97-AF65-F5344CB8AC3E}">
        <p14:creationId xmlns:p14="http://schemas.microsoft.com/office/powerpoint/2010/main" val="18478088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Credential Guard is running</a:t>
            </a:r>
          </a:p>
        </p:txBody>
      </p:sp>
      <p:sp>
        <p:nvSpPr>
          <p:cNvPr id="4" name="Text Placeholder 4"/>
          <p:cNvSpPr txBox="1">
            <a:spLocks/>
          </p:cNvSpPr>
          <p:nvPr/>
        </p:nvSpPr>
        <p:spPr>
          <a:xfrm>
            <a:off x="2682120" y="1044647"/>
            <a:ext cx="4568681" cy="2468880"/>
          </a:xfrm>
          <a:prstGeom prst="rect">
            <a:avLst/>
          </a:prstGeom>
          <a:solidFill>
            <a:schemeClr val="bg1">
              <a:lumMod val="85000"/>
              <a:alpha val="33000"/>
            </a:schemeClr>
          </a:solidFill>
        </p:spPr>
        <p:txBody>
          <a:bodyPr lIns="137053" tIns="0" rIns="182737" bIns="0" anchor="ctr"/>
          <a:lstStyle>
            <a:defPPr>
              <a:defRPr lang="en-US"/>
            </a:defPPr>
            <a:lvl1pPr marL="342632" indent="-342632" defTabSz="914363">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anose="020B0502040204020203"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800">
                <a:latin typeface="+mn-lt"/>
              </a:rPr>
              <a:t>Look to correct rows</a:t>
            </a:r>
          </a:p>
        </p:txBody>
      </p:sp>
      <p:sp>
        <p:nvSpPr>
          <p:cNvPr id="5" name="Text Placeholder 4"/>
          <p:cNvSpPr txBox="1">
            <a:spLocks/>
          </p:cNvSpPr>
          <p:nvPr/>
        </p:nvSpPr>
        <p:spPr>
          <a:xfrm>
            <a:off x="2682121" y="3632631"/>
            <a:ext cx="4568679" cy="2468880"/>
          </a:xfrm>
          <a:prstGeom prst="rect">
            <a:avLst/>
          </a:prstGeom>
          <a:solidFill>
            <a:schemeClr val="bg1">
              <a:lumMod val="85000"/>
              <a:alpha val="33000"/>
            </a:schemeClr>
          </a:solidFill>
        </p:spPr>
        <p:txBody>
          <a:bodyPr lIns="137053" tIns="0" rIns="182737" bIns="0" anchor="ctr"/>
          <a:lstStyle>
            <a:defPPr>
              <a:defRPr lang="en-US"/>
            </a:defPPr>
            <a:lvl1pPr marL="342632" indent="-342632" defTabSz="914363">
              <a:lnSpc>
                <a:spcPct val="90000"/>
              </a:lnSpc>
              <a:spcBef>
                <a:spcPct val="20000"/>
              </a:spcBef>
              <a:buSzPct val="90000"/>
              <a:buFont typeface="Wingdings" pitchFamily="2" charset="2"/>
              <a:buChar char="§"/>
              <a:defRPr sz="1400">
                <a:gradFill>
                  <a:gsLst>
                    <a:gs pos="0">
                      <a:schemeClr val="tx1"/>
                    </a:gs>
                    <a:gs pos="86000">
                      <a:schemeClr val="tx1"/>
                    </a:gs>
                  </a:gsLst>
                  <a:lin ang="5400000" scaled="0"/>
                </a:gradFill>
                <a:latin typeface="Segoe UI Light" panose="020B0502040204020203"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0"/>
            <a:r>
              <a:rPr lang="en-US" sz="1800" dirty="0">
                <a:latin typeface="+mn-lt"/>
              </a:rPr>
              <a:t>Prior to 1703</a:t>
            </a:r>
          </a:p>
          <a:p>
            <a:pPr marL="746125" lvl="1" indent="-285750">
              <a:buFont typeface="Wingdings" panose="05000000000000000000" pitchFamily="2" charset="2"/>
              <a:buChar char="§"/>
            </a:pPr>
            <a:r>
              <a:rPr lang="en-US" sz="1800" dirty="0">
                <a:latin typeface="+mn-lt"/>
              </a:rPr>
              <a:t>If </a:t>
            </a:r>
            <a:r>
              <a:rPr lang="en-US" sz="1800" dirty="0" err="1">
                <a:latin typeface="+mn-lt"/>
              </a:rPr>
              <a:t>LsaIso.exe</a:t>
            </a:r>
            <a:r>
              <a:rPr lang="en-US" sz="1800" dirty="0">
                <a:latin typeface="+mn-lt"/>
              </a:rPr>
              <a:t> is running, Credential Guard is running</a:t>
            </a:r>
          </a:p>
          <a:p>
            <a:pPr lvl="0"/>
            <a:r>
              <a:rPr lang="en-US" sz="1800" dirty="0">
                <a:latin typeface="+mn-lt"/>
              </a:rPr>
              <a:t>1703</a:t>
            </a:r>
          </a:p>
          <a:p>
            <a:pPr marL="746125" lvl="1" indent="-285750">
              <a:buFont typeface="Wingdings" panose="05000000000000000000" pitchFamily="2" charset="2"/>
              <a:buChar char="§"/>
            </a:pPr>
            <a:r>
              <a:rPr lang="en-US" sz="1800" dirty="0" err="1">
                <a:latin typeface="+mn-lt"/>
              </a:rPr>
              <a:t>LsaIso.exe</a:t>
            </a:r>
            <a:r>
              <a:rPr lang="en-US" sz="1800" dirty="0">
                <a:latin typeface="+mn-lt"/>
              </a:rPr>
              <a:t> may always</a:t>
            </a:r>
            <a:r>
              <a:rPr lang="en-US" sz="1400" dirty="0">
                <a:latin typeface="+mn-lt"/>
              </a:rPr>
              <a:t> </a:t>
            </a:r>
            <a:r>
              <a:rPr lang="en-US" sz="1800" dirty="0">
                <a:latin typeface="+mn-lt"/>
              </a:rPr>
              <a:t>run</a:t>
            </a:r>
          </a:p>
          <a:p>
            <a:pPr marL="746125" lvl="1" indent="-285750">
              <a:buFont typeface="Wingdings" panose="05000000000000000000" pitchFamily="2" charset="2"/>
              <a:buChar char="§"/>
            </a:pPr>
            <a:r>
              <a:rPr lang="en-US" sz="1800" dirty="0">
                <a:latin typeface="+mn-lt"/>
              </a:rPr>
              <a:t>Do not rely on </a:t>
            </a:r>
            <a:r>
              <a:rPr lang="en-US" sz="1800" dirty="0" err="1">
                <a:latin typeface="+mn-lt"/>
              </a:rPr>
              <a:t>LsaIso.exe</a:t>
            </a:r>
            <a:r>
              <a:rPr lang="en-US" sz="1800" dirty="0">
                <a:latin typeface="+mn-lt"/>
              </a:rPr>
              <a:t> as an indicator</a:t>
            </a:r>
          </a:p>
        </p:txBody>
      </p:sp>
      <p:sp>
        <p:nvSpPr>
          <p:cNvPr id="6" name="Content Placeholder 6"/>
          <p:cNvSpPr txBox="1">
            <a:spLocks/>
          </p:cNvSpPr>
          <p:nvPr/>
        </p:nvSpPr>
        <p:spPr>
          <a:xfrm>
            <a:off x="520699" y="1044647"/>
            <a:ext cx="1974389" cy="2468880"/>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2000" dirty="0">
                <a:solidFill>
                  <a:schemeClr val="bg2"/>
                </a:solidFill>
                <a:latin typeface="+mn-lt"/>
              </a:rPr>
              <a:t>System Information</a:t>
            </a:r>
          </a:p>
        </p:txBody>
      </p:sp>
      <p:sp>
        <p:nvSpPr>
          <p:cNvPr id="7" name="Content Placeholder 6"/>
          <p:cNvSpPr txBox="1">
            <a:spLocks/>
          </p:cNvSpPr>
          <p:nvPr/>
        </p:nvSpPr>
        <p:spPr>
          <a:xfrm>
            <a:off x="520699" y="3632632"/>
            <a:ext cx="1974389" cy="2468880"/>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2400">
                <a:solidFill>
                  <a:schemeClr val="bg2"/>
                </a:solidFill>
              </a:rPr>
              <a:t>LsaIso</a:t>
            </a:r>
            <a:endParaRPr lang="en-US" sz="2400">
              <a:solidFill>
                <a:schemeClr val="bg2"/>
              </a:solidFill>
              <a:latin typeface="+mn-lt"/>
            </a:endParaRPr>
          </a:p>
        </p:txBody>
      </p:sp>
      <p:pic>
        <p:nvPicPr>
          <p:cNvPr id="13" name="Picture 12"/>
          <p:cNvPicPr>
            <a:picLocks noChangeAspect="1"/>
          </p:cNvPicPr>
          <p:nvPr/>
        </p:nvPicPr>
        <p:blipFill>
          <a:blip r:embed="rId3"/>
          <a:stretch>
            <a:fillRect/>
          </a:stretch>
        </p:blipFill>
        <p:spPr>
          <a:xfrm>
            <a:off x="7656154" y="289514"/>
            <a:ext cx="4169010" cy="3005833"/>
          </a:xfrm>
          <a:prstGeom prst="rect">
            <a:avLst/>
          </a:prstGeom>
        </p:spPr>
      </p:pic>
      <p:pic>
        <p:nvPicPr>
          <p:cNvPr id="16" name="Picture 15"/>
          <p:cNvPicPr>
            <a:picLocks noChangeAspect="1"/>
          </p:cNvPicPr>
          <p:nvPr/>
        </p:nvPicPr>
        <p:blipFill>
          <a:blip r:embed="rId4"/>
          <a:stretch>
            <a:fillRect/>
          </a:stretch>
        </p:blipFill>
        <p:spPr>
          <a:xfrm>
            <a:off x="7656153" y="3373509"/>
            <a:ext cx="4369418" cy="3175233"/>
          </a:xfrm>
          <a:prstGeom prst="rect">
            <a:avLst/>
          </a:prstGeom>
        </p:spPr>
      </p:pic>
    </p:spTree>
    <p:extLst>
      <p:ext uri="{BB962C8B-B14F-4D97-AF65-F5344CB8AC3E}">
        <p14:creationId xmlns:p14="http://schemas.microsoft.com/office/powerpoint/2010/main" val="104979173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a:t>
            </a:r>
            <a:r>
              <a:rPr lang="en-US" spc="0" dirty="0">
                <a:ln w="0"/>
                <a:solidFill>
                  <a:schemeClr val="accent1"/>
                </a:solidFill>
                <a:effectLst>
                  <a:outerShdw blurRad="38100" dist="25400" dir="5400000" algn="ctr" rotWithShape="0">
                    <a:srgbClr val="6E747A">
                      <a:alpha val="43000"/>
                    </a:srgbClr>
                  </a:outerShdw>
                </a:effectLst>
              </a:rPr>
              <a:t>Windows</a:t>
            </a:r>
            <a:r>
              <a:rPr lang="en-US" dirty="0"/>
              <a:t> Defender Credential Guard</a:t>
            </a:r>
          </a:p>
        </p:txBody>
      </p:sp>
      <p:sp>
        <p:nvSpPr>
          <p:cNvPr id="4" name="Text Placeholder 4"/>
          <p:cNvSpPr txBox="1">
            <a:spLocks/>
          </p:cNvSpPr>
          <p:nvPr/>
        </p:nvSpPr>
        <p:spPr>
          <a:xfrm>
            <a:off x="2682120" y="1335668"/>
            <a:ext cx="9074119" cy="1220661"/>
          </a:xfrm>
          <a:prstGeom prst="rect">
            <a:avLst/>
          </a:prstGeom>
          <a:solidFill>
            <a:schemeClr val="bg1">
              <a:lumMod val="85000"/>
              <a:alpha val="33000"/>
            </a:schemeClr>
          </a:solidFill>
        </p:spPr>
        <p:txBody>
          <a:bodyPr lIns="137053" tIns="0" rIns="182737" bIns="0" anchor="ctr"/>
          <a:lstStyle>
            <a:defPPr>
              <a:defRPr lang="en-US"/>
            </a:defPPr>
            <a:lvl1pPr marL="342632" indent="-342632" defTabSz="914363">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anose="020B0502040204020203"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500">
                <a:latin typeface="+mn-lt"/>
              </a:rPr>
              <a:t>Requires Windows 10 1607</a:t>
            </a:r>
          </a:p>
          <a:p>
            <a:r>
              <a:rPr lang="en-US" sz="1500">
                <a:latin typeface="+mn-lt"/>
              </a:rPr>
              <a:t>Security improvement over Remote Desktop Restricted Admin Mode</a:t>
            </a:r>
          </a:p>
          <a:p>
            <a:r>
              <a:rPr lang="en-US" sz="1500">
                <a:latin typeface="+mn-lt"/>
              </a:rPr>
              <a:t>Supports SSO, multi-hop connection, non-admin scenarios</a:t>
            </a:r>
          </a:p>
          <a:p>
            <a:r>
              <a:rPr lang="en-US" sz="1500">
                <a:latin typeface="+mn-lt"/>
              </a:rPr>
              <a:t>Outbound connections are made as the user</a:t>
            </a:r>
          </a:p>
        </p:txBody>
      </p:sp>
      <p:sp>
        <p:nvSpPr>
          <p:cNvPr id="5" name="Text Placeholder 4"/>
          <p:cNvSpPr txBox="1">
            <a:spLocks/>
          </p:cNvSpPr>
          <p:nvPr/>
        </p:nvSpPr>
        <p:spPr>
          <a:xfrm>
            <a:off x="2682122" y="4813300"/>
            <a:ext cx="9074116" cy="908627"/>
          </a:xfrm>
          <a:prstGeom prst="rect">
            <a:avLst/>
          </a:prstGeom>
          <a:solidFill>
            <a:schemeClr val="bg1">
              <a:lumMod val="85000"/>
              <a:alpha val="33000"/>
            </a:schemeClr>
          </a:solidFill>
        </p:spPr>
        <p:txBody>
          <a:bodyPr lIns="137053" tIns="0" rIns="182737" bIns="0" anchor="ctr"/>
          <a:lstStyle>
            <a:defPPr>
              <a:defRPr lang="en-US"/>
            </a:defPPr>
            <a:lvl1pPr marL="342632" indent="-342632" defTabSz="914363">
              <a:lnSpc>
                <a:spcPct val="90000"/>
              </a:lnSpc>
              <a:spcBef>
                <a:spcPct val="20000"/>
              </a:spcBef>
              <a:buSzPct val="90000"/>
              <a:buFont typeface="Wingdings" pitchFamily="2" charset="2"/>
              <a:buChar char="§"/>
              <a:defRPr sz="1400">
                <a:gradFill>
                  <a:gsLst>
                    <a:gs pos="0">
                      <a:schemeClr val="tx1"/>
                    </a:gs>
                    <a:gs pos="86000">
                      <a:schemeClr val="tx1"/>
                    </a:gs>
                  </a:gsLst>
                  <a:lin ang="5400000" scaled="0"/>
                </a:gradFill>
                <a:latin typeface="Segoe UI Light" panose="020B0502040204020203"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0"/>
            <a:r>
              <a:rPr lang="en-US" sz="1500">
                <a:latin typeface="+mn-lt"/>
              </a:rPr>
              <a:t>Suitable for AD domain joined devices only</a:t>
            </a:r>
          </a:p>
          <a:p>
            <a:pPr lvl="0"/>
            <a:r>
              <a:rPr lang="en-US" sz="1500">
                <a:latin typeface="+mn-lt"/>
              </a:rPr>
              <a:t>May impact scenarios where complex scripts are run on devices remotely when session disconnected</a:t>
            </a:r>
          </a:p>
        </p:txBody>
      </p:sp>
      <p:sp>
        <p:nvSpPr>
          <p:cNvPr id="6" name="Content Placeholder 6"/>
          <p:cNvSpPr txBox="1">
            <a:spLocks/>
          </p:cNvSpPr>
          <p:nvPr/>
        </p:nvSpPr>
        <p:spPr>
          <a:xfrm>
            <a:off x="520699" y="1335668"/>
            <a:ext cx="1974389" cy="1220661"/>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solidFill>
                  <a:schemeClr val="bg2"/>
                </a:solidFill>
                <a:latin typeface="+mn-lt"/>
              </a:rPr>
              <a:t>Overview</a:t>
            </a:r>
          </a:p>
        </p:txBody>
      </p:sp>
      <p:sp>
        <p:nvSpPr>
          <p:cNvPr id="7" name="Content Placeholder 6"/>
          <p:cNvSpPr txBox="1">
            <a:spLocks/>
          </p:cNvSpPr>
          <p:nvPr/>
        </p:nvSpPr>
        <p:spPr>
          <a:xfrm>
            <a:off x="520699" y="4813300"/>
            <a:ext cx="1974389" cy="908626"/>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a:solidFill>
                  <a:schemeClr val="bg2"/>
                </a:solidFill>
                <a:latin typeface="+mn-lt"/>
              </a:rPr>
              <a:t>Considerations</a:t>
            </a:r>
          </a:p>
        </p:txBody>
      </p:sp>
      <p:sp>
        <p:nvSpPr>
          <p:cNvPr id="11" name="Content Placeholder 6"/>
          <p:cNvSpPr txBox="1">
            <a:spLocks/>
          </p:cNvSpPr>
          <p:nvPr/>
        </p:nvSpPr>
        <p:spPr>
          <a:xfrm>
            <a:off x="520698" y="3759238"/>
            <a:ext cx="1974389" cy="865376"/>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solidFill>
                  <a:schemeClr val="bg2"/>
                </a:solidFill>
                <a:latin typeface="+mn-lt"/>
              </a:rPr>
              <a:t>Requirements</a:t>
            </a:r>
          </a:p>
        </p:txBody>
      </p:sp>
      <p:sp>
        <p:nvSpPr>
          <p:cNvPr id="12" name="Content Placeholder 6"/>
          <p:cNvSpPr txBox="1">
            <a:spLocks/>
          </p:cNvSpPr>
          <p:nvPr/>
        </p:nvSpPr>
        <p:spPr>
          <a:xfrm>
            <a:off x="520697" y="2725924"/>
            <a:ext cx="1974389" cy="872313"/>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a:solidFill>
                  <a:schemeClr val="bg2"/>
                </a:solidFill>
                <a:latin typeface="+mn-lt"/>
              </a:rPr>
              <a:t>Features</a:t>
            </a:r>
          </a:p>
        </p:txBody>
      </p:sp>
      <p:sp>
        <p:nvSpPr>
          <p:cNvPr id="14" name="Text Placeholder 4"/>
          <p:cNvSpPr txBox="1">
            <a:spLocks/>
          </p:cNvSpPr>
          <p:nvPr/>
        </p:nvSpPr>
        <p:spPr>
          <a:xfrm>
            <a:off x="2682119" y="3759238"/>
            <a:ext cx="9074116" cy="865376"/>
          </a:xfrm>
          <a:prstGeom prst="rect">
            <a:avLst/>
          </a:prstGeom>
          <a:solidFill>
            <a:schemeClr val="bg1">
              <a:lumMod val="85000"/>
              <a:alpha val="33000"/>
            </a:schemeClr>
          </a:solidFill>
        </p:spPr>
        <p:txBody>
          <a:bodyPr lIns="137053" tIns="0" rIns="182737" bIns="0" anchor="ctr"/>
          <a:lstStyle>
            <a:defPPr>
              <a:defRPr lang="en-US"/>
            </a:defPPr>
            <a:lvl1pPr marL="342632" indent="-342632" defTabSz="914363">
              <a:lnSpc>
                <a:spcPct val="90000"/>
              </a:lnSpc>
              <a:spcBef>
                <a:spcPct val="20000"/>
              </a:spcBef>
              <a:buSzPct val="90000"/>
              <a:buFont typeface="Wingdings" pitchFamily="2" charset="2"/>
              <a:buChar char="§"/>
              <a:defRPr sz="1400">
                <a:gradFill>
                  <a:gsLst>
                    <a:gs pos="0">
                      <a:schemeClr val="tx1"/>
                    </a:gs>
                    <a:gs pos="86000">
                      <a:schemeClr val="tx1"/>
                    </a:gs>
                  </a:gsLst>
                  <a:lin ang="5400000" scaled="0"/>
                </a:gradFill>
                <a:latin typeface="Segoe UI Light" panose="020B0502040204020203"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0"/>
            <a:r>
              <a:rPr lang="en-US" sz="1500">
                <a:latin typeface="+mn-lt"/>
              </a:rPr>
              <a:t>Client and Target device must be Windows 10 1607 or later</a:t>
            </a:r>
          </a:p>
          <a:p>
            <a:pPr lvl="0"/>
            <a:r>
              <a:rPr lang="en-US" sz="1500">
                <a:latin typeface="+mn-lt"/>
              </a:rPr>
              <a:t>Devices must be able to authenticate using Kerberos</a:t>
            </a:r>
          </a:p>
        </p:txBody>
      </p:sp>
      <p:sp>
        <p:nvSpPr>
          <p:cNvPr id="15" name="Text Placeholder 4"/>
          <p:cNvSpPr txBox="1">
            <a:spLocks/>
          </p:cNvSpPr>
          <p:nvPr/>
        </p:nvSpPr>
        <p:spPr>
          <a:xfrm>
            <a:off x="2682119" y="2730050"/>
            <a:ext cx="9074116" cy="868187"/>
          </a:xfrm>
          <a:prstGeom prst="rect">
            <a:avLst/>
          </a:prstGeom>
          <a:solidFill>
            <a:schemeClr val="bg1">
              <a:lumMod val="85000"/>
              <a:alpha val="33000"/>
            </a:schemeClr>
          </a:solidFill>
        </p:spPr>
        <p:txBody>
          <a:bodyPr lIns="137053" tIns="0" rIns="182737" bIns="0" anchor="ctr"/>
          <a:lstStyle>
            <a:defPPr>
              <a:defRPr lang="en-US"/>
            </a:defPPr>
            <a:lvl1pPr marL="342632" indent="-342632" defTabSz="914363">
              <a:lnSpc>
                <a:spcPct val="90000"/>
              </a:lnSpc>
              <a:spcBef>
                <a:spcPct val="20000"/>
              </a:spcBef>
              <a:buSzPct val="90000"/>
              <a:buFont typeface="Wingdings" pitchFamily="2" charset="2"/>
              <a:buChar char="§"/>
              <a:defRPr sz="1400">
                <a:gradFill>
                  <a:gsLst>
                    <a:gs pos="0">
                      <a:schemeClr val="tx1"/>
                    </a:gs>
                    <a:gs pos="86000">
                      <a:schemeClr val="tx1"/>
                    </a:gs>
                  </a:gsLst>
                  <a:lin ang="5400000" scaled="0"/>
                </a:gradFill>
                <a:latin typeface="Segoe UI Light" panose="020B0502040204020203"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0"/>
            <a:r>
              <a:rPr lang="en-US" sz="1500">
                <a:latin typeface="+mn-lt"/>
              </a:rPr>
              <a:t>Connects using Network Logon (same as Restricted Admin Mode in Windows 8.1)</a:t>
            </a:r>
          </a:p>
          <a:p>
            <a:pPr lvl="0"/>
            <a:r>
              <a:rPr lang="en-US" sz="1500">
                <a:latin typeface="+mn-lt"/>
              </a:rPr>
              <a:t>Service Tickets acquired on the target – only provide access to the resource they are issued for (not prime security target)</a:t>
            </a:r>
          </a:p>
        </p:txBody>
      </p:sp>
    </p:spTree>
    <p:extLst>
      <p:ext uri="{BB962C8B-B14F-4D97-AF65-F5344CB8AC3E}">
        <p14:creationId xmlns:p14="http://schemas.microsoft.com/office/powerpoint/2010/main" val="9411638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a:t>
            </a:r>
            <a:r>
              <a:rPr lang="en-US" spc="0" dirty="0">
                <a:ln w="0"/>
                <a:solidFill>
                  <a:schemeClr val="accent1"/>
                </a:solidFill>
                <a:effectLst>
                  <a:outerShdw blurRad="38100" dist="25400" dir="5400000" algn="ctr" rotWithShape="0">
                    <a:srgbClr val="6E747A">
                      <a:alpha val="43000"/>
                    </a:srgbClr>
                  </a:outerShdw>
                </a:effectLst>
              </a:rPr>
              <a:t>Windows</a:t>
            </a:r>
            <a:r>
              <a:rPr lang="en-US" dirty="0"/>
              <a:t> Defender Credential Guard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900" y="2831540"/>
            <a:ext cx="10409296" cy="2963757"/>
          </a:xfrm>
          <a:prstGeom prst="rect">
            <a:avLst/>
          </a:prstGeom>
        </p:spPr>
      </p:pic>
      <p:grpSp>
        <p:nvGrpSpPr>
          <p:cNvPr id="8" name="Group 7"/>
          <p:cNvGrpSpPr/>
          <p:nvPr/>
        </p:nvGrpSpPr>
        <p:grpSpPr>
          <a:xfrm>
            <a:off x="393273" y="1636618"/>
            <a:ext cx="11357829" cy="906787"/>
            <a:chOff x="399639" y="1876498"/>
            <a:chExt cx="11588597" cy="925212"/>
          </a:xfrm>
        </p:grpSpPr>
        <p:sp>
          <p:nvSpPr>
            <p:cNvPr id="9" name="Rectangle 8"/>
            <p:cNvSpPr/>
            <p:nvPr/>
          </p:nvSpPr>
          <p:spPr>
            <a:xfrm>
              <a:off x="3094037" y="1876498"/>
              <a:ext cx="8894199" cy="925212"/>
            </a:xfrm>
            <a:prstGeom prst="rect">
              <a:avLst/>
            </a:prstGeom>
            <a:solidFill>
              <a:schemeClr val="tx1">
                <a:lumMod val="10000"/>
                <a:lumOff val="90000"/>
              </a:schemeClr>
            </a:solidFill>
          </p:spPr>
          <p:txBody>
            <a:bodyPr wrap="square">
              <a:spAutoFit/>
            </a:bodyPr>
            <a:lstStyle/>
            <a:p>
              <a:pPr>
                <a:lnSpc>
                  <a:spcPct val="100000"/>
                </a:lnSpc>
              </a:pPr>
              <a:r>
                <a:rPr lang="en-US" sz="1764" dirty="0">
                  <a:solidFill>
                    <a:schemeClr val="tx1">
                      <a:lumMod val="75000"/>
                    </a:schemeClr>
                  </a:solidFill>
                </a:rPr>
                <a:t>Remote Credential Guard helps to mitigate threats by blocking NTLM allowing only Kerberos, preventing Pass the Hash and previous usage of a credential after disconnection.</a:t>
              </a:r>
            </a:p>
          </p:txBody>
        </p:sp>
        <p:sp>
          <p:nvSpPr>
            <p:cNvPr id="10" name="TextBox 9"/>
            <p:cNvSpPr txBox="1"/>
            <p:nvPr/>
          </p:nvSpPr>
          <p:spPr>
            <a:xfrm>
              <a:off x="399639" y="1876498"/>
              <a:ext cx="2645803" cy="918287"/>
            </a:xfrm>
            <a:prstGeom prst="rect">
              <a:avLst/>
            </a:prstGeom>
            <a:solidFill>
              <a:schemeClr val="accent1"/>
            </a:solidFill>
            <a:ln>
              <a:noFill/>
            </a:ln>
          </p:spPr>
          <p:txBody>
            <a:bodyPr wrap="square" rtlCol="0" anchor="ctr">
              <a:spAutoFit/>
            </a:bodyPr>
            <a:lstStyle>
              <a:defPPr>
                <a:defRPr lang="en-US"/>
              </a:defPPr>
              <a:lvl1pPr algn="ctr">
                <a:defRPr b="1">
                  <a:solidFill>
                    <a:schemeClr val="bg1"/>
                  </a:solidFill>
                  <a:latin typeface="+mj-lt"/>
                </a:defRPr>
              </a:lvl1pPr>
            </a:lstStyle>
            <a:p>
              <a:r>
                <a:rPr lang="en-US" sz="1764"/>
                <a:t>Overview</a:t>
              </a:r>
            </a:p>
          </p:txBody>
        </p:sp>
      </p:grpSp>
    </p:spTree>
    <p:extLst>
      <p:ext uri="{BB962C8B-B14F-4D97-AF65-F5344CB8AC3E}">
        <p14:creationId xmlns:p14="http://schemas.microsoft.com/office/powerpoint/2010/main" val="80304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6DCE34-90E4-4D49-A817-2F8CD2ED43EE}"/>
              </a:ext>
            </a:extLst>
          </p:cNvPr>
          <p:cNvSpPr>
            <a:spLocks noGrp="1"/>
          </p:cNvSpPr>
          <p:nvPr>
            <p:ph type="title"/>
          </p:nvPr>
        </p:nvSpPr>
        <p:spPr>
          <a:xfrm>
            <a:off x="269239" y="2084172"/>
            <a:ext cx="11653523" cy="2139688"/>
          </a:xfrm>
        </p:spPr>
        <p:txBody>
          <a:bodyPr/>
          <a:lstStyle/>
          <a:p>
            <a:r>
              <a:rPr lang="en-US" spc="0" dirty="0">
                <a:ln w="0"/>
                <a:solidFill>
                  <a:schemeClr val="accent1"/>
                </a:solidFill>
                <a:effectLst>
                  <a:outerShdw blurRad="38100" dist="25400" dir="5400000" algn="ctr" rotWithShape="0">
                    <a:srgbClr val="6E747A">
                      <a:alpha val="43000"/>
                    </a:srgbClr>
                  </a:outerShdw>
                </a:effectLst>
              </a:rPr>
              <a:t>Windows </a:t>
            </a:r>
            <a:r>
              <a:rPr lang="en-US" spc="0" dirty="0">
                <a:ln w="0"/>
                <a:solidFill>
                  <a:schemeClr val="tx1"/>
                </a:solidFill>
                <a:effectLst>
                  <a:outerShdw blurRad="38100" dist="25400" dir="5400000" algn="ctr" rotWithShape="0">
                    <a:srgbClr val="6E747A">
                      <a:alpha val="43000"/>
                    </a:srgbClr>
                  </a:outerShdw>
                </a:effectLst>
              </a:rPr>
              <a:t>Defender </a:t>
            </a:r>
            <a:br>
              <a:rPr lang="en-US" spc="0" dirty="0">
                <a:ln w="0"/>
                <a:solidFill>
                  <a:schemeClr val="tx1"/>
                </a:solidFill>
                <a:effectLst>
                  <a:outerShdw blurRad="38100" dist="25400" dir="5400000" algn="ctr" rotWithShape="0">
                    <a:srgbClr val="6E747A">
                      <a:alpha val="43000"/>
                    </a:srgbClr>
                  </a:outerShdw>
                </a:effectLst>
              </a:rPr>
            </a:br>
            <a:r>
              <a:rPr lang="en-US" spc="0" dirty="0">
                <a:ln w="0"/>
                <a:solidFill>
                  <a:schemeClr val="tx1"/>
                </a:solidFill>
                <a:effectLst>
                  <a:outerShdw blurRad="38100" dist="25400" dir="5400000" algn="ctr" rotWithShape="0">
                    <a:srgbClr val="6E747A">
                      <a:alpha val="43000"/>
                    </a:srgbClr>
                  </a:outerShdw>
                </a:effectLst>
              </a:rPr>
              <a:t>Device</a:t>
            </a:r>
            <a:r>
              <a:rPr lang="en-US" dirty="0">
                <a:solidFill>
                  <a:schemeClr val="tx1"/>
                </a:solidFill>
              </a:rPr>
              <a:t> </a:t>
            </a:r>
            <a:r>
              <a:rPr lang="en-US" dirty="0"/>
              <a:t>Guard</a:t>
            </a:r>
          </a:p>
        </p:txBody>
      </p:sp>
    </p:spTree>
    <p:extLst>
      <p:ext uri="{BB962C8B-B14F-4D97-AF65-F5344CB8AC3E}">
        <p14:creationId xmlns:p14="http://schemas.microsoft.com/office/powerpoint/2010/main" val="31709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ln w="0"/>
                <a:solidFill>
                  <a:schemeClr val="accent1"/>
                </a:solidFill>
                <a:effectLst>
                  <a:outerShdw blurRad="38100" dist="25400" dir="5400000" algn="ctr" rotWithShape="0">
                    <a:srgbClr val="6E747A">
                      <a:alpha val="43000"/>
                    </a:srgbClr>
                  </a:outerShdw>
                </a:effectLst>
              </a:rPr>
              <a:t>Windows</a:t>
            </a:r>
            <a:r>
              <a:rPr lang="en-US" dirty="0"/>
              <a:t> Defender Device Guard Introduction</a:t>
            </a:r>
          </a:p>
        </p:txBody>
      </p:sp>
      <p:sp>
        <p:nvSpPr>
          <p:cNvPr id="9" name="Rectangle 8">
            <a:hlinkClick r:id="" action="ppaction://noaction"/>
          </p:cNvPr>
          <p:cNvSpPr/>
          <p:nvPr>
            <p:custDataLst>
              <p:tags r:id="rId1"/>
            </p:custDataLst>
          </p:nvPr>
        </p:nvSpPr>
        <p:spPr>
          <a:xfrm>
            <a:off x="2565028" y="1296117"/>
            <a:ext cx="9089204" cy="774025"/>
          </a:xfrm>
          <a:prstGeom prst="rect">
            <a:avLst/>
          </a:prstGeom>
          <a:solidFill>
            <a:schemeClr val="tx1">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marL="285750" indent="-285750">
              <a:lnSpc>
                <a:spcPct val="90000"/>
              </a:lnSpc>
              <a:spcBef>
                <a:spcPct val="20000"/>
              </a:spcBef>
              <a:buSzPct val="90000"/>
              <a:buFont typeface="Wingdings" pitchFamily="2" charset="2"/>
              <a:buChar char="§"/>
              <a:defRPr/>
            </a:pPr>
            <a:r>
              <a:rPr lang="en-US" sz="1600" kern="0">
                <a:solidFill>
                  <a:schemeClr val="tx1"/>
                </a:solidFill>
                <a:latin typeface="+mj-lt"/>
                <a:cs typeface="Segoe UI" panose="020B0502040204020203" pitchFamily="34" charset="0"/>
              </a:rPr>
              <a:t>Apps are trusted by default until they are defined as threat</a:t>
            </a:r>
          </a:p>
          <a:p>
            <a:pPr marL="285750" indent="-285750">
              <a:lnSpc>
                <a:spcPct val="90000"/>
              </a:lnSpc>
              <a:spcBef>
                <a:spcPct val="20000"/>
              </a:spcBef>
              <a:buSzPct val="90000"/>
              <a:buFont typeface="Wingdings" pitchFamily="2" charset="2"/>
              <a:buChar char="§"/>
              <a:defRPr/>
            </a:pPr>
            <a:r>
              <a:rPr lang="en-US" sz="1600" kern="0">
                <a:solidFill>
                  <a:schemeClr val="tx1"/>
                </a:solidFill>
                <a:latin typeface="+mj-lt"/>
                <a:cs typeface="Segoe UI" panose="020B0502040204020203" pitchFamily="34" charset="0"/>
              </a:rPr>
              <a:t>Detection method alone can’t keep up</a:t>
            </a:r>
          </a:p>
        </p:txBody>
      </p:sp>
      <p:sp>
        <p:nvSpPr>
          <p:cNvPr id="10" name="Rectangle 9">
            <a:hlinkClick r:id="" action="ppaction://noaction"/>
          </p:cNvPr>
          <p:cNvSpPr/>
          <p:nvPr>
            <p:custDataLst>
              <p:tags r:id="rId2"/>
            </p:custDataLst>
          </p:nvPr>
        </p:nvSpPr>
        <p:spPr>
          <a:xfrm>
            <a:off x="458298" y="1296116"/>
            <a:ext cx="1965551" cy="77402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algn="ctr">
              <a:lnSpc>
                <a:spcPct val="90000"/>
              </a:lnSpc>
              <a:spcBef>
                <a:spcPct val="20000"/>
              </a:spcBef>
              <a:buClr>
                <a:srgbClr val="FFFFFF"/>
              </a:buClr>
              <a:buSzPct val="90000"/>
            </a:pPr>
            <a:r>
              <a:rPr lang="en-US" sz="1600" b="1">
                <a:solidFill>
                  <a:schemeClr val="bg2"/>
                </a:solidFill>
                <a:cs typeface="Segoe UI Light" panose="020B0502040204020203" pitchFamily="34" charset="0"/>
              </a:rPr>
              <a:t>Challenge</a:t>
            </a:r>
          </a:p>
        </p:txBody>
      </p:sp>
      <p:sp>
        <p:nvSpPr>
          <p:cNvPr id="16" name="Rectangle 15">
            <a:hlinkClick r:id="" action="ppaction://noaction"/>
          </p:cNvPr>
          <p:cNvSpPr/>
          <p:nvPr>
            <p:custDataLst>
              <p:tags r:id="rId3"/>
            </p:custDataLst>
          </p:nvPr>
        </p:nvSpPr>
        <p:spPr>
          <a:xfrm>
            <a:off x="458298" y="2243817"/>
            <a:ext cx="1965551" cy="837142"/>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algn="ctr">
              <a:lnSpc>
                <a:spcPct val="90000"/>
              </a:lnSpc>
              <a:spcBef>
                <a:spcPct val="20000"/>
              </a:spcBef>
              <a:buClr>
                <a:srgbClr val="FFFFFF"/>
              </a:buClr>
              <a:buSzPct val="90000"/>
            </a:pPr>
            <a:r>
              <a:rPr lang="en-US" sz="1600" b="1">
                <a:solidFill>
                  <a:schemeClr val="bg2"/>
                </a:solidFill>
                <a:cs typeface="Segoe UI Light" panose="020B0502040204020203" pitchFamily="34" charset="0"/>
              </a:rPr>
              <a:t>Security</a:t>
            </a:r>
          </a:p>
        </p:txBody>
      </p:sp>
      <p:sp>
        <p:nvSpPr>
          <p:cNvPr id="17" name="Text Placeholder 4"/>
          <p:cNvSpPr txBox="1">
            <a:spLocks/>
          </p:cNvSpPr>
          <p:nvPr/>
        </p:nvSpPr>
        <p:spPr>
          <a:xfrm>
            <a:off x="2564367" y="3254633"/>
            <a:ext cx="9089204" cy="837142"/>
          </a:xfrm>
          <a:prstGeom prst="rect">
            <a:avLst/>
          </a:prstGeom>
          <a:solidFill>
            <a:schemeClr val="bg1">
              <a:lumMod val="85000"/>
              <a:alpha val="33000"/>
            </a:schemeClr>
          </a:solidFill>
        </p:spPr>
        <p:txBody>
          <a:bodyPr lIns="137053" tIns="0" rIns="182737" bIns="0" anchor="ctr"/>
          <a:lstStyle>
            <a:defPPr>
              <a:defRPr lang="en-US"/>
            </a:defPPr>
            <a:lvl1pPr marL="285750" indent="-285750">
              <a:lnSpc>
                <a:spcPct val="90000"/>
              </a:lnSpc>
              <a:spcBef>
                <a:spcPct val="20000"/>
              </a:spcBef>
              <a:buSzPct val="90000"/>
              <a:buFont typeface="Wingdings" pitchFamily="2" charset="2"/>
              <a:buChar char="§"/>
              <a:defRPr sz="1500">
                <a:gradFill>
                  <a:gsLst>
                    <a:gs pos="0">
                      <a:schemeClr val="tx1"/>
                    </a:gs>
                    <a:gs pos="86000">
                      <a:schemeClr val="tx1"/>
                    </a:gs>
                  </a:gsLst>
                  <a:lin ang="5400000" scaled="0"/>
                </a:gradFill>
                <a:cs typeface="Segoe UI Light" panose="020B0502040204020203" pitchFamily="34" charset="0"/>
              </a:defRPr>
            </a:lvl1pPr>
            <a:lvl2pPr marL="460375" indent="0">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marL="0" indent="0">
              <a:buNone/>
              <a:defRPr/>
            </a:pPr>
            <a:r>
              <a:rPr lang="en-US" sz="1600" kern="0">
                <a:solidFill>
                  <a:schemeClr val="tx1"/>
                </a:solidFill>
                <a:latin typeface="+mj-lt"/>
                <a:cs typeface="Segoe UI" panose="020B0502040204020203" pitchFamily="34" charset="0"/>
              </a:rPr>
              <a:t>Next generation app control</a:t>
            </a:r>
          </a:p>
          <a:p>
            <a:pPr>
              <a:defRPr/>
            </a:pPr>
            <a:r>
              <a:rPr lang="en-US" sz="1600" kern="0">
                <a:solidFill>
                  <a:schemeClr val="tx1"/>
                </a:solidFill>
                <a:latin typeface="+mj-lt"/>
                <a:cs typeface="Segoe UI" panose="020B0502040204020203" pitchFamily="34" charset="0"/>
              </a:rPr>
              <a:t>Secure devices with Device Guard</a:t>
            </a:r>
          </a:p>
        </p:txBody>
      </p:sp>
      <p:sp>
        <p:nvSpPr>
          <p:cNvPr id="18" name="Rectangle 17">
            <a:hlinkClick r:id="" action="ppaction://noaction"/>
          </p:cNvPr>
          <p:cNvSpPr/>
          <p:nvPr>
            <p:custDataLst>
              <p:tags r:id="rId4"/>
            </p:custDataLst>
          </p:nvPr>
        </p:nvSpPr>
        <p:spPr>
          <a:xfrm>
            <a:off x="457968" y="3254633"/>
            <a:ext cx="1965551" cy="837142"/>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algn="ctr">
              <a:lnSpc>
                <a:spcPct val="90000"/>
              </a:lnSpc>
              <a:spcBef>
                <a:spcPct val="20000"/>
              </a:spcBef>
              <a:buClr>
                <a:srgbClr val="FFFFFF"/>
              </a:buClr>
              <a:buSzPct val="90000"/>
            </a:pPr>
            <a:r>
              <a:rPr lang="en-US" sz="1600" b="1">
                <a:solidFill>
                  <a:schemeClr val="bg2"/>
                </a:solidFill>
                <a:cs typeface="Segoe UI Light" panose="020B0502040204020203" pitchFamily="34" charset="0"/>
              </a:rPr>
              <a:t>App Control</a:t>
            </a:r>
          </a:p>
        </p:txBody>
      </p:sp>
      <p:sp>
        <p:nvSpPr>
          <p:cNvPr id="13" name="Text Placeholder 4"/>
          <p:cNvSpPr txBox="1">
            <a:spLocks/>
          </p:cNvSpPr>
          <p:nvPr/>
        </p:nvSpPr>
        <p:spPr>
          <a:xfrm>
            <a:off x="2565028" y="2243816"/>
            <a:ext cx="9089204" cy="837142"/>
          </a:xfrm>
          <a:prstGeom prst="rect">
            <a:avLst/>
          </a:prstGeom>
          <a:solidFill>
            <a:schemeClr val="bg1">
              <a:lumMod val="85000"/>
              <a:alpha val="33000"/>
            </a:schemeClr>
          </a:solidFill>
        </p:spPr>
        <p:txBody>
          <a:bodyPr lIns="137053" tIns="0" rIns="182737" bIns="0" anchor="ctr"/>
          <a:lstStyle>
            <a:defPPr>
              <a:defRPr lang="en-US"/>
            </a:defPPr>
            <a:lvl1pPr marL="285750" indent="-285750">
              <a:lnSpc>
                <a:spcPct val="90000"/>
              </a:lnSpc>
              <a:spcBef>
                <a:spcPct val="20000"/>
              </a:spcBef>
              <a:buSzPct val="90000"/>
              <a:buFont typeface="Wingdings" pitchFamily="2" charset="2"/>
              <a:buChar char="§"/>
              <a:defRPr sz="1500">
                <a:gradFill>
                  <a:gsLst>
                    <a:gs pos="0">
                      <a:schemeClr val="tx1"/>
                    </a:gs>
                    <a:gs pos="86000">
                      <a:schemeClr val="tx1"/>
                    </a:gs>
                  </a:gsLst>
                  <a:lin ang="5400000" scaled="0"/>
                </a:gradFill>
                <a:cs typeface="Segoe UI Light" panose="020B0502040204020203" pitchFamily="34" charset="0"/>
              </a:defRPr>
            </a:lvl1pPr>
            <a:lvl2pPr marL="460375" indent="0">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defRPr/>
            </a:pPr>
            <a:r>
              <a:rPr lang="en-US" sz="1600" kern="0">
                <a:solidFill>
                  <a:schemeClr val="tx1"/>
                </a:solidFill>
                <a:latin typeface="+mj-lt"/>
                <a:cs typeface="Segoe UI" panose="020B0502040204020203" pitchFamily="34" charset="0"/>
              </a:rPr>
              <a:t>Security depends on a platform where apps must earn trust before use</a:t>
            </a:r>
          </a:p>
        </p:txBody>
      </p:sp>
      <p:pic>
        <p:nvPicPr>
          <p:cNvPr id="15" name="Picture 14"/>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4742106" y="4117186"/>
            <a:ext cx="3985770" cy="2740814"/>
          </a:xfrm>
          <a:prstGeom prst="rect">
            <a:avLst/>
          </a:prstGeom>
        </p:spPr>
      </p:pic>
      <p:pic>
        <p:nvPicPr>
          <p:cNvPr id="19" name="Picture 18"/>
          <p:cNvPicPr>
            <a:picLocks noChangeAspect="1"/>
          </p:cNvPicPr>
          <p:nvPr/>
        </p:nvPicPr>
        <p:blipFill>
          <a:blip r:embed="rId8" cstate="hqprint">
            <a:extLst>
              <a:ext uri="{28A0092B-C50C-407E-A947-70E740481C1C}">
                <a14:useLocalDpi xmlns:a14="http://schemas.microsoft.com/office/drawing/2010/main"/>
              </a:ext>
            </a:extLst>
          </a:blip>
          <a:stretch>
            <a:fillRect/>
          </a:stretch>
        </p:blipFill>
        <p:spPr>
          <a:xfrm>
            <a:off x="3657950" y="4556204"/>
            <a:ext cx="1341567" cy="1788756"/>
          </a:xfrm>
          <a:prstGeom prst="rect">
            <a:avLst/>
          </a:prstGeom>
        </p:spPr>
      </p:pic>
    </p:spTree>
    <p:extLst>
      <p:ext uri="{BB962C8B-B14F-4D97-AF65-F5344CB8AC3E}">
        <p14:creationId xmlns:p14="http://schemas.microsoft.com/office/powerpoint/2010/main" val="194195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ln w="0"/>
                <a:solidFill>
                  <a:schemeClr val="accent1"/>
                </a:solidFill>
                <a:effectLst>
                  <a:outerShdw blurRad="38100" dist="25400" dir="5400000" algn="ctr" rotWithShape="0">
                    <a:srgbClr val="6E747A">
                      <a:alpha val="43000"/>
                    </a:srgbClr>
                  </a:outerShdw>
                </a:effectLst>
              </a:rPr>
              <a:t>Windows</a:t>
            </a:r>
            <a:r>
              <a:rPr lang="en-US" dirty="0"/>
              <a:t> Defender </a:t>
            </a:r>
            <a:r>
              <a:rPr lang="en-CA" dirty="0"/>
              <a:t>Device Guard UMCI</a:t>
            </a:r>
            <a:endParaRPr lang="en-US" dirty="0"/>
          </a:p>
        </p:txBody>
      </p:sp>
      <p:sp>
        <p:nvSpPr>
          <p:cNvPr id="9" name="Rectangle 8">
            <a:hlinkClick r:id="" action="ppaction://noaction"/>
          </p:cNvPr>
          <p:cNvSpPr/>
          <p:nvPr>
            <p:custDataLst>
              <p:tags r:id="rId1"/>
            </p:custDataLst>
          </p:nvPr>
        </p:nvSpPr>
        <p:spPr>
          <a:xfrm>
            <a:off x="2565028" y="1296117"/>
            <a:ext cx="9089204" cy="824915"/>
          </a:xfrm>
          <a:prstGeom prst="rect">
            <a:avLst/>
          </a:prstGeom>
          <a:solidFill>
            <a:schemeClr val="tx1">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a:defRPr/>
            </a:pPr>
            <a:r>
              <a:rPr lang="en-US" sz="1600" kern="0" dirty="0">
                <a:solidFill>
                  <a:schemeClr val="tx1"/>
                </a:solidFill>
                <a:latin typeface="+mj-lt"/>
              </a:rPr>
              <a:t>Device Guard User Mode Code Integrity (UMCI)</a:t>
            </a:r>
          </a:p>
          <a:p>
            <a:pPr marL="285750" indent="-285750">
              <a:lnSpc>
                <a:spcPct val="90000"/>
              </a:lnSpc>
              <a:spcBef>
                <a:spcPct val="20000"/>
              </a:spcBef>
              <a:buSzPct val="90000"/>
              <a:buFont typeface="Wingdings" pitchFamily="2" charset="2"/>
              <a:buChar char="§"/>
              <a:defRPr/>
            </a:pPr>
            <a:r>
              <a:rPr lang="en-US" sz="1600" kern="0" dirty="0">
                <a:solidFill>
                  <a:schemeClr val="tx1"/>
                </a:solidFill>
                <a:latin typeface="+mj-lt"/>
                <a:cs typeface="Segoe UI" panose="020B0502040204020203" pitchFamily="34" charset="0"/>
              </a:rPr>
              <a:t>Protect against malicious software run by a user account with Administrator privileges</a:t>
            </a:r>
          </a:p>
          <a:p>
            <a:pPr marL="285750" indent="-285750">
              <a:lnSpc>
                <a:spcPct val="90000"/>
              </a:lnSpc>
              <a:spcBef>
                <a:spcPct val="20000"/>
              </a:spcBef>
              <a:buSzPct val="90000"/>
              <a:buFont typeface="Wingdings" pitchFamily="2" charset="2"/>
              <a:buChar char="§"/>
              <a:defRPr/>
            </a:pPr>
            <a:r>
              <a:rPr lang="en-US" sz="1600" kern="0" dirty="0">
                <a:solidFill>
                  <a:schemeClr val="tx1"/>
                </a:solidFill>
                <a:latin typeface="+mj-lt"/>
                <a:cs typeface="Segoe UI" panose="020B0502040204020203" pitchFamily="34" charset="0"/>
              </a:rPr>
              <a:t>Protect against viruses and malware</a:t>
            </a:r>
          </a:p>
        </p:txBody>
      </p:sp>
      <p:sp>
        <p:nvSpPr>
          <p:cNvPr id="10" name="Rectangle 9">
            <a:hlinkClick r:id="" action="ppaction://noaction"/>
          </p:cNvPr>
          <p:cNvSpPr/>
          <p:nvPr>
            <p:custDataLst>
              <p:tags r:id="rId2"/>
            </p:custDataLst>
          </p:nvPr>
        </p:nvSpPr>
        <p:spPr>
          <a:xfrm>
            <a:off x="458298" y="1296116"/>
            <a:ext cx="1965551" cy="82491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algn="ctr">
              <a:lnSpc>
                <a:spcPct val="90000"/>
              </a:lnSpc>
              <a:spcBef>
                <a:spcPct val="20000"/>
              </a:spcBef>
              <a:buClr>
                <a:srgbClr val="FFFFFF"/>
              </a:buClr>
              <a:buSzPct val="90000"/>
            </a:pPr>
            <a:r>
              <a:rPr lang="en-US" sz="1600" b="1">
                <a:solidFill>
                  <a:schemeClr val="bg2"/>
                </a:solidFill>
                <a:cs typeface="Segoe UI Light" panose="020B0502040204020203" pitchFamily="34" charset="0"/>
              </a:rPr>
              <a:t>What?</a:t>
            </a:r>
          </a:p>
        </p:txBody>
      </p:sp>
      <p:sp>
        <p:nvSpPr>
          <p:cNvPr id="16" name="Rectangle 15">
            <a:hlinkClick r:id="" action="ppaction://noaction"/>
          </p:cNvPr>
          <p:cNvSpPr/>
          <p:nvPr>
            <p:custDataLst>
              <p:tags r:id="rId3"/>
            </p:custDataLst>
          </p:nvPr>
        </p:nvSpPr>
        <p:spPr>
          <a:xfrm>
            <a:off x="457968" y="2272097"/>
            <a:ext cx="1965551" cy="1743721"/>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algn="ctr">
              <a:lnSpc>
                <a:spcPct val="90000"/>
              </a:lnSpc>
              <a:spcBef>
                <a:spcPct val="20000"/>
              </a:spcBef>
              <a:buClr>
                <a:srgbClr val="FFFFFF"/>
              </a:buClr>
              <a:buSzPct val="90000"/>
            </a:pPr>
            <a:r>
              <a:rPr lang="en-US" sz="1600" b="1">
                <a:solidFill>
                  <a:schemeClr val="bg2"/>
                </a:solidFill>
                <a:cs typeface="Segoe UI Light" panose="020B0502040204020203" pitchFamily="34" charset="0"/>
              </a:rPr>
              <a:t>How</a:t>
            </a:r>
          </a:p>
        </p:txBody>
      </p:sp>
      <p:sp>
        <p:nvSpPr>
          <p:cNvPr id="11" name="Text Placeholder 4"/>
          <p:cNvSpPr txBox="1">
            <a:spLocks/>
          </p:cNvSpPr>
          <p:nvPr/>
        </p:nvSpPr>
        <p:spPr>
          <a:xfrm>
            <a:off x="2564367" y="4166884"/>
            <a:ext cx="9089204" cy="1799577"/>
          </a:xfrm>
          <a:prstGeom prst="rect">
            <a:avLst/>
          </a:prstGeom>
          <a:solidFill>
            <a:schemeClr val="bg1">
              <a:lumMod val="85000"/>
              <a:alpha val="33000"/>
            </a:schemeClr>
          </a:solidFill>
        </p:spPr>
        <p:txBody>
          <a:bodyPr lIns="137053" tIns="0" rIns="182737" bIns="0" anchor="ctr"/>
          <a:lstStyle>
            <a:defPPr>
              <a:defRPr lang="en-US"/>
            </a:defPPr>
            <a:lvl1pPr marL="285750" indent="-285750">
              <a:lnSpc>
                <a:spcPct val="90000"/>
              </a:lnSpc>
              <a:spcBef>
                <a:spcPct val="20000"/>
              </a:spcBef>
              <a:buSzPct val="90000"/>
              <a:buFont typeface="Wingdings" pitchFamily="2" charset="2"/>
              <a:buChar char="§"/>
              <a:defRPr sz="1500">
                <a:gradFill>
                  <a:gsLst>
                    <a:gs pos="0">
                      <a:schemeClr val="tx1"/>
                    </a:gs>
                    <a:gs pos="86000">
                      <a:schemeClr val="tx1"/>
                    </a:gs>
                  </a:gsLst>
                  <a:lin ang="5400000" scaled="0"/>
                </a:gradFill>
                <a:cs typeface="Segoe UI Light" panose="020B0502040204020203" pitchFamily="34" charset="0"/>
              </a:defRPr>
            </a:lvl1pPr>
            <a:lvl2pPr marL="460375" indent="0">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defRPr/>
            </a:pPr>
            <a:r>
              <a:rPr lang="en-US" sz="1600" kern="0" dirty="0">
                <a:solidFill>
                  <a:schemeClr val="tx1"/>
                </a:solidFill>
                <a:latin typeface="+mj-lt"/>
                <a:cs typeface="Segoe UI" panose="020B0502040204020203" pitchFamily="34" charset="0"/>
              </a:rPr>
              <a:t>Virtualization extensions and input/output memory management unit (IOMMU) support</a:t>
            </a:r>
          </a:p>
          <a:p>
            <a:pPr>
              <a:defRPr/>
            </a:pPr>
            <a:r>
              <a:rPr lang="en-US" sz="1600" kern="0" dirty="0">
                <a:solidFill>
                  <a:schemeClr val="tx1"/>
                </a:solidFill>
                <a:latin typeface="+mj-lt"/>
                <a:cs typeface="Segoe UI" panose="020B0502040204020203" pitchFamily="34" charset="0"/>
              </a:rPr>
              <a:t>Hardware with VT-X and VT-D</a:t>
            </a:r>
          </a:p>
          <a:p>
            <a:pPr>
              <a:defRPr/>
            </a:pPr>
            <a:r>
              <a:rPr lang="en-US" sz="1600" kern="0" dirty="0">
                <a:solidFill>
                  <a:schemeClr val="tx1"/>
                </a:solidFill>
                <a:latin typeface="+mj-lt"/>
                <a:cs typeface="Segoe UI" panose="020B0502040204020203" pitchFamily="34" charset="0"/>
              </a:rPr>
              <a:t>64-bit CPU</a:t>
            </a:r>
          </a:p>
          <a:p>
            <a:pPr>
              <a:defRPr/>
            </a:pPr>
            <a:r>
              <a:rPr lang="en-US" sz="1600" kern="0" dirty="0">
                <a:solidFill>
                  <a:schemeClr val="tx1"/>
                </a:solidFill>
                <a:latin typeface="+mj-lt"/>
                <a:cs typeface="Segoe UI" panose="020B0502040204020203" pitchFamily="34" charset="0"/>
              </a:rPr>
              <a:t>UEFI version 2.3.1</a:t>
            </a:r>
          </a:p>
          <a:p>
            <a:pPr>
              <a:defRPr/>
            </a:pPr>
            <a:r>
              <a:rPr lang="en-US" sz="1600" kern="0" dirty="0">
                <a:solidFill>
                  <a:schemeClr val="tx1"/>
                </a:solidFill>
                <a:latin typeface="+mj-lt"/>
                <a:cs typeface="Segoe UI" panose="020B0502040204020203" pitchFamily="34" charset="0"/>
              </a:rPr>
              <a:t>Drivers compatible with the feature, or the device may crash</a:t>
            </a:r>
          </a:p>
          <a:p>
            <a:pPr>
              <a:defRPr/>
            </a:pPr>
            <a:r>
              <a:rPr lang="en-US" sz="1600" kern="0" dirty="0">
                <a:solidFill>
                  <a:schemeClr val="tx1"/>
                </a:solidFill>
                <a:latin typeface="+mj-lt"/>
                <a:cs typeface="Segoe UI" panose="020B0502040204020203" pitchFamily="34" charset="0"/>
              </a:rPr>
              <a:t>Drivers signed for Windows 10 by the Microsoft WHQL (Windows Hardware Quality Labs) portal</a:t>
            </a:r>
          </a:p>
        </p:txBody>
      </p:sp>
      <p:sp>
        <p:nvSpPr>
          <p:cNvPr id="12" name="Rectangle 11">
            <a:hlinkClick r:id="" action="ppaction://noaction"/>
          </p:cNvPr>
          <p:cNvSpPr/>
          <p:nvPr>
            <p:custDataLst>
              <p:tags r:id="rId4"/>
            </p:custDataLst>
          </p:nvPr>
        </p:nvSpPr>
        <p:spPr>
          <a:xfrm>
            <a:off x="457968" y="4166884"/>
            <a:ext cx="1965551" cy="179957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algn="ctr">
              <a:lnSpc>
                <a:spcPct val="90000"/>
              </a:lnSpc>
              <a:spcBef>
                <a:spcPct val="20000"/>
              </a:spcBef>
              <a:buClr>
                <a:srgbClr val="FFFFFF"/>
              </a:buClr>
              <a:buSzPct val="90000"/>
            </a:pPr>
            <a:r>
              <a:rPr lang="en-US" sz="1600" b="1">
                <a:solidFill>
                  <a:schemeClr val="bg2"/>
                </a:solidFill>
                <a:cs typeface="Segoe UI Light" panose="020B0502040204020203" pitchFamily="34" charset="0"/>
              </a:rPr>
              <a:t>Requirements</a:t>
            </a:r>
          </a:p>
        </p:txBody>
      </p:sp>
      <p:sp>
        <p:nvSpPr>
          <p:cNvPr id="13" name="Text Placeholder 4"/>
          <p:cNvSpPr txBox="1">
            <a:spLocks/>
          </p:cNvSpPr>
          <p:nvPr/>
        </p:nvSpPr>
        <p:spPr>
          <a:xfrm>
            <a:off x="2565028" y="2272096"/>
            <a:ext cx="9089204" cy="1743722"/>
          </a:xfrm>
          <a:prstGeom prst="rect">
            <a:avLst/>
          </a:prstGeom>
          <a:solidFill>
            <a:schemeClr val="bg1">
              <a:lumMod val="85000"/>
              <a:alpha val="33000"/>
            </a:schemeClr>
          </a:solidFill>
        </p:spPr>
        <p:txBody>
          <a:bodyPr lIns="137053" tIns="0" rIns="182737" bIns="0" anchor="ctr"/>
          <a:lstStyle>
            <a:defPPr>
              <a:defRPr lang="en-US"/>
            </a:defPPr>
            <a:lvl1pPr marL="285750" indent="-285750">
              <a:lnSpc>
                <a:spcPct val="90000"/>
              </a:lnSpc>
              <a:spcBef>
                <a:spcPct val="20000"/>
              </a:spcBef>
              <a:buSzPct val="90000"/>
              <a:buFont typeface="Wingdings" pitchFamily="2" charset="2"/>
              <a:buChar char="§"/>
              <a:defRPr sz="1500">
                <a:gradFill>
                  <a:gsLst>
                    <a:gs pos="0">
                      <a:schemeClr val="tx1"/>
                    </a:gs>
                    <a:gs pos="86000">
                      <a:schemeClr val="tx1"/>
                    </a:gs>
                  </a:gsLst>
                  <a:lin ang="5400000" scaled="0"/>
                </a:gradFill>
                <a:cs typeface="Segoe UI Light" panose="020B0502040204020203" pitchFamily="34" charset="0"/>
              </a:defRPr>
            </a:lvl1pPr>
            <a:lvl2pPr marL="460375" indent="0">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marL="0" indent="0">
              <a:buNone/>
              <a:defRPr/>
            </a:pPr>
            <a:r>
              <a:rPr lang="en-US" sz="1600" kern="0">
                <a:solidFill>
                  <a:schemeClr val="tx1"/>
                </a:solidFill>
                <a:latin typeface="+mj-lt"/>
                <a:cs typeface="Segoe UI" panose="020B0502040204020203" pitchFamily="34" charset="0"/>
              </a:rPr>
              <a:t>User Mode Code Integrity</a:t>
            </a:r>
          </a:p>
          <a:p>
            <a:pPr>
              <a:defRPr/>
            </a:pPr>
            <a:r>
              <a:rPr lang="en-US" sz="1600" kern="0">
                <a:solidFill>
                  <a:schemeClr val="tx1"/>
                </a:solidFill>
                <a:latin typeface="+mj-lt"/>
                <a:cs typeface="Segoe UI" panose="020B0502040204020203" pitchFamily="34" charset="0"/>
              </a:rPr>
              <a:t>…</a:t>
            </a:r>
          </a:p>
        </p:txBody>
      </p:sp>
      <p:sp>
        <p:nvSpPr>
          <p:cNvPr id="15" name="Title 1"/>
          <p:cNvSpPr txBox="1">
            <a:spLocks/>
          </p:cNvSpPr>
          <p:nvPr/>
        </p:nvSpPr>
        <p:spPr>
          <a:xfrm>
            <a:off x="270759" y="811573"/>
            <a:ext cx="11652805" cy="399711"/>
          </a:xfrm>
          <a:prstGeom prst="rect">
            <a:avLst/>
          </a:prstGeom>
        </p:spPr>
        <p:txBody>
          <a:bodyPr vert="horz" wrap="square" lIns="146304" tIns="91440" rIns="146304" bIns="91440" rtlCol="0" anchor="t">
            <a:noAutofit/>
          </a:bodyPr>
          <a:lstStyle>
            <a:lvl1pPr algn="l" defTabSz="914163" rtl="0" eaLnBrk="1" latinLnBrk="0" hangingPunct="1">
              <a:lnSpc>
                <a:spcPct val="90000"/>
              </a:lnSpc>
              <a:spcBef>
                <a:spcPct val="0"/>
              </a:spcBef>
              <a:buNone/>
              <a:defRPr lang="en-US" sz="3600" b="0" kern="1200" cap="none" spc="-10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000"/>
              <a:t>Device Guard User Mode Core Integrity</a:t>
            </a:r>
          </a:p>
        </p:txBody>
      </p:sp>
    </p:spTree>
    <p:extLst>
      <p:ext uri="{BB962C8B-B14F-4D97-AF65-F5344CB8AC3E}">
        <p14:creationId xmlns:p14="http://schemas.microsoft.com/office/powerpoint/2010/main" val="153612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ln w="0"/>
                <a:solidFill>
                  <a:schemeClr val="accent1"/>
                </a:solidFill>
                <a:effectLst>
                  <a:outerShdw blurRad="38100" dist="25400" dir="5400000" algn="ctr" rotWithShape="0">
                    <a:srgbClr val="6E747A">
                      <a:alpha val="43000"/>
                    </a:srgbClr>
                  </a:outerShdw>
                </a:effectLst>
              </a:rPr>
              <a:t>Windows</a:t>
            </a:r>
            <a:r>
              <a:rPr lang="en-US" dirty="0"/>
              <a:t> Defender Device Guard</a:t>
            </a:r>
          </a:p>
        </p:txBody>
      </p:sp>
      <p:sp>
        <p:nvSpPr>
          <p:cNvPr id="8" name="Title 1"/>
          <p:cNvSpPr txBox="1">
            <a:spLocks/>
          </p:cNvSpPr>
          <p:nvPr/>
        </p:nvSpPr>
        <p:spPr>
          <a:xfrm>
            <a:off x="270759" y="811573"/>
            <a:ext cx="11652805" cy="399711"/>
          </a:xfrm>
          <a:prstGeom prst="rect">
            <a:avLst/>
          </a:prstGeom>
        </p:spPr>
        <p:txBody>
          <a:bodyPr vert="horz" wrap="square" lIns="146304" tIns="91440" rIns="146304" bIns="91440" rtlCol="0" anchor="t">
            <a:noAutofit/>
          </a:bodyPr>
          <a:lstStyle>
            <a:lvl1pPr algn="l" defTabSz="914163" rtl="0" eaLnBrk="1" latinLnBrk="0" hangingPunct="1">
              <a:lnSpc>
                <a:spcPct val="90000"/>
              </a:lnSpc>
              <a:spcBef>
                <a:spcPct val="0"/>
              </a:spcBef>
              <a:buNone/>
              <a:defRPr lang="en-US" sz="3600" b="0" kern="1200" cap="none" spc="-10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000"/>
              <a:t>Device Guard User Mode Core Integrity</a:t>
            </a:r>
          </a:p>
        </p:txBody>
      </p:sp>
      <p:sp>
        <p:nvSpPr>
          <p:cNvPr id="20" name="Rectangle 19">
            <a:hlinkClick r:id="" action="ppaction://noaction"/>
          </p:cNvPr>
          <p:cNvSpPr/>
          <p:nvPr>
            <p:custDataLst>
              <p:tags r:id="rId1"/>
            </p:custDataLst>
          </p:nvPr>
        </p:nvSpPr>
        <p:spPr>
          <a:xfrm>
            <a:off x="2661662" y="1449535"/>
            <a:ext cx="9010169" cy="895525"/>
          </a:xfrm>
          <a:prstGeom prst="rect">
            <a:avLst/>
          </a:prstGeom>
          <a:solidFill>
            <a:schemeClr val="bg1">
              <a:lumMod val="85000"/>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Windows desktop can be locked down to only run trusted apps</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Supports Win32 and Modern Applications</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Enforced via Code Integrity Policy</a:t>
            </a:r>
          </a:p>
        </p:txBody>
      </p:sp>
      <p:sp>
        <p:nvSpPr>
          <p:cNvPr id="21" name="Rectangle 20">
            <a:hlinkClick r:id="" action="ppaction://noaction"/>
          </p:cNvPr>
          <p:cNvSpPr/>
          <p:nvPr>
            <p:custDataLst>
              <p:tags r:id="rId2"/>
            </p:custDataLst>
          </p:nvPr>
        </p:nvSpPr>
        <p:spPr>
          <a:xfrm>
            <a:off x="520701" y="1449533"/>
            <a:ext cx="1965232" cy="895527"/>
          </a:xfrm>
          <a:prstGeom prst="rect">
            <a:avLst/>
          </a:prstGeom>
          <a:solidFill>
            <a:schemeClr val="accent1"/>
          </a:solidFill>
        </p:spPr>
        <p:txBody>
          <a:bodyPr vert="horz" lIns="137053" tIns="0" rIns="182737" bIns="0" anchor="ctr"/>
          <a:lstStyle/>
          <a:p>
            <a:pPr algn="ctr">
              <a:lnSpc>
                <a:spcPct val="90000"/>
              </a:lnSpc>
              <a:spcBef>
                <a:spcPct val="20000"/>
              </a:spcBef>
              <a:buSzPct val="90000"/>
              <a:buFont typeface="Wingdings" pitchFamily="2" charset="2"/>
              <a:buNone/>
            </a:pPr>
            <a:r>
              <a:rPr lang="en-US" sz="1600" b="1">
                <a:solidFill>
                  <a:schemeClr val="bg2"/>
                </a:solidFill>
                <a:cs typeface="Segoe UI Light" panose="020B0502040204020203" pitchFamily="34" charset="0"/>
              </a:rPr>
              <a:t>Overview</a:t>
            </a:r>
          </a:p>
        </p:txBody>
      </p:sp>
      <p:sp>
        <p:nvSpPr>
          <p:cNvPr id="22" name="Content Placeholder 6"/>
          <p:cNvSpPr txBox="1">
            <a:spLocks/>
          </p:cNvSpPr>
          <p:nvPr/>
        </p:nvSpPr>
        <p:spPr>
          <a:xfrm>
            <a:off x="511545" y="3180327"/>
            <a:ext cx="1974389" cy="672275"/>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a:solidFill>
                  <a:schemeClr val="bg2"/>
                </a:solidFill>
                <a:latin typeface="+mn-lt"/>
              </a:rPr>
              <a:t>Benefits</a:t>
            </a:r>
          </a:p>
        </p:txBody>
      </p:sp>
      <p:sp>
        <p:nvSpPr>
          <p:cNvPr id="23" name="Rectangle 22">
            <a:hlinkClick r:id="" action="ppaction://noaction"/>
          </p:cNvPr>
          <p:cNvSpPr/>
          <p:nvPr>
            <p:custDataLst>
              <p:tags r:id="rId3"/>
            </p:custDataLst>
          </p:nvPr>
        </p:nvSpPr>
        <p:spPr>
          <a:xfrm>
            <a:off x="2661662" y="3180327"/>
            <a:ext cx="9010169" cy="672274"/>
          </a:xfrm>
          <a:prstGeom prst="rect">
            <a:avLst/>
          </a:prstGeom>
          <a:solidFill>
            <a:schemeClr val="bg1">
              <a:lumMod val="85000"/>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Untrusted apps and executables are unable to run</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Resistant to tampering by an administrator or malware</a:t>
            </a:r>
          </a:p>
        </p:txBody>
      </p:sp>
      <p:sp>
        <p:nvSpPr>
          <p:cNvPr id="24" name="Content Placeholder 6"/>
          <p:cNvSpPr txBox="1">
            <a:spLocks/>
          </p:cNvSpPr>
          <p:nvPr/>
        </p:nvSpPr>
        <p:spPr>
          <a:xfrm>
            <a:off x="521021" y="3966762"/>
            <a:ext cx="1974389" cy="1105212"/>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a:solidFill>
                  <a:schemeClr val="bg2"/>
                </a:solidFill>
                <a:latin typeface="+mn-lt"/>
              </a:rPr>
              <a:t>Application Signing Options</a:t>
            </a:r>
          </a:p>
        </p:txBody>
      </p:sp>
      <p:sp>
        <p:nvSpPr>
          <p:cNvPr id="25" name="Rectangle 24">
            <a:hlinkClick r:id="" action="ppaction://noaction"/>
          </p:cNvPr>
          <p:cNvSpPr/>
          <p:nvPr>
            <p:custDataLst>
              <p:tags r:id="rId4"/>
            </p:custDataLst>
          </p:nvPr>
        </p:nvSpPr>
        <p:spPr>
          <a:xfrm>
            <a:off x="2671138" y="3966762"/>
            <a:ext cx="9010169" cy="1105212"/>
          </a:xfrm>
          <a:prstGeom prst="rect">
            <a:avLst/>
          </a:prstGeom>
          <a:solidFill>
            <a:schemeClr val="bg1">
              <a:lumMod val="85000"/>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Corporate digital certificate or public key infrastructure </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Signing portal (web service in Windows Store for Business for classic Windows apps)</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Non-Microsoft signing authority</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Using the Windows Store publishing process</a:t>
            </a:r>
          </a:p>
        </p:txBody>
      </p:sp>
      <p:sp>
        <p:nvSpPr>
          <p:cNvPr id="26" name="Content Placeholder 6"/>
          <p:cNvSpPr txBox="1">
            <a:spLocks/>
          </p:cNvSpPr>
          <p:nvPr/>
        </p:nvSpPr>
        <p:spPr>
          <a:xfrm>
            <a:off x="520701" y="5186136"/>
            <a:ext cx="1974386" cy="846820"/>
          </a:xfrm>
          <a:prstGeom prst="rect">
            <a:avLst/>
          </a:prstGeom>
          <a:solidFill>
            <a:schemeClr val="accent1"/>
          </a:solidFill>
        </p:spPr>
        <p:txBody>
          <a:bodyPr vert="horz" lIns="137053" tIns="0" rIns="182737" bIns="0" anchor="ctr"/>
          <a:lstStyle>
            <a:defPPr>
              <a:defRPr lang="en-US"/>
            </a:defPPr>
            <a:lvl1pPr indent="0" algn="ctr">
              <a:lnSpc>
                <a:spcPct val="90000"/>
              </a:lnSpc>
              <a:spcBef>
                <a:spcPct val="20000"/>
              </a:spcBef>
              <a:buSzPct val="90000"/>
              <a:buFont typeface="Wingdings" pitchFamily="2" charset="2"/>
              <a:buNone/>
              <a:defRPr sz="1600" b="1">
                <a:solidFill>
                  <a:schemeClr val="bg1"/>
                </a:solidFill>
                <a:cs typeface="Segoe UI Light" panose="020B0502040204020203" pitchFamily="34" charset="0"/>
              </a:defRPr>
            </a:lvl1pPr>
            <a:lvl2pPr marL="460375" indent="0">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dirty="0">
                <a:solidFill>
                  <a:schemeClr val="bg2"/>
                </a:solidFill>
              </a:rPr>
              <a:t>Code Integrity Policy</a:t>
            </a:r>
          </a:p>
        </p:txBody>
      </p:sp>
      <p:sp>
        <p:nvSpPr>
          <p:cNvPr id="27" name="Rectangle 26">
            <a:hlinkClick r:id="" action="ppaction://noaction"/>
          </p:cNvPr>
          <p:cNvSpPr/>
          <p:nvPr>
            <p:custDataLst>
              <p:tags r:id="rId5"/>
            </p:custDataLst>
          </p:nvPr>
        </p:nvSpPr>
        <p:spPr>
          <a:xfrm>
            <a:off x="2661662" y="5186135"/>
            <a:ext cx="9010168" cy="842854"/>
          </a:xfrm>
          <a:prstGeom prst="rect">
            <a:avLst/>
          </a:prstGeom>
          <a:solidFill>
            <a:schemeClr val="bg1">
              <a:lumMod val="85000"/>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Restricts what code can run on a device</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Binary-encoded XML document that includes configuration settings to be applied to the device via management tooling</a:t>
            </a:r>
          </a:p>
        </p:txBody>
      </p:sp>
      <p:sp>
        <p:nvSpPr>
          <p:cNvPr id="13" name="Content Placeholder 6"/>
          <p:cNvSpPr txBox="1">
            <a:spLocks/>
          </p:cNvSpPr>
          <p:nvPr/>
        </p:nvSpPr>
        <p:spPr>
          <a:xfrm>
            <a:off x="521021" y="2433076"/>
            <a:ext cx="1974389" cy="672275"/>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a:solidFill>
                  <a:schemeClr val="bg2"/>
                </a:solidFill>
                <a:latin typeface="+mn-lt"/>
              </a:rPr>
              <a:t>Requirements</a:t>
            </a:r>
          </a:p>
        </p:txBody>
      </p:sp>
      <p:sp>
        <p:nvSpPr>
          <p:cNvPr id="15" name="Rectangle 14">
            <a:hlinkClick r:id="" action="ppaction://noaction"/>
          </p:cNvPr>
          <p:cNvSpPr/>
          <p:nvPr>
            <p:custDataLst>
              <p:tags r:id="rId6"/>
            </p:custDataLst>
          </p:nvPr>
        </p:nvSpPr>
        <p:spPr>
          <a:xfrm>
            <a:off x="2671138" y="2433076"/>
            <a:ext cx="9010169" cy="672274"/>
          </a:xfrm>
          <a:prstGeom prst="rect">
            <a:avLst/>
          </a:prstGeom>
          <a:solidFill>
            <a:schemeClr val="bg1">
              <a:lumMod val="85000"/>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Windows 10 Enterprise, Windows 10 Education or Windows Server 2016</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Apps must be signed in order to be used</a:t>
            </a:r>
          </a:p>
        </p:txBody>
      </p:sp>
    </p:spTree>
    <p:extLst>
      <p:ext uri="{BB962C8B-B14F-4D97-AF65-F5344CB8AC3E}">
        <p14:creationId xmlns:p14="http://schemas.microsoft.com/office/powerpoint/2010/main" val="240994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DA38-B39B-43F7-8B0A-0FD1A5573538}"/>
              </a:ext>
            </a:extLst>
          </p:cNvPr>
          <p:cNvSpPr>
            <a:spLocks noGrp="1"/>
          </p:cNvSpPr>
          <p:nvPr>
            <p:ph type="title"/>
            <p:extLst/>
          </p:nvPr>
        </p:nvSpPr>
        <p:spPr>
          <a:xfrm>
            <a:off x="1238819" y="2092054"/>
            <a:ext cx="11653523" cy="849463"/>
          </a:xfrm>
        </p:spPr>
        <p:txBody>
          <a:bodyPr/>
          <a:lstStyle/>
          <a:p>
            <a:r>
              <a:rPr lang="en-US" sz="4800" spc="0" dirty="0">
                <a:ln w="0"/>
                <a:solidFill>
                  <a:schemeClr val="accent1"/>
                </a:solidFill>
                <a:effectLst>
                  <a:outerShdw blurRad="38100" dist="25400" dir="5400000" algn="ctr" rotWithShape="0">
                    <a:srgbClr val="6E747A">
                      <a:alpha val="43000"/>
                    </a:srgbClr>
                  </a:outerShdw>
                </a:effectLst>
              </a:rPr>
              <a:t>BIOS</a:t>
            </a:r>
            <a:r>
              <a:rPr lang="en-US" sz="4800" dirty="0"/>
              <a:t> to </a:t>
            </a:r>
            <a:r>
              <a:rPr lang="en-US" sz="4800" spc="0" dirty="0">
                <a:ln w="0"/>
                <a:solidFill>
                  <a:schemeClr val="accent1"/>
                </a:solidFill>
                <a:effectLst>
                  <a:outerShdw blurRad="38100" dist="25400" dir="5400000" algn="ctr" rotWithShape="0">
                    <a:srgbClr val="6E747A">
                      <a:alpha val="43000"/>
                    </a:srgbClr>
                  </a:outerShdw>
                </a:effectLst>
              </a:rPr>
              <a:t>UEFI</a:t>
            </a:r>
            <a:r>
              <a:rPr lang="en-US" sz="4800" dirty="0"/>
              <a:t> Conversion</a:t>
            </a:r>
            <a:endParaRPr lang="en-US" sz="4800" dirty="0">
              <a:cs typeface="Segoe UI Semibold"/>
            </a:endParaRPr>
          </a:p>
        </p:txBody>
      </p:sp>
    </p:spTree>
    <p:extLst>
      <p:ext uri="{BB962C8B-B14F-4D97-AF65-F5344CB8AC3E}">
        <p14:creationId xmlns:p14="http://schemas.microsoft.com/office/powerpoint/2010/main" val="163598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ln w="0"/>
                <a:solidFill>
                  <a:schemeClr val="accent1"/>
                </a:solidFill>
                <a:effectLst>
                  <a:outerShdw blurRad="38100" dist="25400" dir="5400000" algn="ctr" rotWithShape="0">
                    <a:srgbClr val="6E747A">
                      <a:alpha val="43000"/>
                    </a:srgbClr>
                  </a:outerShdw>
                </a:effectLst>
              </a:rPr>
              <a:t>Windows</a:t>
            </a:r>
            <a:r>
              <a:rPr lang="en-US" dirty="0"/>
              <a:t> Defender Device Guard Overview</a:t>
            </a:r>
          </a:p>
        </p:txBody>
      </p:sp>
      <p:sp>
        <p:nvSpPr>
          <p:cNvPr id="8" name="Title 1"/>
          <p:cNvSpPr txBox="1">
            <a:spLocks/>
          </p:cNvSpPr>
          <p:nvPr/>
        </p:nvSpPr>
        <p:spPr>
          <a:xfrm>
            <a:off x="270759" y="811573"/>
            <a:ext cx="11652805" cy="399711"/>
          </a:xfrm>
          <a:prstGeom prst="rect">
            <a:avLst/>
          </a:prstGeom>
        </p:spPr>
        <p:txBody>
          <a:bodyPr vert="horz" wrap="square" lIns="146304" tIns="91440" rIns="146304" bIns="91440" rtlCol="0" anchor="t">
            <a:noAutofit/>
          </a:bodyPr>
          <a:lstStyle>
            <a:lvl1pPr algn="l" defTabSz="914163" rtl="0" eaLnBrk="1" latinLnBrk="0" hangingPunct="1">
              <a:lnSpc>
                <a:spcPct val="90000"/>
              </a:lnSpc>
              <a:spcBef>
                <a:spcPct val="0"/>
              </a:spcBef>
              <a:buNone/>
              <a:defRPr lang="en-US" sz="3600" b="0" kern="1200" cap="none" spc="-10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000"/>
              <a:t>User Mode Code Integrity vs Kernel Mode Code Integrity</a:t>
            </a:r>
          </a:p>
        </p:txBody>
      </p:sp>
      <p:sp>
        <p:nvSpPr>
          <p:cNvPr id="20" name="Rectangle 19">
            <a:hlinkClick r:id="" action="ppaction://noaction"/>
          </p:cNvPr>
          <p:cNvSpPr/>
          <p:nvPr>
            <p:custDataLst>
              <p:tags r:id="rId1"/>
            </p:custDataLst>
          </p:nvPr>
        </p:nvSpPr>
        <p:spPr>
          <a:xfrm>
            <a:off x="2661662" y="1735285"/>
            <a:ext cx="9010169" cy="1372188"/>
          </a:xfrm>
          <a:prstGeom prst="rect">
            <a:avLst/>
          </a:prstGeom>
          <a:solidFill>
            <a:schemeClr val="bg1">
              <a:lumMod val="85000"/>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Enforces code integrity for kernel mode code</a:t>
            </a:r>
          </a:p>
        </p:txBody>
      </p:sp>
      <p:sp>
        <p:nvSpPr>
          <p:cNvPr id="21" name="Rectangle 20">
            <a:hlinkClick r:id="" action="ppaction://noaction"/>
          </p:cNvPr>
          <p:cNvSpPr/>
          <p:nvPr>
            <p:custDataLst>
              <p:tags r:id="rId2"/>
            </p:custDataLst>
          </p:nvPr>
        </p:nvSpPr>
        <p:spPr>
          <a:xfrm>
            <a:off x="520701" y="1735283"/>
            <a:ext cx="1965232" cy="1372190"/>
          </a:xfrm>
          <a:prstGeom prst="rect">
            <a:avLst/>
          </a:prstGeom>
          <a:solidFill>
            <a:schemeClr val="accent1"/>
          </a:solidFill>
        </p:spPr>
        <p:txBody>
          <a:bodyPr vert="horz" lIns="137053" tIns="0" rIns="182737" bIns="0" anchor="ctr"/>
          <a:lstStyle/>
          <a:p>
            <a:pPr algn="ctr">
              <a:lnSpc>
                <a:spcPct val="90000"/>
              </a:lnSpc>
              <a:spcBef>
                <a:spcPct val="20000"/>
              </a:spcBef>
              <a:buSzPct val="90000"/>
              <a:buFont typeface="Wingdings" pitchFamily="2" charset="2"/>
              <a:buNone/>
            </a:pPr>
            <a:r>
              <a:rPr lang="en-US" sz="1600" b="1">
                <a:solidFill>
                  <a:schemeClr val="bg2"/>
                </a:solidFill>
                <a:cs typeface="Segoe UI Light" panose="020B0502040204020203" pitchFamily="34" charset="0"/>
              </a:rPr>
              <a:t>Overview of KMCI</a:t>
            </a:r>
          </a:p>
        </p:txBody>
      </p:sp>
      <p:sp>
        <p:nvSpPr>
          <p:cNvPr id="24" name="Content Placeholder 6"/>
          <p:cNvSpPr txBox="1">
            <a:spLocks/>
          </p:cNvSpPr>
          <p:nvPr/>
        </p:nvSpPr>
        <p:spPr>
          <a:xfrm>
            <a:off x="521021" y="3456878"/>
            <a:ext cx="1974389" cy="1900846"/>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a:solidFill>
                  <a:schemeClr val="bg2"/>
                </a:solidFill>
                <a:latin typeface="+mn-lt"/>
              </a:rPr>
              <a:t>KMCI vs UCMI</a:t>
            </a:r>
          </a:p>
        </p:txBody>
      </p:sp>
      <p:sp>
        <p:nvSpPr>
          <p:cNvPr id="25" name="Rectangle 24">
            <a:hlinkClick r:id="" action="ppaction://noaction"/>
          </p:cNvPr>
          <p:cNvSpPr/>
          <p:nvPr>
            <p:custDataLst>
              <p:tags r:id="rId3"/>
            </p:custDataLst>
          </p:nvPr>
        </p:nvSpPr>
        <p:spPr>
          <a:xfrm>
            <a:off x="2671138" y="3456878"/>
            <a:ext cx="9010169" cy="1900846"/>
          </a:xfrm>
          <a:prstGeom prst="rect">
            <a:avLst/>
          </a:prstGeom>
          <a:solidFill>
            <a:schemeClr val="bg1">
              <a:lumMod val="85000"/>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Kernel Mode Code Integrity (KMCI) protects the kernel mode from running unsigned drivers.</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User Model Code Integrity (UMCI) protects malware and virus. This feature is extended from KMCI. </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Hypervisor Code Integrity (HVCI) offers vulnerability exploit protection capabilities by ensuring that all software running in kernel mode, including drivers, securely allocate memory and operate as they are intended.</a:t>
            </a:r>
          </a:p>
        </p:txBody>
      </p:sp>
    </p:spTree>
    <p:extLst>
      <p:ext uri="{BB962C8B-B14F-4D97-AF65-F5344CB8AC3E}">
        <p14:creationId xmlns:p14="http://schemas.microsoft.com/office/powerpoint/2010/main" val="8097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ln w="0"/>
                <a:solidFill>
                  <a:schemeClr val="accent1"/>
                </a:solidFill>
                <a:effectLst>
                  <a:outerShdw blurRad="38100" dist="25400" dir="5400000" algn="ctr" rotWithShape="0">
                    <a:srgbClr val="6E747A">
                      <a:alpha val="43000"/>
                    </a:srgbClr>
                  </a:outerShdw>
                </a:effectLst>
              </a:rPr>
              <a:t>Windows</a:t>
            </a:r>
            <a:r>
              <a:rPr lang="en-US" dirty="0"/>
              <a:t> Defender </a:t>
            </a:r>
            <a:r>
              <a:rPr lang="en-CA" dirty="0"/>
              <a:t>Device Guard</a:t>
            </a:r>
            <a:endParaRPr lang="en-US" dirty="0"/>
          </a:p>
        </p:txBody>
      </p:sp>
      <p:sp>
        <p:nvSpPr>
          <p:cNvPr id="3" name="Rounded Rectangle 35"/>
          <p:cNvSpPr/>
          <p:nvPr/>
        </p:nvSpPr>
        <p:spPr bwMode="auto">
          <a:xfrm>
            <a:off x="3553067" y="2706086"/>
            <a:ext cx="1845570" cy="1411906"/>
          </a:xfrm>
          <a:prstGeom prst="roundRect">
            <a:avLst/>
          </a:prstGeom>
          <a:solidFill>
            <a:srgbClr val="505050">
              <a:alpha val="0"/>
            </a:srgbClr>
          </a:solidFill>
          <a:ln w="9525" cap="flat" cmpd="sng" algn="ctr">
            <a:solidFill>
              <a:srgbClr val="505050"/>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t" anchorCtr="0" forceAA="0" compatLnSpc="1">
            <a:prstTxWarp prst="textNoShape">
              <a:avLst/>
            </a:prstTxWarp>
            <a:noAutofit/>
          </a:bodyPr>
          <a:lstStyle/>
          <a:p>
            <a:pPr algn="ctr" defTabSz="932290" fontAlgn="base">
              <a:spcBef>
                <a:spcPct val="0"/>
              </a:spcBef>
              <a:spcAft>
                <a:spcPct val="0"/>
              </a:spcAft>
              <a:defRPr/>
            </a:pPr>
            <a:r>
              <a:rPr lang="en-US" sz="1428" b="1" kern="0" spc="-51">
                <a:solidFill>
                  <a:srgbClr val="000000"/>
                </a:solidFill>
                <a:ea typeface="Segoe UI" pitchFamily="34" charset="0"/>
                <a:cs typeface="Segoe UI" pitchFamily="34" charset="0"/>
              </a:rPr>
              <a:t>UEFI Secure Boot</a:t>
            </a:r>
          </a:p>
          <a:p>
            <a:pPr algn="ctr" defTabSz="932290" fontAlgn="base">
              <a:spcBef>
                <a:spcPct val="0"/>
              </a:spcBef>
              <a:spcAft>
                <a:spcPct val="0"/>
              </a:spcAft>
              <a:defRPr/>
            </a:pPr>
            <a:endParaRPr lang="en-US" sz="1428" b="1" kern="0" spc="-51">
              <a:solidFill>
                <a:srgbClr val="000000"/>
              </a:solidFill>
              <a:ea typeface="Segoe UI" pitchFamily="34" charset="0"/>
              <a:cs typeface="Segoe UI" pitchFamily="34" charset="0"/>
            </a:endParaRPr>
          </a:p>
          <a:p>
            <a:pPr algn="ctr" defTabSz="932290" fontAlgn="base">
              <a:spcBef>
                <a:spcPct val="0"/>
              </a:spcBef>
              <a:spcAft>
                <a:spcPct val="0"/>
              </a:spcAft>
              <a:defRPr/>
            </a:pPr>
            <a:endParaRPr lang="en-US" sz="1428" b="1" kern="0" spc="-51">
              <a:solidFill>
                <a:srgbClr val="000000"/>
              </a:solidFill>
              <a:ea typeface="Segoe UI" pitchFamily="34" charset="0"/>
              <a:cs typeface="Segoe UI" pitchFamily="34" charset="0"/>
            </a:endParaRPr>
          </a:p>
          <a:p>
            <a:pPr algn="ctr" defTabSz="932290" fontAlgn="base">
              <a:spcBef>
                <a:spcPct val="0"/>
              </a:spcBef>
              <a:spcAft>
                <a:spcPct val="0"/>
              </a:spcAft>
              <a:defRPr/>
            </a:pPr>
            <a:endParaRPr lang="en-US" sz="1428" b="1" kern="0" spc="-51">
              <a:solidFill>
                <a:srgbClr val="000000"/>
              </a:solidFill>
              <a:ea typeface="Segoe UI" pitchFamily="34" charset="0"/>
              <a:cs typeface="Segoe UI" pitchFamily="34" charset="0"/>
            </a:endParaRPr>
          </a:p>
        </p:txBody>
      </p:sp>
      <p:sp>
        <p:nvSpPr>
          <p:cNvPr id="4" name="Rounded Rectangle 34"/>
          <p:cNvSpPr/>
          <p:nvPr/>
        </p:nvSpPr>
        <p:spPr bwMode="auto">
          <a:xfrm>
            <a:off x="5398639" y="2706088"/>
            <a:ext cx="3706613" cy="1411905"/>
          </a:xfrm>
          <a:prstGeom prst="roundRect">
            <a:avLst/>
          </a:prstGeom>
          <a:solidFill>
            <a:srgbClr val="505050">
              <a:alpha val="0"/>
            </a:srgbClr>
          </a:solidFill>
          <a:ln w="57150" cap="flat" cmpd="sng" algn="ctr">
            <a:solidFill>
              <a:srgbClr val="D2D2D2">
                <a:lumMod val="25000"/>
              </a:srgbClr>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t" anchorCtr="0" forceAA="0" compatLnSpc="1">
            <a:prstTxWarp prst="textNoShape">
              <a:avLst/>
            </a:prstTxWarp>
            <a:noAutofit/>
          </a:bodyPr>
          <a:lstStyle/>
          <a:p>
            <a:pPr algn="ctr" defTabSz="932290" fontAlgn="base">
              <a:spcBef>
                <a:spcPct val="0"/>
              </a:spcBef>
              <a:spcAft>
                <a:spcPct val="0"/>
              </a:spcAft>
              <a:defRPr/>
            </a:pPr>
            <a:r>
              <a:rPr lang="en-US" sz="1428" b="1" kern="0" spc="-51">
                <a:solidFill>
                  <a:srgbClr val="442359">
                    <a:lumMod val="50000"/>
                  </a:srgbClr>
                </a:solidFill>
                <a:ea typeface="Segoe UI" pitchFamily="34" charset="0"/>
                <a:cs typeface="Segoe UI" pitchFamily="34" charset="0"/>
              </a:rPr>
              <a:t>KMCI</a:t>
            </a:r>
          </a:p>
          <a:p>
            <a:pPr algn="ctr" defTabSz="932290" fontAlgn="base">
              <a:spcBef>
                <a:spcPct val="0"/>
              </a:spcBef>
              <a:spcAft>
                <a:spcPct val="0"/>
              </a:spcAft>
              <a:defRPr/>
            </a:pPr>
            <a:endParaRPr lang="en-US" sz="1428" b="1" kern="0" spc="-51">
              <a:solidFill>
                <a:srgbClr val="000000"/>
              </a:solidFill>
              <a:ea typeface="Segoe UI" pitchFamily="34" charset="0"/>
              <a:cs typeface="Segoe UI" pitchFamily="34" charset="0"/>
            </a:endParaRPr>
          </a:p>
          <a:p>
            <a:pPr algn="ctr" defTabSz="932290" fontAlgn="base">
              <a:spcBef>
                <a:spcPct val="0"/>
              </a:spcBef>
              <a:spcAft>
                <a:spcPct val="0"/>
              </a:spcAft>
              <a:defRPr/>
            </a:pPr>
            <a:endParaRPr lang="en-US" sz="1428" b="1" kern="0" spc="-51">
              <a:solidFill>
                <a:srgbClr val="000000"/>
              </a:solidFill>
              <a:ea typeface="Segoe UI" pitchFamily="34" charset="0"/>
              <a:cs typeface="Segoe UI" pitchFamily="34" charset="0"/>
            </a:endParaRPr>
          </a:p>
          <a:p>
            <a:pPr algn="ctr" defTabSz="932290" fontAlgn="base">
              <a:spcBef>
                <a:spcPct val="0"/>
              </a:spcBef>
              <a:spcAft>
                <a:spcPct val="0"/>
              </a:spcAft>
              <a:defRPr/>
            </a:pPr>
            <a:endParaRPr lang="en-US" sz="1428" b="1" kern="0" spc="-51">
              <a:solidFill>
                <a:srgbClr val="000000"/>
              </a:solidFill>
              <a:ea typeface="Segoe UI" pitchFamily="34" charset="0"/>
              <a:cs typeface="Segoe UI" pitchFamily="34" charset="0"/>
            </a:endParaRPr>
          </a:p>
        </p:txBody>
      </p:sp>
      <p:sp>
        <p:nvSpPr>
          <p:cNvPr id="5" name="Rounded Rectangle 37"/>
          <p:cNvSpPr/>
          <p:nvPr/>
        </p:nvSpPr>
        <p:spPr bwMode="auto">
          <a:xfrm>
            <a:off x="264415" y="2706086"/>
            <a:ext cx="3288651" cy="1411906"/>
          </a:xfrm>
          <a:prstGeom prst="roundRect">
            <a:avLst/>
          </a:prstGeom>
          <a:solidFill>
            <a:srgbClr val="505050">
              <a:alpha val="0"/>
            </a:srgbClr>
          </a:solidFill>
          <a:ln w="9525" cap="flat" cmpd="sng" algn="ctr">
            <a:solidFill>
              <a:srgbClr val="505050"/>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t" anchorCtr="0" forceAA="0" compatLnSpc="1">
            <a:prstTxWarp prst="textNoShape">
              <a:avLst/>
            </a:prstTxWarp>
            <a:noAutofit/>
          </a:bodyPr>
          <a:lstStyle/>
          <a:p>
            <a:pPr algn="ctr" defTabSz="932290" fontAlgn="base">
              <a:spcBef>
                <a:spcPct val="0"/>
              </a:spcBef>
              <a:spcAft>
                <a:spcPct val="0"/>
              </a:spcAft>
              <a:defRPr/>
            </a:pPr>
            <a:r>
              <a:rPr lang="en-US" sz="1428" b="1" kern="0" spc="-51">
                <a:solidFill>
                  <a:srgbClr val="000000"/>
                </a:solidFill>
                <a:ea typeface="Segoe UI" pitchFamily="34" charset="0"/>
                <a:cs typeface="Segoe UI" pitchFamily="34" charset="0"/>
              </a:rPr>
              <a:t>Platform Secure Boot</a:t>
            </a:r>
            <a:endParaRPr lang="en-US" sz="1428" kern="0" spc="-51">
              <a:solidFill>
                <a:srgbClr val="000000"/>
              </a:solidFill>
              <a:ea typeface="Segoe UI" pitchFamily="34" charset="0"/>
              <a:cs typeface="Segoe UI" pitchFamily="34" charset="0"/>
            </a:endParaRPr>
          </a:p>
        </p:txBody>
      </p:sp>
      <p:sp>
        <p:nvSpPr>
          <p:cNvPr id="6" name="Rounded Rectangle 36"/>
          <p:cNvSpPr/>
          <p:nvPr/>
        </p:nvSpPr>
        <p:spPr bwMode="auto">
          <a:xfrm>
            <a:off x="9105253" y="2698477"/>
            <a:ext cx="1245083" cy="1411905"/>
          </a:xfrm>
          <a:prstGeom prst="roundRect">
            <a:avLst/>
          </a:prstGeom>
          <a:solidFill>
            <a:srgbClr val="CC6600">
              <a:alpha val="0"/>
            </a:srgbClr>
          </a:solidFill>
          <a:ln w="9525" cap="flat" cmpd="sng" algn="ctr">
            <a:solidFill>
              <a:srgbClr val="505050"/>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t" anchorCtr="0" forceAA="0" compatLnSpc="1">
            <a:prstTxWarp prst="textNoShape">
              <a:avLst/>
            </a:prstTxWarp>
            <a:noAutofit/>
          </a:bodyPr>
          <a:lstStyle/>
          <a:p>
            <a:pPr algn="ctr" defTabSz="932290" fontAlgn="base">
              <a:spcBef>
                <a:spcPct val="0"/>
              </a:spcBef>
              <a:spcAft>
                <a:spcPct val="0"/>
              </a:spcAft>
              <a:defRPr/>
            </a:pPr>
            <a:r>
              <a:rPr lang="en-US" sz="1428" b="1" kern="0" spc="-51">
                <a:solidFill>
                  <a:srgbClr val="000000"/>
                </a:solidFill>
                <a:ea typeface="Segoe UI" pitchFamily="34" charset="0"/>
                <a:cs typeface="Segoe UI" pitchFamily="34" charset="0"/>
              </a:rPr>
              <a:t>UMCI</a:t>
            </a:r>
          </a:p>
          <a:p>
            <a:pPr algn="ctr" defTabSz="932290" fontAlgn="base">
              <a:spcBef>
                <a:spcPct val="0"/>
              </a:spcBef>
              <a:spcAft>
                <a:spcPct val="0"/>
              </a:spcAft>
              <a:defRPr/>
            </a:pPr>
            <a:endParaRPr lang="en-US" sz="1428" b="1" kern="0" spc="-51">
              <a:solidFill>
                <a:srgbClr val="000000"/>
              </a:solidFill>
              <a:ea typeface="Segoe UI" pitchFamily="34" charset="0"/>
              <a:cs typeface="Segoe UI" pitchFamily="34" charset="0"/>
            </a:endParaRPr>
          </a:p>
          <a:p>
            <a:pPr algn="ctr" defTabSz="932290" fontAlgn="base">
              <a:spcBef>
                <a:spcPct val="0"/>
              </a:spcBef>
              <a:spcAft>
                <a:spcPct val="0"/>
              </a:spcAft>
              <a:defRPr/>
            </a:pPr>
            <a:endParaRPr lang="en-US" sz="1428" b="1" kern="0" spc="-51">
              <a:solidFill>
                <a:srgbClr val="000000"/>
              </a:solidFill>
              <a:ea typeface="Segoe UI" pitchFamily="34" charset="0"/>
              <a:cs typeface="Segoe UI" pitchFamily="34" charset="0"/>
            </a:endParaRPr>
          </a:p>
          <a:p>
            <a:pPr algn="ctr" defTabSz="932290" fontAlgn="base">
              <a:spcBef>
                <a:spcPct val="0"/>
              </a:spcBef>
              <a:spcAft>
                <a:spcPct val="0"/>
              </a:spcAft>
              <a:defRPr/>
            </a:pPr>
            <a:endParaRPr lang="en-US" sz="1428" b="1" kern="0" spc="-51">
              <a:solidFill>
                <a:srgbClr val="000000"/>
              </a:solidFill>
              <a:ea typeface="Segoe UI" pitchFamily="34" charset="0"/>
              <a:cs typeface="Segoe UI" pitchFamily="34" charset="0"/>
            </a:endParaRPr>
          </a:p>
        </p:txBody>
      </p:sp>
      <p:sp>
        <p:nvSpPr>
          <p:cNvPr id="7" name="Rounded Rectangle 38"/>
          <p:cNvSpPr/>
          <p:nvPr/>
        </p:nvSpPr>
        <p:spPr bwMode="auto">
          <a:xfrm>
            <a:off x="10350336" y="2698477"/>
            <a:ext cx="1259747" cy="1411905"/>
          </a:xfrm>
          <a:prstGeom prst="roundRect">
            <a:avLst/>
          </a:prstGeom>
          <a:solidFill>
            <a:srgbClr val="FFFFFF">
              <a:alpha val="0"/>
            </a:srgbClr>
          </a:solidFill>
          <a:ln w="9525" cap="flat" cmpd="sng" algn="ctr">
            <a:solidFill>
              <a:srgbClr val="505050"/>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t" anchorCtr="0" forceAA="0" compatLnSpc="1">
            <a:prstTxWarp prst="textNoShape">
              <a:avLst/>
            </a:prstTxWarp>
            <a:noAutofit/>
          </a:bodyPr>
          <a:lstStyle/>
          <a:p>
            <a:pPr algn="ctr" defTabSz="932290" fontAlgn="base">
              <a:spcBef>
                <a:spcPct val="0"/>
              </a:spcBef>
              <a:spcAft>
                <a:spcPct val="0"/>
              </a:spcAft>
              <a:defRPr/>
            </a:pPr>
            <a:r>
              <a:rPr lang="en-US" sz="1428" b="1" kern="0" spc="-51">
                <a:solidFill>
                  <a:srgbClr val="000000"/>
                </a:solidFill>
                <a:ea typeface="Segoe UI" pitchFamily="34" charset="0"/>
                <a:cs typeface="Segoe UI" pitchFamily="34" charset="0"/>
              </a:rPr>
              <a:t>AppLocker</a:t>
            </a:r>
          </a:p>
          <a:p>
            <a:pPr algn="ctr" defTabSz="932290" fontAlgn="base">
              <a:spcBef>
                <a:spcPct val="0"/>
              </a:spcBef>
              <a:spcAft>
                <a:spcPct val="0"/>
              </a:spcAft>
              <a:defRPr/>
            </a:pPr>
            <a:endParaRPr lang="en-US" sz="1428" kern="0" spc="-51">
              <a:solidFill>
                <a:srgbClr val="000000"/>
              </a:solidFill>
              <a:ea typeface="Segoe UI" pitchFamily="34" charset="0"/>
              <a:cs typeface="Segoe UI" pitchFamily="34" charset="0"/>
            </a:endParaRPr>
          </a:p>
          <a:p>
            <a:pPr algn="ctr" defTabSz="932290" fontAlgn="base">
              <a:spcBef>
                <a:spcPct val="0"/>
              </a:spcBef>
              <a:spcAft>
                <a:spcPct val="0"/>
              </a:spcAft>
              <a:defRPr/>
            </a:pPr>
            <a:endParaRPr lang="en-US" sz="1428" kern="0" spc="-51">
              <a:solidFill>
                <a:srgbClr val="000000"/>
              </a:solidFill>
              <a:ea typeface="Segoe UI" pitchFamily="34" charset="0"/>
              <a:cs typeface="Segoe UI" pitchFamily="34" charset="0"/>
            </a:endParaRPr>
          </a:p>
          <a:p>
            <a:pPr algn="ctr" defTabSz="932290" fontAlgn="base">
              <a:spcBef>
                <a:spcPct val="0"/>
              </a:spcBef>
              <a:spcAft>
                <a:spcPct val="0"/>
              </a:spcAft>
              <a:defRPr/>
            </a:pPr>
            <a:endParaRPr lang="en-US" sz="1428" kern="0" spc="-51">
              <a:solidFill>
                <a:srgbClr val="000000"/>
              </a:solidFill>
              <a:ea typeface="Segoe UI" pitchFamily="34" charset="0"/>
              <a:cs typeface="Segoe UI" pitchFamily="34" charset="0"/>
            </a:endParaRPr>
          </a:p>
        </p:txBody>
      </p:sp>
      <p:grpSp>
        <p:nvGrpSpPr>
          <p:cNvPr id="8" name="Group 7"/>
          <p:cNvGrpSpPr/>
          <p:nvPr/>
        </p:nvGrpSpPr>
        <p:grpSpPr>
          <a:xfrm>
            <a:off x="293866" y="3294735"/>
            <a:ext cx="11130985" cy="638097"/>
            <a:chOff x="766599" y="5508628"/>
            <a:chExt cx="11130985" cy="638097"/>
          </a:xfrm>
          <a:solidFill>
            <a:schemeClr val="accent1"/>
          </a:solidFill>
        </p:grpSpPr>
        <p:sp>
          <p:nvSpPr>
            <p:cNvPr id="9" name="Freeform 39"/>
            <p:cNvSpPr/>
            <p:nvPr/>
          </p:nvSpPr>
          <p:spPr>
            <a:xfrm>
              <a:off x="766599" y="5508628"/>
              <a:ext cx="1595242" cy="638097"/>
            </a:xfrm>
            <a:custGeom>
              <a:avLst/>
              <a:gdLst>
                <a:gd name="connsiteX0" fmla="*/ 0 w 1595242"/>
                <a:gd name="connsiteY0" fmla="*/ 0 h 638097"/>
                <a:gd name="connsiteX1" fmla="*/ 1276194 w 1595242"/>
                <a:gd name="connsiteY1" fmla="*/ 0 h 638097"/>
                <a:gd name="connsiteX2" fmla="*/ 1595242 w 1595242"/>
                <a:gd name="connsiteY2" fmla="*/ 319049 h 638097"/>
                <a:gd name="connsiteX3" fmla="*/ 1276194 w 1595242"/>
                <a:gd name="connsiteY3" fmla="*/ 638097 h 638097"/>
                <a:gd name="connsiteX4" fmla="*/ 0 w 1595242"/>
                <a:gd name="connsiteY4" fmla="*/ 638097 h 638097"/>
                <a:gd name="connsiteX5" fmla="*/ 319049 w 1595242"/>
                <a:gd name="connsiteY5" fmla="*/ 319049 h 638097"/>
                <a:gd name="connsiteX6" fmla="*/ 0 w 1595242"/>
                <a:gd name="connsiteY6" fmla="*/ 0 h 6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5242" h="638097">
                  <a:moveTo>
                    <a:pt x="0" y="0"/>
                  </a:moveTo>
                  <a:lnTo>
                    <a:pt x="1276194" y="0"/>
                  </a:lnTo>
                  <a:lnTo>
                    <a:pt x="1595242" y="319049"/>
                  </a:lnTo>
                  <a:lnTo>
                    <a:pt x="1276194" y="638097"/>
                  </a:lnTo>
                  <a:lnTo>
                    <a:pt x="0" y="638097"/>
                  </a:lnTo>
                  <a:lnTo>
                    <a:pt x="319049" y="319049"/>
                  </a:lnTo>
                  <a:lnTo>
                    <a:pt x="0" y="0"/>
                  </a:lnTo>
                  <a:close/>
                </a:path>
              </a:pathLst>
            </a:custGeom>
            <a:grpFill/>
            <a:ln>
              <a:noFill/>
            </a:ln>
            <a:effectLst/>
          </p:spPr>
          <p:txBody>
            <a:bodyPr spcFirstLastPara="0" vert="horz" wrap="square" lIns="371056" tIns="17336" rIns="336384" bIns="17336" numCol="1" spcCol="1270" anchor="ctr" anchorCtr="0">
              <a:noAutofit/>
            </a:bodyPr>
            <a:lstStyle/>
            <a:p>
              <a:pPr algn="ctr" defTabSz="577850">
                <a:lnSpc>
                  <a:spcPct val="90000"/>
                </a:lnSpc>
                <a:spcBef>
                  <a:spcPct val="0"/>
                </a:spcBef>
                <a:spcAft>
                  <a:spcPct val="35000"/>
                </a:spcAft>
                <a:defRPr/>
              </a:pPr>
              <a:r>
                <a:rPr lang="en-US" sz="1300" kern="0">
                  <a:solidFill>
                    <a:schemeClr val="accent6">
                      <a:lumMod val="10000"/>
                    </a:schemeClr>
                  </a:solidFill>
                </a:rPr>
                <a:t>ROM/Fuses</a:t>
              </a:r>
            </a:p>
          </p:txBody>
        </p:sp>
        <p:sp>
          <p:nvSpPr>
            <p:cNvPr id="10" name="Freeform 40"/>
            <p:cNvSpPr/>
            <p:nvPr/>
          </p:nvSpPr>
          <p:spPr>
            <a:xfrm>
              <a:off x="2202317" y="5508628"/>
              <a:ext cx="1595242" cy="638097"/>
            </a:xfrm>
            <a:custGeom>
              <a:avLst/>
              <a:gdLst>
                <a:gd name="connsiteX0" fmla="*/ 0 w 1595242"/>
                <a:gd name="connsiteY0" fmla="*/ 0 h 638097"/>
                <a:gd name="connsiteX1" fmla="*/ 1276194 w 1595242"/>
                <a:gd name="connsiteY1" fmla="*/ 0 h 638097"/>
                <a:gd name="connsiteX2" fmla="*/ 1595242 w 1595242"/>
                <a:gd name="connsiteY2" fmla="*/ 319049 h 638097"/>
                <a:gd name="connsiteX3" fmla="*/ 1276194 w 1595242"/>
                <a:gd name="connsiteY3" fmla="*/ 638097 h 638097"/>
                <a:gd name="connsiteX4" fmla="*/ 0 w 1595242"/>
                <a:gd name="connsiteY4" fmla="*/ 638097 h 638097"/>
                <a:gd name="connsiteX5" fmla="*/ 319049 w 1595242"/>
                <a:gd name="connsiteY5" fmla="*/ 319049 h 638097"/>
                <a:gd name="connsiteX6" fmla="*/ 0 w 1595242"/>
                <a:gd name="connsiteY6" fmla="*/ 0 h 6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5242" h="638097">
                  <a:moveTo>
                    <a:pt x="0" y="0"/>
                  </a:moveTo>
                  <a:lnTo>
                    <a:pt x="1276194" y="0"/>
                  </a:lnTo>
                  <a:lnTo>
                    <a:pt x="1595242" y="319049"/>
                  </a:lnTo>
                  <a:lnTo>
                    <a:pt x="1276194" y="638097"/>
                  </a:lnTo>
                  <a:lnTo>
                    <a:pt x="0" y="638097"/>
                  </a:lnTo>
                  <a:lnTo>
                    <a:pt x="319049" y="319049"/>
                  </a:lnTo>
                  <a:lnTo>
                    <a:pt x="0" y="0"/>
                  </a:lnTo>
                  <a:close/>
                </a:path>
              </a:pathLst>
            </a:custGeom>
            <a:grpFill/>
            <a:ln>
              <a:noFill/>
            </a:ln>
            <a:effectLst/>
          </p:spPr>
          <p:txBody>
            <a:bodyPr spcFirstLastPara="0" vert="horz" wrap="square" lIns="371056" tIns="17336" rIns="336384" bIns="17336" numCol="1" spcCol="1270" anchor="ctr" anchorCtr="0">
              <a:noAutofit/>
            </a:bodyPr>
            <a:lstStyle/>
            <a:p>
              <a:pPr algn="ctr" defTabSz="577850">
                <a:lnSpc>
                  <a:spcPct val="90000"/>
                </a:lnSpc>
                <a:spcBef>
                  <a:spcPct val="0"/>
                </a:spcBef>
                <a:spcAft>
                  <a:spcPct val="35000"/>
                </a:spcAft>
                <a:defRPr/>
              </a:pPr>
              <a:r>
                <a:rPr lang="en-US" sz="1300" kern="0">
                  <a:solidFill>
                    <a:schemeClr val="accent6">
                      <a:lumMod val="10000"/>
                    </a:schemeClr>
                  </a:solidFill>
                </a:rPr>
                <a:t>Bootloaders</a:t>
              </a:r>
            </a:p>
          </p:txBody>
        </p:sp>
        <p:sp>
          <p:nvSpPr>
            <p:cNvPr id="11" name="Freeform 41"/>
            <p:cNvSpPr/>
            <p:nvPr/>
          </p:nvSpPr>
          <p:spPr>
            <a:xfrm>
              <a:off x="3638035" y="5508628"/>
              <a:ext cx="1595242" cy="638097"/>
            </a:xfrm>
            <a:custGeom>
              <a:avLst/>
              <a:gdLst>
                <a:gd name="connsiteX0" fmla="*/ 0 w 1595242"/>
                <a:gd name="connsiteY0" fmla="*/ 0 h 638097"/>
                <a:gd name="connsiteX1" fmla="*/ 1276194 w 1595242"/>
                <a:gd name="connsiteY1" fmla="*/ 0 h 638097"/>
                <a:gd name="connsiteX2" fmla="*/ 1595242 w 1595242"/>
                <a:gd name="connsiteY2" fmla="*/ 319049 h 638097"/>
                <a:gd name="connsiteX3" fmla="*/ 1276194 w 1595242"/>
                <a:gd name="connsiteY3" fmla="*/ 638097 h 638097"/>
                <a:gd name="connsiteX4" fmla="*/ 0 w 1595242"/>
                <a:gd name="connsiteY4" fmla="*/ 638097 h 638097"/>
                <a:gd name="connsiteX5" fmla="*/ 319049 w 1595242"/>
                <a:gd name="connsiteY5" fmla="*/ 319049 h 638097"/>
                <a:gd name="connsiteX6" fmla="*/ 0 w 1595242"/>
                <a:gd name="connsiteY6" fmla="*/ 0 h 6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5242" h="638097">
                  <a:moveTo>
                    <a:pt x="0" y="0"/>
                  </a:moveTo>
                  <a:lnTo>
                    <a:pt x="1276194" y="0"/>
                  </a:lnTo>
                  <a:lnTo>
                    <a:pt x="1595242" y="319049"/>
                  </a:lnTo>
                  <a:lnTo>
                    <a:pt x="1276194" y="638097"/>
                  </a:lnTo>
                  <a:lnTo>
                    <a:pt x="0" y="638097"/>
                  </a:lnTo>
                  <a:lnTo>
                    <a:pt x="319049" y="319049"/>
                  </a:lnTo>
                  <a:lnTo>
                    <a:pt x="0" y="0"/>
                  </a:lnTo>
                  <a:close/>
                </a:path>
              </a:pathLst>
            </a:custGeom>
            <a:grpFill/>
            <a:ln>
              <a:solidFill>
                <a:srgbClr val="363535"/>
              </a:solidFill>
            </a:ln>
            <a:effectLst>
              <a:outerShdw blurRad="40000" dist="23000" dir="5400000" rotWithShape="0">
                <a:srgbClr val="000000">
                  <a:alpha val="35000"/>
                </a:srgbClr>
              </a:outerShdw>
            </a:effectLst>
          </p:spPr>
          <p:txBody>
            <a:bodyPr spcFirstLastPara="0" vert="horz" wrap="square" lIns="367055" tIns="16002" rIns="335050" bIns="16002" numCol="1" spcCol="1270" anchor="ctr" anchorCtr="0">
              <a:noAutofit/>
            </a:bodyPr>
            <a:lstStyle/>
            <a:p>
              <a:pPr algn="ctr" defTabSz="533400">
                <a:lnSpc>
                  <a:spcPct val="90000"/>
                </a:lnSpc>
                <a:spcBef>
                  <a:spcPct val="0"/>
                </a:spcBef>
                <a:spcAft>
                  <a:spcPct val="35000"/>
                </a:spcAft>
                <a:defRPr/>
              </a:pPr>
              <a:r>
                <a:rPr lang="en-US" sz="1200" kern="0">
                  <a:solidFill>
                    <a:schemeClr val="accent6">
                      <a:lumMod val="10000"/>
                    </a:schemeClr>
                  </a:solidFill>
                  <a:cs typeface="Segoe UI" pitchFamily="34" charset="0"/>
                </a:rPr>
                <a:t>Native UEFI</a:t>
              </a:r>
            </a:p>
          </p:txBody>
        </p:sp>
        <p:sp>
          <p:nvSpPr>
            <p:cNvPr id="12" name="Freeform 42"/>
            <p:cNvSpPr/>
            <p:nvPr/>
          </p:nvSpPr>
          <p:spPr>
            <a:xfrm>
              <a:off x="5073753" y="5508628"/>
              <a:ext cx="1595242" cy="638097"/>
            </a:xfrm>
            <a:custGeom>
              <a:avLst/>
              <a:gdLst>
                <a:gd name="connsiteX0" fmla="*/ 0 w 1595242"/>
                <a:gd name="connsiteY0" fmla="*/ 0 h 638097"/>
                <a:gd name="connsiteX1" fmla="*/ 1276194 w 1595242"/>
                <a:gd name="connsiteY1" fmla="*/ 0 h 638097"/>
                <a:gd name="connsiteX2" fmla="*/ 1595242 w 1595242"/>
                <a:gd name="connsiteY2" fmla="*/ 319049 h 638097"/>
                <a:gd name="connsiteX3" fmla="*/ 1276194 w 1595242"/>
                <a:gd name="connsiteY3" fmla="*/ 638097 h 638097"/>
                <a:gd name="connsiteX4" fmla="*/ 0 w 1595242"/>
                <a:gd name="connsiteY4" fmla="*/ 638097 h 638097"/>
                <a:gd name="connsiteX5" fmla="*/ 319049 w 1595242"/>
                <a:gd name="connsiteY5" fmla="*/ 319049 h 638097"/>
                <a:gd name="connsiteX6" fmla="*/ 0 w 1595242"/>
                <a:gd name="connsiteY6" fmla="*/ 0 h 6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5242" h="638097">
                  <a:moveTo>
                    <a:pt x="0" y="0"/>
                  </a:moveTo>
                  <a:lnTo>
                    <a:pt x="1276194" y="0"/>
                  </a:lnTo>
                  <a:lnTo>
                    <a:pt x="1595242" y="319049"/>
                  </a:lnTo>
                  <a:lnTo>
                    <a:pt x="1276194" y="638097"/>
                  </a:lnTo>
                  <a:lnTo>
                    <a:pt x="0" y="638097"/>
                  </a:lnTo>
                  <a:lnTo>
                    <a:pt x="319049" y="319049"/>
                  </a:lnTo>
                  <a:lnTo>
                    <a:pt x="0" y="0"/>
                  </a:lnTo>
                  <a:close/>
                </a:path>
              </a:pathLst>
            </a:custGeom>
            <a:grpFill/>
            <a:ln>
              <a:solidFill>
                <a:srgbClr val="363535"/>
              </a:solidFill>
            </a:ln>
            <a:effectLst>
              <a:outerShdw blurRad="40000" dist="23000" dir="5400000" rotWithShape="0">
                <a:srgbClr val="000000">
                  <a:alpha val="35000"/>
                </a:srgbClr>
              </a:outerShdw>
            </a:effectLst>
          </p:spPr>
          <p:txBody>
            <a:bodyPr spcFirstLastPara="0" vert="horz" wrap="square" lIns="367055" tIns="16002" rIns="335050" bIns="16002" numCol="1" spcCol="1270" anchor="ctr" anchorCtr="0">
              <a:noAutofit/>
            </a:bodyPr>
            <a:lstStyle/>
            <a:p>
              <a:pPr algn="ctr" defTabSz="533400">
                <a:lnSpc>
                  <a:spcPct val="90000"/>
                </a:lnSpc>
                <a:spcBef>
                  <a:spcPct val="0"/>
                </a:spcBef>
                <a:spcAft>
                  <a:spcPct val="35000"/>
                </a:spcAft>
                <a:defRPr/>
              </a:pPr>
              <a:r>
                <a:rPr lang="en-US" sz="1200" kern="0">
                  <a:solidFill>
                    <a:schemeClr val="accent6">
                      <a:lumMod val="10000"/>
                    </a:schemeClr>
                  </a:solidFill>
                  <a:cs typeface="Segoe UI" pitchFamily="34" charset="0"/>
                </a:rPr>
                <a:t>Windows</a:t>
              </a:r>
            </a:p>
            <a:p>
              <a:pPr algn="ctr" defTabSz="533400">
                <a:lnSpc>
                  <a:spcPct val="90000"/>
                </a:lnSpc>
                <a:spcBef>
                  <a:spcPct val="0"/>
                </a:spcBef>
                <a:spcAft>
                  <a:spcPct val="35000"/>
                </a:spcAft>
                <a:defRPr/>
              </a:pPr>
              <a:r>
                <a:rPr lang="en-US" sz="1200" kern="0">
                  <a:solidFill>
                    <a:schemeClr val="accent6">
                      <a:lumMod val="10000"/>
                    </a:schemeClr>
                  </a:solidFill>
                  <a:cs typeface="Segoe UI" pitchFamily="34" charset="0"/>
                </a:rPr>
                <a:t>OS Loader</a:t>
              </a:r>
            </a:p>
          </p:txBody>
        </p:sp>
        <p:sp>
          <p:nvSpPr>
            <p:cNvPr id="13" name="Freeform 43"/>
            <p:cNvSpPr/>
            <p:nvPr/>
          </p:nvSpPr>
          <p:spPr>
            <a:xfrm>
              <a:off x="6509471" y="5508628"/>
              <a:ext cx="1595242" cy="638097"/>
            </a:xfrm>
            <a:custGeom>
              <a:avLst/>
              <a:gdLst>
                <a:gd name="connsiteX0" fmla="*/ 0 w 1595242"/>
                <a:gd name="connsiteY0" fmla="*/ 0 h 638097"/>
                <a:gd name="connsiteX1" fmla="*/ 1276194 w 1595242"/>
                <a:gd name="connsiteY1" fmla="*/ 0 h 638097"/>
                <a:gd name="connsiteX2" fmla="*/ 1595242 w 1595242"/>
                <a:gd name="connsiteY2" fmla="*/ 319049 h 638097"/>
                <a:gd name="connsiteX3" fmla="*/ 1276194 w 1595242"/>
                <a:gd name="connsiteY3" fmla="*/ 638097 h 638097"/>
                <a:gd name="connsiteX4" fmla="*/ 0 w 1595242"/>
                <a:gd name="connsiteY4" fmla="*/ 638097 h 638097"/>
                <a:gd name="connsiteX5" fmla="*/ 319049 w 1595242"/>
                <a:gd name="connsiteY5" fmla="*/ 319049 h 638097"/>
                <a:gd name="connsiteX6" fmla="*/ 0 w 1595242"/>
                <a:gd name="connsiteY6" fmla="*/ 0 h 6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5242" h="638097">
                  <a:moveTo>
                    <a:pt x="0" y="0"/>
                  </a:moveTo>
                  <a:lnTo>
                    <a:pt x="1276194" y="0"/>
                  </a:lnTo>
                  <a:lnTo>
                    <a:pt x="1595242" y="319049"/>
                  </a:lnTo>
                  <a:lnTo>
                    <a:pt x="1276194" y="638097"/>
                  </a:lnTo>
                  <a:lnTo>
                    <a:pt x="0" y="638097"/>
                  </a:lnTo>
                  <a:lnTo>
                    <a:pt x="319049" y="319049"/>
                  </a:lnTo>
                  <a:lnTo>
                    <a:pt x="0" y="0"/>
                  </a:lnTo>
                  <a:close/>
                </a:path>
              </a:pathLst>
            </a:custGeom>
            <a:grpFill/>
            <a:ln>
              <a:solidFill>
                <a:srgbClr val="363535"/>
              </a:solidFill>
            </a:ln>
            <a:effectLst>
              <a:outerShdw blurRad="40000" dist="23000" dir="5400000" rotWithShape="0">
                <a:srgbClr val="000000">
                  <a:alpha val="35000"/>
                </a:srgbClr>
              </a:outerShdw>
            </a:effectLst>
          </p:spPr>
          <p:txBody>
            <a:bodyPr spcFirstLastPara="0" vert="horz" wrap="square" lIns="363055" tIns="14669" rIns="333717" bIns="14669" numCol="1" spcCol="1270" anchor="ctr" anchorCtr="0">
              <a:noAutofit/>
            </a:bodyPr>
            <a:lstStyle/>
            <a:p>
              <a:pPr algn="ctr" defTabSz="488950">
                <a:lnSpc>
                  <a:spcPct val="90000"/>
                </a:lnSpc>
                <a:spcBef>
                  <a:spcPct val="0"/>
                </a:spcBef>
                <a:spcAft>
                  <a:spcPct val="35000"/>
                </a:spcAft>
                <a:defRPr/>
              </a:pPr>
              <a:r>
                <a:rPr lang="en-US" sz="1100" kern="0">
                  <a:solidFill>
                    <a:schemeClr val="accent6">
                      <a:lumMod val="10000"/>
                    </a:schemeClr>
                  </a:solidFill>
                  <a:cs typeface="Segoe UI" pitchFamily="34" charset="0"/>
                </a:rPr>
                <a:t>Windows Kernel, </a:t>
              </a:r>
              <a:r>
                <a:rPr lang="en-US" altLang="ja-JP" sz="1100" kern="0">
                  <a:solidFill>
                    <a:schemeClr val="accent6">
                      <a:lumMod val="10000"/>
                    </a:schemeClr>
                  </a:solidFill>
                  <a:cs typeface="Segoe UI" pitchFamily="34" charset="0"/>
                </a:rPr>
                <a:t>Boot </a:t>
              </a:r>
              <a:r>
                <a:rPr lang="en-US" sz="1100" kern="0">
                  <a:solidFill>
                    <a:schemeClr val="accent6">
                      <a:lumMod val="10000"/>
                    </a:schemeClr>
                  </a:solidFill>
                  <a:cs typeface="Segoe UI" pitchFamily="34" charset="0"/>
                </a:rPr>
                <a:t>Drivers, System Files</a:t>
              </a:r>
            </a:p>
          </p:txBody>
        </p:sp>
        <p:sp>
          <p:nvSpPr>
            <p:cNvPr id="14" name="Freeform 44"/>
            <p:cNvSpPr/>
            <p:nvPr/>
          </p:nvSpPr>
          <p:spPr>
            <a:xfrm>
              <a:off x="7931334" y="5508628"/>
              <a:ext cx="1646652" cy="638097"/>
            </a:xfrm>
            <a:custGeom>
              <a:avLst/>
              <a:gdLst>
                <a:gd name="connsiteX0" fmla="*/ 0 w 1595242"/>
                <a:gd name="connsiteY0" fmla="*/ 0 h 638097"/>
                <a:gd name="connsiteX1" fmla="*/ 1276194 w 1595242"/>
                <a:gd name="connsiteY1" fmla="*/ 0 h 638097"/>
                <a:gd name="connsiteX2" fmla="*/ 1595242 w 1595242"/>
                <a:gd name="connsiteY2" fmla="*/ 319049 h 638097"/>
                <a:gd name="connsiteX3" fmla="*/ 1276194 w 1595242"/>
                <a:gd name="connsiteY3" fmla="*/ 638097 h 638097"/>
                <a:gd name="connsiteX4" fmla="*/ 0 w 1595242"/>
                <a:gd name="connsiteY4" fmla="*/ 638097 h 638097"/>
                <a:gd name="connsiteX5" fmla="*/ 319049 w 1595242"/>
                <a:gd name="connsiteY5" fmla="*/ 319049 h 638097"/>
                <a:gd name="connsiteX6" fmla="*/ 0 w 1595242"/>
                <a:gd name="connsiteY6" fmla="*/ 0 h 6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5242" h="638097">
                  <a:moveTo>
                    <a:pt x="0" y="0"/>
                  </a:moveTo>
                  <a:lnTo>
                    <a:pt x="1276194" y="0"/>
                  </a:lnTo>
                  <a:lnTo>
                    <a:pt x="1595242" y="319049"/>
                  </a:lnTo>
                  <a:lnTo>
                    <a:pt x="1276194" y="638097"/>
                  </a:lnTo>
                  <a:lnTo>
                    <a:pt x="0" y="638097"/>
                  </a:lnTo>
                  <a:lnTo>
                    <a:pt x="319049" y="319049"/>
                  </a:lnTo>
                  <a:lnTo>
                    <a:pt x="0" y="0"/>
                  </a:lnTo>
                  <a:close/>
                </a:path>
              </a:pathLst>
            </a:custGeom>
            <a:grpFill/>
            <a:ln>
              <a:solidFill>
                <a:srgbClr val="363535"/>
              </a:solidFill>
            </a:ln>
            <a:effectLst>
              <a:outerShdw blurRad="40000" dist="23000" dir="5400000" rotWithShape="0">
                <a:srgbClr val="000000">
                  <a:alpha val="35000"/>
                </a:srgbClr>
              </a:outerShdw>
            </a:effectLst>
          </p:spPr>
          <p:txBody>
            <a:bodyPr spcFirstLastPara="0" vert="horz" wrap="square" lIns="367055" tIns="16002" rIns="335050" bIns="16002" numCol="1" spcCol="1270" anchor="ctr" anchorCtr="0">
              <a:noAutofit/>
            </a:bodyPr>
            <a:lstStyle/>
            <a:p>
              <a:pPr algn="ctr" defTabSz="533400">
                <a:lnSpc>
                  <a:spcPct val="90000"/>
                </a:lnSpc>
                <a:spcBef>
                  <a:spcPct val="0"/>
                </a:spcBef>
                <a:spcAft>
                  <a:spcPct val="35000"/>
                </a:spcAft>
                <a:defRPr/>
              </a:pPr>
              <a:r>
                <a:rPr lang="en-US" sz="1200" kern="0">
                  <a:solidFill>
                    <a:schemeClr val="accent6">
                      <a:lumMod val="10000"/>
                    </a:schemeClr>
                  </a:solidFill>
                  <a:cs typeface="Segoe UI" pitchFamily="34" charset="0"/>
                </a:rPr>
                <a:t>ELAM, AV Driver, and 3</a:t>
              </a:r>
              <a:r>
                <a:rPr lang="en-US" sz="1200" kern="0" baseline="30000">
                  <a:solidFill>
                    <a:schemeClr val="accent6">
                      <a:lumMod val="10000"/>
                    </a:schemeClr>
                  </a:solidFill>
                  <a:cs typeface="Segoe UI" pitchFamily="34" charset="0"/>
                </a:rPr>
                <a:t>rd</a:t>
              </a:r>
              <a:r>
                <a:rPr lang="en-US" sz="1200" kern="0">
                  <a:solidFill>
                    <a:schemeClr val="accent6">
                      <a:lumMod val="10000"/>
                    </a:schemeClr>
                  </a:solidFill>
                  <a:cs typeface="Segoe UI" pitchFamily="34" charset="0"/>
                </a:rPr>
                <a:t> Party Drivers</a:t>
              </a:r>
            </a:p>
          </p:txBody>
        </p:sp>
        <p:sp>
          <p:nvSpPr>
            <p:cNvPr id="15" name="Freeform 45"/>
            <p:cNvSpPr/>
            <p:nvPr/>
          </p:nvSpPr>
          <p:spPr>
            <a:xfrm>
              <a:off x="9380908" y="5508628"/>
              <a:ext cx="2516676" cy="638097"/>
            </a:xfrm>
            <a:custGeom>
              <a:avLst/>
              <a:gdLst>
                <a:gd name="connsiteX0" fmla="*/ 0 w 1595242"/>
                <a:gd name="connsiteY0" fmla="*/ 0 h 638097"/>
                <a:gd name="connsiteX1" fmla="*/ 1276194 w 1595242"/>
                <a:gd name="connsiteY1" fmla="*/ 0 h 638097"/>
                <a:gd name="connsiteX2" fmla="*/ 1595242 w 1595242"/>
                <a:gd name="connsiteY2" fmla="*/ 319049 h 638097"/>
                <a:gd name="connsiteX3" fmla="*/ 1276194 w 1595242"/>
                <a:gd name="connsiteY3" fmla="*/ 638097 h 638097"/>
                <a:gd name="connsiteX4" fmla="*/ 0 w 1595242"/>
                <a:gd name="connsiteY4" fmla="*/ 638097 h 638097"/>
                <a:gd name="connsiteX5" fmla="*/ 319049 w 1595242"/>
                <a:gd name="connsiteY5" fmla="*/ 319049 h 638097"/>
                <a:gd name="connsiteX6" fmla="*/ 0 w 1595242"/>
                <a:gd name="connsiteY6" fmla="*/ 0 h 6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5242" h="638097">
                  <a:moveTo>
                    <a:pt x="0" y="0"/>
                  </a:moveTo>
                  <a:lnTo>
                    <a:pt x="1276194" y="0"/>
                  </a:lnTo>
                  <a:lnTo>
                    <a:pt x="1595242" y="319049"/>
                  </a:lnTo>
                  <a:lnTo>
                    <a:pt x="1276194" y="638097"/>
                  </a:lnTo>
                  <a:lnTo>
                    <a:pt x="0" y="638097"/>
                  </a:lnTo>
                  <a:lnTo>
                    <a:pt x="319049" y="319049"/>
                  </a:lnTo>
                  <a:lnTo>
                    <a:pt x="0" y="0"/>
                  </a:lnTo>
                  <a:close/>
                </a:path>
              </a:pathLst>
            </a:custGeom>
            <a:grpFill/>
            <a:ln>
              <a:noFill/>
            </a:ln>
            <a:effectLst/>
          </p:spPr>
          <p:txBody>
            <a:bodyPr spcFirstLastPara="0" vert="horz" wrap="square" lIns="367055" tIns="16002" rIns="335050" bIns="16002" numCol="1" spcCol="1270" anchor="ctr" anchorCtr="0">
              <a:noAutofit/>
            </a:bodyPr>
            <a:lstStyle/>
            <a:p>
              <a:pPr algn="ctr" defTabSz="533400">
                <a:lnSpc>
                  <a:spcPct val="90000"/>
                </a:lnSpc>
                <a:spcBef>
                  <a:spcPct val="0"/>
                </a:spcBef>
                <a:spcAft>
                  <a:spcPct val="35000"/>
                </a:spcAft>
                <a:defRPr/>
              </a:pPr>
              <a:r>
                <a:rPr lang="en-US" sz="1200" kern="0">
                  <a:solidFill>
                    <a:schemeClr val="accent6">
                      <a:lumMod val="10000"/>
                    </a:schemeClr>
                  </a:solidFill>
                </a:rPr>
                <a:t>User mode code (apps, etc.)</a:t>
              </a:r>
            </a:p>
          </p:txBody>
        </p:sp>
      </p:grpSp>
      <p:sp>
        <p:nvSpPr>
          <p:cNvPr id="16" name="TextBox 15"/>
          <p:cNvSpPr txBox="1"/>
          <p:nvPr/>
        </p:nvSpPr>
        <p:spPr>
          <a:xfrm>
            <a:off x="408878" y="1204332"/>
            <a:ext cx="11015973" cy="572464"/>
          </a:xfrm>
          <a:prstGeom prst="rect">
            <a:avLst/>
          </a:prstGeom>
          <a:noFill/>
        </p:spPr>
        <p:txBody>
          <a:bodyPr wrap="square" lIns="182880" tIns="146304" rIns="182880" bIns="146304" rtlCol="0">
            <a:spAutoFit/>
          </a:bodyPr>
          <a:lstStyle/>
          <a:p>
            <a:pPr>
              <a:lnSpc>
                <a:spcPct val="90000"/>
              </a:lnSpc>
              <a:spcAft>
                <a:spcPts val="600"/>
              </a:spcAft>
            </a:pPr>
            <a:r>
              <a:rPr lang="en-US" sz="2000"/>
              <a:t>KMCI in Device Guard verifies the digital signature of code during Windows boot process</a:t>
            </a:r>
          </a:p>
        </p:txBody>
      </p:sp>
    </p:spTree>
    <p:extLst>
      <p:ext uri="{BB962C8B-B14F-4D97-AF65-F5344CB8AC3E}">
        <p14:creationId xmlns:p14="http://schemas.microsoft.com/office/powerpoint/2010/main" val="330550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ln w="0"/>
                <a:solidFill>
                  <a:schemeClr val="accent1"/>
                </a:solidFill>
                <a:effectLst>
                  <a:outerShdw blurRad="38100" dist="25400" dir="5400000" algn="ctr" rotWithShape="0">
                    <a:srgbClr val="6E747A">
                      <a:alpha val="43000"/>
                    </a:srgbClr>
                  </a:outerShdw>
                </a:effectLst>
              </a:rPr>
              <a:t>Windows</a:t>
            </a:r>
            <a:r>
              <a:rPr lang="en-US" dirty="0"/>
              <a:t> Defender Device Guard </a:t>
            </a:r>
            <a:r>
              <a:rPr lang="en-CA" dirty="0"/>
              <a:t>Management</a:t>
            </a:r>
            <a:endParaRPr lang="en-US" dirty="0"/>
          </a:p>
        </p:txBody>
      </p:sp>
      <p:sp>
        <p:nvSpPr>
          <p:cNvPr id="20" name="Rectangle 19">
            <a:hlinkClick r:id="" action="ppaction://noaction"/>
          </p:cNvPr>
          <p:cNvSpPr/>
          <p:nvPr>
            <p:custDataLst>
              <p:tags r:id="rId1"/>
            </p:custDataLst>
          </p:nvPr>
        </p:nvSpPr>
        <p:spPr>
          <a:xfrm>
            <a:off x="2661662" y="1735284"/>
            <a:ext cx="9010169" cy="1196452"/>
          </a:xfrm>
          <a:prstGeom prst="rect">
            <a:avLst/>
          </a:prstGeom>
          <a:solidFill>
            <a:schemeClr val="bg1">
              <a:lumMod val="85000"/>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Windows 10 provides an administrative template to configure and deploy the configurable code integrity policies</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Template allows to specify which hardware-based security features to enable and deploy</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Manage catalog files</a:t>
            </a:r>
          </a:p>
        </p:txBody>
      </p:sp>
      <p:sp>
        <p:nvSpPr>
          <p:cNvPr id="21" name="Rectangle 20">
            <a:hlinkClick r:id="" action="ppaction://noaction"/>
          </p:cNvPr>
          <p:cNvSpPr/>
          <p:nvPr>
            <p:custDataLst>
              <p:tags r:id="rId2"/>
            </p:custDataLst>
          </p:nvPr>
        </p:nvSpPr>
        <p:spPr>
          <a:xfrm>
            <a:off x="520701" y="1735282"/>
            <a:ext cx="1965232" cy="1196454"/>
          </a:xfrm>
          <a:prstGeom prst="rect">
            <a:avLst/>
          </a:prstGeom>
          <a:solidFill>
            <a:schemeClr val="accent1"/>
          </a:solidFill>
        </p:spPr>
        <p:txBody>
          <a:bodyPr vert="horz" lIns="137053" tIns="0" rIns="182737" bIns="0" anchor="ctr"/>
          <a:lstStyle/>
          <a:p>
            <a:pPr algn="ctr">
              <a:lnSpc>
                <a:spcPct val="90000"/>
              </a:lnSpc>
              <a:spcBef>
                <a:spcPct val="20000"/>
              </a:spcBef>
              <a:buSzPct val="90000"/>
              <a:buFont typeface="Wingdings" pitchFamily="2" charset="2"/>
              <a:buNone/>
            </a:pPr>
            <a:r>
              <a:rPr lang="en-US" sz="1600" b="1">
                <a:solidFill>
                  <a:schemeClr val="bg2"/>
                </a:solidFill>
                <a:cs typeface="Segoe UI Light" panose="020B0502040204020203" pitchFamily="34" charset="0"/>
              </a:rPr>
              <a:t>Group Policy</a:t>
            </a:r>
          </a:p>
        </p:txBody>
      </p:sp>
      <p:sp>
        <p:nvSpPr>
          <p:cNvPr id="22" name="Content Placeholder 6"/>
          <p:cNvSpPr txBox="1">
            <a:spLocks/>
          </p:cNvSpPr>
          <p:nvPr/>
        </p:nvSpPr>
        <p:spPr>
          <a:xfrm>
            <a:off x="521021" y="4573913"/>
            <a:ext cx="1974389" cy="672275"/>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a:solidFill>
                  <a:schemeClr val="bg2"/>
                </a:solidFill>
                <a:latin typeface="+mn-lt"/>
              </a:rPr>
              <a:t>Windows PowerShell</a:t>
            </a:r>
          </a:p>
        </p:txBody>
      </p:sp>
      <p:sp>
        <p:nvSpPr>
          <p:cNvPr id="23" name="Rectangle 22">
            <a:hlinkClick r:id="" action="ppaction://noaction"/>
          </p:cNvPr>
          <p:cNvSpPr/>
          <p:nvPr>
            <p:custDataLst>
              <p:tags r:id="rId3"/>
            </p:custDataLst>
          </p:nvPr>
        </p:nvSpPr>
        <p:spPr>
          <a:xfrm>
            <a:off x="2671138" y="4573913"/>
            <a:ext cx="9010169" cy="672274"/>
          </a:xfrm>
          <a:prstGeom prst="rect">
            <a:avLst/>
          </a:prstGeom>
          <a:solidFill>
            <a:schemeClr val="bg1">
              <a:lumMod val="85000"/>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Create and service code integrity policies</a:t>
            </a:r>
          </a:p>
        </p:txBody>
      </p:sp>
      <p:sp>
        <p:nvSpPr>
          <p:cNvPr id="13" name="Content Placeholder 6"/>
          <p:cNvSpPr txBox="1">
            <a:spLocks/>
          </p:cNvSpPr>
          <p:nvPr/>
        </p:nvSpPr>
        <p:spPr>
          <a:xfrm>
            <a:off x="521021" y="3230633"/>
            <a:ext cx="1974389" cy="1023616"/>
          </a:xfrm>
          <a:prstGeom prst="rect">
            <a:avLst/>
          </a:prstGeom>
          <a:solidFill>
            <a:schemeClr val="accent1"/>
          </a:solidFill>
        </p:spPr>
        <p:txBody>
          <a:bodyPr vert="horz" lIns="137053" tIns="0" rIns="182737" bIns="0" anchor="ctr"/>
          <a:lstStyle>
            <a:defPPr>
              <a:defRPr lang="en-US"/>
            </a:defPPr>
            <a:lvl1pPr indent="0" algn="ctr" defTabSz="914363">
              <a:lnSpc>
                <a:spcPct val="90000"/>
              </a:lnSpc>
              <a:spcBef>
                <a:spcPct val="20000"/>
              </a:spcBef>
              <a:buSzPct val="90000"/>
              <a:buFont typeface="Wingdings" pitchFamily="2" charset="2"/>
              <a:buNone/>
              <a:defRPr sz="1600" b="1">
                <a:solidFill>
                  <a:schemeClr val="bg1"/>
                </a:solidFill>
                <a:latin typeface="Segoe UI Semibold" pitchFamily="34" charset="0"/>
                <a:cs typeface="Segoe UI Light" panose="020B0502040204020203" pitchFamily="34" charset="0"/>
              </a:defRPr>
            </a:lvl1pPr>
            <a:lvl2pPr marL="460375" indent="0" defTabSz="914363">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a:solidFill>
                  <a:schemeClr val="bg2"/>
                </a:solidFill>
                <a:latin typeface="+mn-lt"/>
              </a:rPr>
              <a:t>Microsoft System Center Configuration Manager</a:t>
            </a:r>
          </a:p>
        </p:txBody>
      </p:sp>
      <p:sp>
        <p:nvSpPr>
          <p:cNvPr id="15" name="Rectangle 14">
            <a:hlinkClick r:id="" action="ppaction://noaction"/>
          </p:cNvPr>
          <p:cNvSpPr/>
          <p:nvPr>
            <p:custDataLst>
              <p:tags r:id="rId4"/>
            </p:custDataLst>
          </p:nvPr>
        </p:nvSpPr>
        <p:spPr>
          <a:xfrm>
            <a:off x="2671138" y="3230635"/>
            <a:ext cx="9010169" cy="1023615"/>
          </a:xfrm>
          <a:prstGeom prst="rect">
            <a:avLst/>
          </a:prstGeom>
          <a:solidFill>
            <a:schemeClr val="bg1">
              <a:lumMod val="85000"/>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Simplify deployment and management of catalog files, code integrity policies, and hardware-based security features</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Provide version control</a:t>
            </a:r>
          </a:p>
        </p:txBody>
      </p:sp>
    </p:spTree>
    <p:extLst>
      <p:ext uri="{BB962C8B-B14F-4D97-AF65-F5344CB8AC3E}">
        <p14:creationId xmlns:p14="http://schemas.microsoft.com/office/powerpoint/2010/main" val="197435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Virtualization Based Security</a:t>
            </a:r>
          </a:p>
        </p:txBody>
      </p:sp>
      <p:grpSp>
        <p:nvGrpSpPr>
          <p:cNvPr id="83" name="Group 82"/>
          <p:cNvGrpSpPr/>
          <p:nvPr/>
        </p:nvGrpSpPr>
        <p:grpSpPr>
          <a:xfrm>
            <a:off x="5120645" y="1242323"/>
            <a:ext cx="6024013" cy="4701032"/>
            <a:chOff x="2680149" y="1711898"/>
            <a:chExt cx="6636379" cy="5098850"/>
          </a:xfrm>
        </p:grpSpPr>
        <p:sp>
          <p:nvSpPr>
            <p:cNvPr id="84" name="Rounded Rectangle 316"/>
            <p:cNvSpPr/>
            <p:nvPr/>
          </p:nvSpPr>
          <p:spPr>
            <a:xfrm>
              <a:off x="2680149" y="1711898"/>
              <a:ext cx="3424751" cy="3214265"/>
            </a:xfrm>
            <a:prstGeom prst="roundRect">
              <a:avLst>
                <a:gd name="adj" fmla="val 1883"/>
              </a:avLst>
            </a:prstGeom>
            <a:solidFill>
              <a:srgbClr val="FFFFFF"/>
            </a:solidFill>
            <a:ln w="12700" cap="flat" cmpd="sng" algn="ctr">
              <a:solidFill>
                <a:srgbClr val="FFFFFF">
                  <a:lumMod val="75000"/>
                </a:srgbClr>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defRPr/>
              </a:pPr>
              <a:endParaRPr lang="en-US" sz="1049" kern="0">
                <a:solidFill>
                  <a:prstClr val="white"/>
                </a:solidFill>
                <a:latin typeface="Segoe UI"/>
              </a:endParaRPr>
            </a:p>
          </p:txBody>
        </p:sp>
        <p:sp>
          <p:nvSpPr>
            <p:cNvPr id="85" name="Rounded Rectangle 317"/>
            <p:cNvSpPr/>
            <p:nvPr/>
          </p:nvSpPr>
          <p:spPr>
            <a:xfrm>
              <a:off x="2798717" y="4129917"/>
              <a:ext cx="3176526" cy="45720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defRPr/>
              </a:pPr>
              <a:endParaRPr lang="en-US" sz="1122" kern="0">
                <a:solidFill>
                  <a:prstClr val="white"/>
                </a:solidFill>
                <a:latin typeface="Segoe UI"/>
              </a:endParaRPr>
            </a:p>
          </p:txBody>
        </p:sp>
        <p:grpSp>
          <p:nvGrpSpPr>
            <p:cNvPr id="86" name="Group 85"/>
            <p:cNvGrpSpPr/>
            <p:nvPr/>
          </p:nvGrpSpPr>
          <p:grpSpPr>
            <a:xfrm>
              <a:off x="2798716" y="1816058"/>
              <a:ext cx="3176527" cy="2262063"/>
              <a:chOff x="2743224" y="1979440"/>
              <a:chExt cx="3114525" cy="2054302"/>
            </a:xfrm>
          </p:grpSpPr>
          <p:sp>
            <p:nvSpPr>
              <p:cNvPr id="161" name="Rounded Rectangle 393"/>
              <p:cNvSpPr/>
              <p:nvPr/>
            </p:nvSpPr>
            <p:spPr>
              <a:xfrm>
                <a:off x="2743224" y="3298544"/>
                <a:ext cx="3114525" cy="735198"/>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defRPr/>
                </a:pPr>
                <a:endParaRPr lang="en-US" sz="1122" kern="0">
                  <a:solidFill>
                    <a:prstClr val="white"/>
                  </a:solidFill>
                  <a:latin typeface="Segoe UI"/>
                </a:endParaRPr>
              </a:p>
            </p:txBody>
          </p:sp>
          <p:sp>
            <p:nvSpPr>
              <p:cNvPr id="162" name="Rounded Rectangle 394"/>
              <p:cNvSpPr/>
              <p:nvPr/>
            </p:nvSpPr>
            <p:spPr>
              <a:xfrm>
                <a:off x="2743224" y="1979440"/>
                <a:ext cx="3114524" cy="1283815"/>
              </a:xfrm>
              <a:prstGeom prst="roundRect">
                <a:avLst>
                  <a:gd name="adj" fmla="val 3177"/>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defRPr/>
                </a:pPr>
                <a:endParaRPr lang="en-US" sz="1122" kern="0">
                  <a:solidFill>
                    <a:prstClr val="white"/>
                  </a:solidFill>
                  <a:latin typeface="Segoe UI"/>
                </a:endParaRPr>
              </a:p>
            </p:txBody>
          </p:sp>
        </p:grpSp>
        <p:sp>
          <p:nvSpPr>
            <p:cNvPr id="87" name="Rectangle 86"/>
            <p:cNvSpPr/>
            <p:nvPr/>
          </p:nvSpPr>
          <p:spPr bwMode="auto">
            <a:xfrm>
              <a:off x="3720186" y="4122562"/>
              <a:ext cx="2112486" cy="47191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defRPr/>
              </a:pPr>
              <a:r>
                <a:rPr lang="en-US" sz="1428" kern="0">
                  <a:solidFill>
                    <a:srgbClr val="505050">
                      <a:lumMod val="60000"/>
                      <a:lumOff val="40000"/>
                    </a:srgbClr>
                  </a:solidFill>
                  <a:latin typeface="Segoe UI"/>
                  <a:ea typeface="Segoe UI" pitchFamily="34" charset="0"/>
                  <a:cs typeface="Segoe UI" pitchFamily="34" charset="0"/>
                </a:rPr>
                <a:t>Kernel</a:t>
              </a:r>
            </a:p>
          </p:txBody>
        </p:sp>
        <p:sp>
          <p:nvSpPr>
            <p:cNvPr id="88" name="Rectangle 87"/>
            <p:cNvSpPr/>
            <p:nvPr/>
          </p:nvSpPr>
          <p:spPr bwMode="auto">
            <a:xfrm>
              <a:off x="3720186" y="3281523"/>
              <a:ext cx="2112486" cy="79012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defRPr/>
              </a:pPr>
              <a:r>
                <a:rPr lang="en-US" sz="1428" kern="0">
                  <a:solidFill>
                    <a:srgbClr val="505050">
                      <a:lumMod val="60000"/>
                      <a:lumOff val="40000"/>
                    </a:srgbClr>
                  </a:solidFill>
                  <a:latin typeface="Segoe UI"/>
                  <a:ea typeface="Segoe UI" pitchFamily="34" charset="0"/>
                  <a:cs typeface="Segoe UI" pitchFamily="34" charset="0"/>
                </a:rPr>
                <a:t>Windows Platform Services</a:t>
              </a:r>
            </a:p>
          </p:txBody>
        </p:sp>
        <p:sp>
          <p:nvSpPr>
            <p:cNvPr id="89" name="Rectangle 88"/>
            <p:cNvSpPr/>
            <p:nvPr/>
          </p:nvSpPr>
          <p:spPr bwMode="auto">
            <a:xfrm>
              <a:off x="3720186" y="2335966"/>
              <a:ext cx="2112486" cy="3885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defRPr/>
              </a:pPr>
              <a:r>
                <a:rPr lang="en-US" sz="1428" kern="0">
                  <a:solidFill>
                    <a:srgbClr val="505050">
                      <a:lumMod val="60000"/>
                      <a:lumOff val="40000"/>
                    </a:srgbClr>
                  </a:solidFill>
                  <a:latin typeface="Segoe UI"/>
                  <a:ea typeface="Segoe UI" pitchFamily="34" charset="0"/>
                  <a:cs typeface="Segoe UI" pitchFamily="34" charset="0"/>
                </a:rPr>
                <a:t>Apps</a:t>
              </a:r>
            </a:p>
          </p:txBody>
        </p:sp>
        <p:grpSp>
          <p:nvGrpSpPr>
            <p:cNvPr id="90" name="Group 89"/>
            <p:cNvGrpSpPr/>
            <p:nvPr/>
          </p:nvGrpSpPr>
          <p:grpSpPr>
            <a:xfrm>
              <a:off x="3145712" y="4234852"/>
              <a:ext cx="247330" cy="247330"/>
              <a:chOff x="4689206" y="4402092"/>
              <a:chExt cx="517572" cy="517572"/>
            </a:xfrm>
          </p:grpSpPr>
          <p:sp>
            <p:nvSpPr>
              <p:cNvPr id="152" name="Oval 151"/>
              <p:cNvSpPr/>
              <p:nvPr/>
            </p:nvSpPr>
            <p:spPr bwMode="auto">
              <a:xfrm>
                <a:off x="4888098" y="4402092"/>
                <a:ext cx="119787" cy="517572"/>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3" name="Oval 152"/>
              <p:cNvSpPr/>
              <p:nvPr/>
            </p:nvSpPr>
            <p:spPr bwMode="auto">
              <a:xfrm rot="2700000">
                <a:off x="4891569" y="4421894"/>
                <a:ext cx="112845" cy="477969"/>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4" name="Oval 153"/>
              <p:cNvSpPr/>
              <p:nvPr/>
            </p:nvSpPr>
            <p:spPr bwMode="auto">
              <a:xfrm rot="5400000">
                <a:off x="4888098" y="4402092"/>
                <a:ext cx="119787" cy="517572"/>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5" name="Oval 154"/>
              <p:cNvSpPr/>
              <p:nvPr/>
            </p:nvSpPr>
            <p:spPr bwMode="auto">
              <a:xfrm rot="18900000" flipH="1">
                <a:off x="4891569" y="4421894"/>
                <a:ext cx="112845" cy="477969"/>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6" name="Oval 155"/>
              <p:cNvSpPr/>
              <p:nvPr/>
            </p:nvSpPr>
            <p:spPr bwMode="auto">
              <a:xfrm>
                <a:off x="4908358" y="4623949"/>
                <a:ext cx="76506" cy="74999"/>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7" name="Oval 156"/>
              <p:cNvSpPr/>
              <p:nvPr/>
            </p:nvSpPr>
            <p:spPr bwMode="auto">
              <a:xfrm flipH="1">
                <a:off x="5073342" y="4476717"/>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8" name="Oval 157"/>
              <p:cNvSpPr/>
              <p:nvPr/>
            </p:nvSpPr>
            <p:spPr bwMode="auto">
              <a:xfrm flipH="1">
                <a:off x="5104227" y="4692906"/>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9" name="Oval 158"/>
              <p:cNvSpPr/>
              <p:nvPr/>
            </p:nvSpPr>
            <p:spPr bwMode="auto">
              <a:xfrm flipH="1">
                <a:off x="4893757" y="4843895"/>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0" name="Oval 159"/>
              <p:cNvSpPr/>
              <p:nvPr/>
            </p:nvSpPr>
            <p:spPr bwMode="auto">
              <a:xfrm flipH="1">
                <a:off x="4775940" y="4538485"/>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91" name="Picture 90"/>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3082855" y="3469320"/>
              <a:ext cx="373041" cy="370469"/>
            </a:xfrm>
            <a:prstGeom prst="rect">
              <a:avLst/>
            </a:prstGeom>
          </p:spPr>
        </p:pic>
        <p:grpSp>
          <p:nvGrpSpPr>
            <p:cNvPr id="92" name="Group 91"/>
            <p:cNvGrpSpPr/>
            <p:nvPr/>
          </p:nvGrpSpPr>
          <p:grpSpPr>
            <a:xfrm>
              <a:off x="3056947" y="2330585"/>
              <a:ext cx="450807" cy="401713"/>
              <a:chOff x="4719080" y="2629993"/>
              <a:chExt cx="442006" cy="393875"/>
            </a:xfrm>
          </p:grpSpPr>
          <p:pic>
            <p:nvPicPr>
              <p:cNvPr id="144" name="Picture 143"/>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719080" y="2938303"/>
                <a:ext cx="88238" cy="85565"/>
              </a:xfrm>
              <a:prstGeom prst="rect">
                <a:avLst/>
              </a:prstGeom>
            </p:spPr>
          </p:pic>
          <p:pic>
            <p:nvPicPr>
              <p:cNvPr id="145" name="Picture 144"/>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719080" y="2835533"/>
                <a:ext cx="88238" cy="85565"/>
              </a:xfrm>
              <a:prstGeom prst="rect">
                <a:avLst/>
              </a:prstGeom>
            </p:spPr>
          </p:pic>
          <p:pic>
            <p:nvPicPr>
              <p:cNvPr id="146" name="Picture 145"/>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719080" y="2732763"/>
                <a:ext cx="88238" cy="85565"/>
              </a:xfrm>
              <a:prstGeom prst="rect">
                <a:avLst/>
              </a:prstGeom>
            </p:spPr>
          </p:pic>
          <p:cxnSp>
            <p:nvCxnSpPr>
              <p:cNvPr id="147" name="Straight Connector 146"/>
              <p:cNvCxnSpPr/>
              <p:nvPr/>
            </p:nvCxnSpPr>
            <p:spPr>
              <a:xfrm>
                <a:off x="4851015" y="2983456"/>
                <a:ext cx="310071" cy="0"/>
              </a:xfrm>
              <a:prstGeom prst="line">
                <a:avLst/>
              </a:prstGeom>
              <a:noFill/>
              <a:ln w="28575" cap="flat" cmpd="sng" algn="ctr">
                <a:solidFill>
                  <a:srgbClr val="0078D7"/>
                </a:solidFill>
                <a:prstDash val="solid"/>
                <a:headEnd type="none"/>
                <a:tailEnd type="none"/>
              </a:ln>
              <a:effectLst/>
            </p:spPr>
          </p:cxnSp>
          <p:cxnSp>
            <p:nvCxnSpPr>
              <p:cNvPr id="148" name="Straight Connector 147"/>
              <p:cNvCxnSpPr/>
              <p:nvPr/>
            </p:nvCxnSpPr>
            <p:spPr>
              <a:xfrm>
                <a:off x="4851015" y="2879896"/>
                <a:ext cx="187675" cy="0"/>
              </a:xfrm>
              <a:prstGeom prst="line">
                <a:avLst/>
              </a:prstGeom>
              <a:noFill/>
              <a:ln w="28575" cap="flat" cmpd="sng" algn="ctr">
                <a:solidFill>
                  <a:srgbClr val="0078D7"/>
                </a:solidFill>
                <a:prstDash val="solid"/>
                <a:headEnd type="none"/>
                <a:tailEnd type="none"/>
              </a:ln>
              <a:effectLst/>
            </p:spPr>
          </p:cxnSp>
          <p:cxnSp>
            <p:nvCxnSpPr>
              <p:cNvPr id="149" name="Straight Connector 148"/>
              <p:cNvCxnSpPr/>
              <p:nvPr/>
            </p:nvCxnSpPr>
            <p:spPr>
              <a:xfrm>
                <a:off x="4851015" y="2776336"/>
                <a:ext cx="250232" cy="0"/>
              </a:xfrm>
              <a:prstGeom prst="line">
                <a:avLst/>
              </a:prstGeom>
              <a:noFill/>
              <a:ln w="28575" cap="flat" cmpd="sng" algn="ctr">
                <a:solidFill>
                  <a:srgbClr val="0078D7"/>
                </a:solidFill>
                <a:prstDash val="solid"/>
                <a:headEnd type="none"/>
                <a:tailEnd type="none"/>
              </a:ln>
              <a:effectLst/>
            </p:spPr>
          </p:cxnSp>
          <p:cxnSp>
            <p:nvCxnSpPr>
              <p:cNvPr id="150" name="Straight Connector 149"/>
              <p:cNvCxnSpPr/>
              <p:nvPr/>
            </p:nvCxnSpPr>
            <p:spPr>
              <a:xfrm>
                <a:off x="4851015" y="2672776"/>
                <a:ext cx="310071" cy="0"/>
              </a:xfrm>
              <a:prstGeom prst="line">
                <a:avLst/>
              </a:prstGeom>
              <a:noFill/>
              <a:ln w="28575" cap="flat" cmpd="sng" algn="ctr">
                <a:solidFill>
                  <a:srgbClr val="0078D7"/>
                </a:solidFill>
                <a:prstDash val="solid"/>
                <a:headEnd type="none"/>
                <a:tailEnd type="none"/>
              </a:ln>
              <a:effectLst/>
            </p:spPr>
          </p:cxnSp>
          <p:pic>
            <p:nvPicPr>
              <p:cNvPr id="151" name="Picture 150"/>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4719080" y="2629993"/>
                <a:ext cx="88238" cy="85565"/>
              </a:xfrm>
              <a:prstGeom prst="rect">
                <a:avLst/>
              </a:prstGeom>
            </p:spPr>
          </p:pic>
        </p:grpSp>
        <p:sp>
          <p:nvSpPr>
            <p:cNvPr id="93" name="Rounded Rectangle 325"/>
            <p:cNvSpPr/>
            <p:nvPr/>
          </p:nvSpPr>
          <p:spPr>
            <a:xfrm>
              <a:off x="6785571" y="2417872"/>
              <a:ext cx="2530957" cy="2498575"/>
            </a:xfrm>
            <a:prstGeom prst="roundRect">
              <a:avLst>
                <a:gd name="adj" fmla="val 1883"/>
              </a:avLst>
            </a:prstGeom>
            <a:solidFill>
              <a:srgbClr val="FFFFFF"/>
            </a:solidFill>
            <a:ln w="12700" cap="flat" cmpd="sng" algn="ctr">
              <a:solidFill>
                <a:srgbClr val="FFFFFF">
                  <a:lumMod val="75000"/>
                </a:srgbClr>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defRPr/>
              </a:pPr>
              <a:endParaRPr lang="en-US" sz="1049" kern="0">
                <a:solidFill>
                  <a:prstClr val="white"/>
                </a:solidFill>
                <a:latin typeface="Segoe UI"/>
              </a:endParaRPr>
            </a:p>
          </p:txBody>
        </p:sp>
        <p:sp>
          <p:nvSpPr>
            <p:cNvPr id="94" name="Rounded Rectangle 326"/>
            <p:cNvSpPr/>
            <p:nvPr/>
          </p:nvSpPr>
          <p:spPr>
            <a:xfrm>
              <a:off x="6880352" y="4129917"/>
              <a:ext cx="2340459" cy="45720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defRPr/>
              </a:pPr>
              <a:endParaRPr lang="en-US" sz="1122" kern="0">
                <a:solidFill>
                  <a:prstClr val="white"/>
                </a:solidFill>
                <a:latin typeface="Segoe UI"/>
              </a:endParaRPr>
            </a:p>
          </p:txBody>
        </p:sp>
        <p:sp>
          <p:nvSpPr>
            <p:cNvPr id="95" name="Rectangle 94"/>
            <p:cNvSpPr/>
            <p:nvPr/>
          </p:nvSpPr>
          <p:spPr bwMode="auto">
            <a:xfrm>
              <a:off x="7559288" y="4172725"/>
              <a:ext cx="1556477" cy="37158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defRPr/>
              </a:pPr>
              <a:r>
                <a:rPr lang="en-US" sz="1428" kern="0">
                  <a:solidFill>
                    <a:srgbClr val="505050">
                      <a:lumMod val="60000"/>
                      <a:lumOff val="40000"/>
                    </a:srgbClr>
                  </a:solidFill>
                  <a:latin typeface="Segoe UI"/>
                  <a:ea typeface="Segoe UI" pitchFamily="34" charset="0"/>
                  <a:cs typeface="Segoe UI" pitchFamily="34" charset="0"/>
                </a:rPr>
                <a:t>Kernel</a:t>
              </a:r>
            </a:p>
          </p:txBody>
        </p:sp>
        <p:sp>
          <p:nvSpPr>
            <p:cNvPr id="96" name="Rectangle 95"/>
            <p:cNvSpPr/>
            <p:nvPr/>
          </p:nvSpPr>
          <p:spPr bwMode="auto">
            <a:xfrm>
              <a:off x="6880352" y="4659982"/>
              <a:ext cx="2337769" cy="18288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tabLst>
                  <a:tab pos="63145" algn="l"/>
                </a:tabLst>
                <a:defRPr/>
              </a:pPr>
              <a:r>
                <a:rPr lang="en-US" sz="1122" kern="0">
                  <a:solidFill>
                    <a:srgbClr val="505050">
                      <a:lumMod val="60000"/>
                      <a:lumOff val="40000"/>
                    </a:srgbClr>
                  </a:solidFill>
                  <a:latin typeface="Segoe UI"/>
                  <a:ea typeface="Segoe UI" pitchFamily="34" charset="0"/>
                  <a:cs typeface="Segoe UI" pitchFamily="34" charset="0"/>
                </a:rPr>
                <a:t>System Container</a:t>
              </a:r>
            </a:p>
          </p:txBody>
        </p:sp>
        <p:grpSp>
          <p:nvGrpSpPr>
            <p:cNvPr id="97" name="Group 96"/>
            <p:cNvGrpSpPr/>
            <p:nvPr/>
          </p:nvGrpSpPr>
          <p:grpSpPr>
            <a:xfrm>
              <a:off x="4300396" y="4923427"/>
              <a:ext cx="3835682" cy="632055"/>
              <a:chOff x="4274371" y="5085874"/>
              <a:chExt cx="3760814" cy="429060"/>
            </a:xfrm>
          </p:grpSpPr>
          <p:grpSp>
            <p:nvGrpSpPr>
              <p:cNvPr id="139" name="Group 138"/>
              <p:cNvGrpSpPr/>
              <p:nvPr/>
            </p:nvGrpSpPr>
            <p:grpSpPr>
              <a:xfrm>
                <a:off x="4274371" y="5085874"/>
                <a:ext cx="3760814" cy="274321"/>
                <a:chOff x="4274371" y="5085874"/>
                <a:chExt cx="3760814" cy="274321"/>
              </a:xfrm>
            </p:grpSpPr>
            <p:sp>
              <p:nvSpPr>
                <p:cNvPr id="141" name="Rectangle 140"/>
                <p:cNvSpPr/>
                <p:nvPr/>
              </p:nvSpPr>
              <p:spPr bwMode="auto">
                <a:xfrm>
                  <a:off x="4325198" y="5308264"/>
                  <a:ext cx="3657600" cy="51931"/>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Right Arrow 374"/>
                <p:cNvSpPr/>
                <p:nvPr/>
              </p:nvSpPr>
              <p:spPr>
                <a:xfrm rot="16200000">
                  <a:off x="4212631" y="5147614"/>
                  <a:ext cx="274320" cy="150839"/>
                </a:xfrm>
                <a:prstGeom prst="rightArrow">
                  <a:avLst>
                    <a:gd name="adj1" fmla="val 34066"/>
                    <a:gd name="adj2" fmla="val 74623"/>
                  </a:avLst>
                </a:prstGeom>
                <a:solidFill>
                  <a:srgbClr val="969696"/>
                </a:solid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defRPr/>
                  </a:pPr>
                  <a:endParaRPr lang="en-US" sz="1224" kern="0">
                    <a:solidFill>
                      <a:prstClr val="white"/>
                    </a:solidFill>
                    <a:latin typeface="Segoe UI"/>
                  </a:endParaRPr>
                </a:p>
              </p:txBody>
            </p:sp>
            <p:sp>
              <p:nvSpPr>
                <p:cNvPr id="143" name="Right Arrow 375"/>
                <p:cNvSpPr/>
                <p:nvPr/>
              </p:nvSpPr>
              <p:spPr>
                <a:xfrm rot="16200000">
                  <a:off x="7822606" y="5147615"/>
                  <a:ext cx="274320" cy="150839"/>
                </a:xfrm>
                <a:prstGeom prst="rightArrow">
                  <a:avLst>
                    <a:gd name="adj1" fmla="val 34066"/>
                    <a:gd name="adj2" fmla="val 74623"/>
                  </a:avLst>
                </a:prstGeom>
                <a:solidFill>
                  <a:srgbClr val="969696"/>
                </a:solid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defRPr/>
                  </a:pPr>
                  <a:endParaRPr lang="en-US" sz="1224" kern="0">
                    <a:solidFill>
                      <a:prstClr val="white"/>
                    </a:solidFill>
                    <a:latin typeface="Segoe UI"/>
                  </a:endParaRPr>
                </a:p>
              </p:txBody>
            </p:sp>
          </p:grpSp>
          <p:sp>
            <p:nvSpPr>
              <p:cNvPr id="140" name="Rectangle 139"/>
              <p:cNvSpPr/>
              <p:nvPr/>
            </p:nvSpPr>
            <p:spPr bwMode="auto">
              <a:xfrm>
                <a:off x="6123103" y="5316900"/>
                <a:ext cx="63352" cy="198034"/>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98" name="Group 97"/>
            <p:cNvGrpSpPr/>
            <p:nvPr/>
          </p:nvGrpSpPr>
          <p:grpSpPr>
            <a:xfrm>
              <a:off x="7045975" y="4234852"/>
              <a:ext cx="247328" cy="247330"/>
              <a:chOff x="4689142" y="4402014"/>
              <a:chExt cx="517565" cy="517563"/>
            </a:xfrm>
          </p:grpSpPr>
          <p:sp>
            <p:nvSpPr>
              <p:cNvPr id="130" name="Oval 129"/>
              <p:cNvSpPr/>
              <p:nvPr/>
            </p:nvSpPr>
            <p:spPr bwMode="auto">
              <a:xfrm>
                <a:off x="4888030" y="4402014"/>
                <a:ext cx="119786" cy="517563"/>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Oval 130"/>
              <p:cNvSpPr/>
              <p:nvPr/>
            </p:nvSpPr>
            <p:spPr bwMode="auto">
              <a:xfrm rot="2700000">
                <a:off x="4891503" y="4421815"/>
                <a:ext cx="112843" cy="477964"/>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Oval 131"/>
              <p:cNvSpPr/>
              <p:nvPr/>
            </p:nvSpPr>
            <p:spPr bwMode="auto">
              <a:xfrm rot="5400000">
                <a:off x="4888032" y="4402013"/>
                <a:ext cx="119786" cy="517565"/>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Oval 132"/>
              <p:cNvSpPr/>
              <p:nvPr/>
            </p:nvSpPr>
            <p:spPr bwMode="auto">
              <a:xfrm rot="18900000" flipH="1">
                <a:off x="4891505" y="4421816"/>
                <a:ext cx="112843" cy="477964"/>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Oval 133"/>
              <p:cNvSpPr/>
              <p:nvPr/>
            </p:nvSpPr>
            <p:spPr bwMode="auto">
              <a:xfrm>
                <a:off x="4908293" y="4623868"/>
                <a:ext cx="76505" cy="74998"/>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Oval 134"/>
              <p:cNvSpPr/>
              <p:nvPr/>
            </p:nvSpPr>
            <p:spPr bwMode="auto">
              <a:xfrm flipH="1">
                <a:off x="5073274" y="4476644"/>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6" name="Oval 135"/>
              <p:cNvSpPr/>
              <p:nvPr/>
            </p:nvSpPr>
            <p:spPr bwMode="auto">
              <a:xfrm flipH="1">
                <a:off x="5104157" y="4692828"/>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7" name="Oval 136"/>
              <p:cNvSpPr/>
              <p:nvPr/>
            </p:nvSpPr>
            <p:spPr bwMode="auto">
              <a:xfrm flipH="1">
                <a:off x="4893675" y="4843812"/>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8" name="Oval 137"/>
              <p:cNvSpPr/>
              <p:nvPr/>
            </p:nvSpPr>
            <p:spPr bwMode="auto">
              <a:xfrm flipH="1">
                <a:off x="4775940" y="4538484"/>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99" name="Rounded Rectangle 331"/>
            <p:cNvSpPr/>
            <p:nvPr/>
          </p:nvSpPr>
          <p:spPr>
            <a:xfrm>
              <a:off x="6880355" y="2505005"/>
              <a:ext cx="726765" cy="1564054"/>
            </a:xfrm>
            <a:prstGeom prst="roundRect">
              <a:avLst>
                <a:gd name="adj" fmla="val 3090"/>
              </a:avLst>
            </a:prstGeom>
            <a:solidFill>
              <a:srgbClr val="FFFFFF"/>
            </a:solidFill>
            <a:ln w="28575" cap="flat" cmpd="sng" algn="ctr">
              <a:solidFill>
                <a:srgbClr val="0078D7"/>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defRPr/>
              </a:pPr>
              <a:endParaRPr lang="en-US" sz="1122" kern="0">
                <a:solidFill>
                  <a:prstClr val="white"/>
                </a:solidFill>
                <a:latin typeface="Segoe UI"/>
              </a:endParaRPr>
            </a:p>
          </p:txBody>
        </p:sp>
        <p:sp>
          <p:nvSpPr>
            <p:cNvPr id="100" name="Rounded Rectangle 332"/>
            <p:cNvSpPr/>
            <p:nvPr/>
          </p:nvSpPr>
          <p:spPr>
            <a:xfrm>
              <a:off x="7685850" y="2505005"/>
              <a:ext cx="726765" cy="1564054"/>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defRPr/>
              </a:pPr>
              <a:endParaRPr lang="en-US" sz="1122" kern="0">
                <a:solidFill>
                  <a:prstClr val="white"/>
                </a:solidFill>
                <a:latin typeface="Segoe UI"/>
              </a:endParaRPr>
            </a:p>
          </p:txBody>
        </p:sp>
        <p:sp>
          <p:nvSpPr>
            <p:cNvPr id="101" name="Rounded Rectangle 333"/>
            <p:cNvSpPr/>
            <p:nvPr/>
          </p:nvSpPr>
          <p:spPr>
            <a:xfrm>
              <a:off x="8491356" y="2505005"/>
              <a:ext cx="726765" cy="1564054"/>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defRPr/>
              </a:pPr>
              <a:endParaRPr lang="en-US" sz="1122" kern="0">
                <a:solidFill>
                  <a:prstClr val="white"/>
                </a:solidFill>
                <a:latin typeface="Segoe UI"/>
              </a:endParaRPr>
            </a:p>
          </p:txBody>
        </p:sp>
        <p:sp>
          <p:nvSpPr>
            <p:cNvPr id="102" name="Rectangle 101"/>
            <p:cNvSpPr/>
            <p:nvPr/>
          </p:nvSpPr>
          <p:spPr bwMode="auto">
            <a:xfrm rot="16200000">
              <a:off x="6763085" y="2670135"/>
              <a:ext cx="974668" cy="71402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defRPr/>
              </a:pPr>
              <a:r>
                <a:rPr lang="en-US" sz="1600" kern="0">
                  <a:solidFill>
                    <a:srgbClr val="0078D7"/>
                  </a:solidFill>
                  <a:latin typeface="Segoe UI Semibold" panose="020B0702040204020203" pitchFamily="34" charset="0"/>
                  <a:ea typeface="Segoe UI" pitchFamily="34" charset="0"/>
                  <a:cs typeface="Segoe UI Semibold" panose="020B0702040204020203" pitchFamily="34" charset="0"/>
                </a:rPr>
                <a:t>DEVICE GUARD</a:t>
              </a:r>
            </a:p>
          </p:txBody>
        </p:sp>
        <p:sp>
          <p:nvSpPr>
            <p:cNvPr id="103" name="Rectangle 102"/>
            <p:cNvSpPr/>
            <p:nvPr/>
          </p:nvSpPr>
          <p:spPr bwMode="auto">
            <a:xfrm rot="16200000">
              <a:off x="7558417" y="2670135"/>
              <a:ext cx="974668" cy="71402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defRPr/>
              </a:pPr>
              <a:r>
                <a:rPr lang="en-US" sz="1428" kern="0">
                  <a:solidFill>
                    <a:srgbClr val="505050">
                      <a:lumMod val="60000"/>
                      <a:lumOff val="40000"/>
                    </a:srgbClr>
                  </a:solidFill>
                  <a:latin typeface="Segoe UI"/>
                  <a:ea typeface="Segoe UI" pitchFamily="34" charset="0"/>
                  <a:cs typeface="Segoe UI" pitchFamily="34" charset="0"/>
                </a:rPr>
                <a:t>Trustlet #2</a:t>
              </a:r>
            </a:p>
          </p:txBody>
        </p:sp>
        <p:sp>
          <p:nvSpPr>
            <p:cNvPr id="104" name="Rectangle 103"/>
            <p:cNvSpPr/>
            <p:nvPr/>
          </p:nvSpPr>
          <p:spPr bwMode="auto">
            <a:xfrm rot="16200000">
              <a:off x="8363462" y="2670135"/>
              <a:ext cx="974668" cy="71402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defRPr/>
              </a:pPr>
              <a:r>
                <a:rPr lang="en-US" sz="1428" kern="0">
                  <a:solidFill>
                    <a:srgbClr val="505050">
                      <a:lumMod val="60000"/>
                      <a:lumOff val="40000"/>
                    </a:srgbClr>
                  </a:solidFill>
                  <a:latin typeface="Segoe UI"/>
                  <a:ea typeface="Segoe UI" pitchFamily="34" charset="0"/>
                  <a:cs typeface="Segoe UI" pitchFamily="34" charset="0"/>
                </a:rPr>
                <a:t>Trustlet #3</a:t>
              </a:r>
            </a:p>
          </p:txBody>
        </p:sp>
        <p:grpSp>
          <p:nvGrpSpPr>
            <p:cNvPr id="105" name="Group 104"/>
            <p:cNvGrpSpPr/>
            <p:nvPr/>
          </p:nvGrpSpPr>
          <p:grpSpPr>
            <a:xfrm>
              <a:off x="7144121" y="3673840"/>
              <a:ext cx="1792456" cy="232502"/>
              <a:chOff x="7003827" y="3586804"/>
              <a:chExt cx="1757473" cy="227964"/>
            </a:xfrm>
          </p:grpSpPr>
          <p:sp>
            <p:nvSpPr>
              <p:cNvPr id="120" name="Freeform 79"/>
              <p:cNvSpPr>
                <a:spLocks/>
              </p:cNvSpPr>
              <p:nvPr/>
            </p:nvSpPr>
            <p:spPr bwMode="auto">
              <a:xfrm>
                <a:off x="7003827" y="3598711"/>
                <a:ext cx="183467" cy="216057"/>
              </a:xfrm>
              <a:custGeom>
                <a:avLst/>
                <a:gdLst>
                  <a:gd name="T0" fmla="*/ 63 w 64"/>
                  <a:gd name="T1" fmla="*/ 4 h 76"/>
                  <a:gd name="T2" fmla="*/ 64 w 64"/>
                  <a:gd name="T3" fmla="*/ 6 h 76"/>
                  <a:gd name="T4" fmla="*/ 64 w 64"/>
                  <a:gd name="T5" fmla="*/ 38 h 76"/>
                  <a:gd name="T6" fmla="*/ 33 w 64"/>
                  <a:gd name="T7" fmla="*/ 76 h 76"/>
                  <a:gd name="T8" fmla="*/ 31 w 64"/>
                  <a:gd name="T9" fmla="*/ 76 h 76"/>
                  <a:gd name="T10" fmla="*/ 0 w 64"/>
                  <a:gd name="T11" fmla="*/ 38 h 76"/>
                  <a:gd name="T12" fmla="*/ 0 w 64"/>
                  <a:gd name="T13" fmla="*/ 6 h 76"/>
                  <a:gd name="T14" fmla="*/ 1 w 64"/>
                  <a:gd name="T15" fmla="*/ 4 h 76"/>
                  <a:gd name="T16" fmla="*/ 32 w 64"/>
                  <a:gd name="T17" fmla="*/ 0 h 76"/>
                  <a:gd name="T18" fmla="*/ 63 w 64"/>
                  <a:gd name="T19" fmla="*/ 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3" y="4"/>
                    </a:moveTo>
                    <a:cubicBezTo>
                      <a:pt x="64" y="4"/>
                      <a:pt x="64" y="5"/>
                      <a:pt x="64" y="6"/>
                    </a:cubicBezTo>
                    <a:cubicBezTo>
                      <a:pt x="64" y="6"/>
                      <a:pt x="64" y="29"/>
                      <a:pt x="64" y="38"/>
                    </a:cubicBezTo>
                    <a:cubicBezTo>
                      <a:pt x="64" y="57"/>
                      <a:pt x="33" y="76"/>
                      <a:pt x="33" y="76"/>
                    </a:cubicBezTo>
                    <a:cubicBezTo>
                      <a:pt x="32" y="76"/>
                      <a:pt x="32" y="76"/>
                      <a:pt x="31" y="76"/>
                    </a:cubicBezTo>
                    <a:cubicBezTo>
                      <a:pt x="31" y="76"/>
                      <a:pt x="0" y="57"/>
                      <a:pt x="0" y="38"/>
                    </a:cubicBezTo>
                    <a:cubicBezTo>
                      <a:pt x="0" y="29"/>
                      <a:pt x="0" y="6"/>
                      <a:pt x="0" y="6"/>
                    </a:cubicBezTo>
                    <a:cubicBezTo>
                      <a:pt x="0" y="5"/>
                      <a:pt x="0" y="4"/>
                      <a:pt x="1" y="4"/>
                    </a:cubicBezTo>
                    <a:cubicBezTo>
                      <a:pt x="1" y="4"/>
                      <a:pt x="6" y="0"/>
                      <a:pt x="32" y="0"/>
                    </a:cubicBezTo>
                    <a:cubicBezTo>
                      <a:pt x="58" y="0"/>
                      <a:pt x="63" y="4"/>
                      <a:pt x="63" y="4"/>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kern="0">
                  <a:solidFill>
                    <a:srgbClr val="505050"/>
                  </a:solidFill>
                </a:endParaRPr>
              </a:p>
            </p:txBody>
          </p:sp>
          <p:sp>
            <p:nvSpPr>
              <p:cNvPr id="121" name="Freeform 80"/>
              <p:cNvSpPr>
                <a:spLocks/>
              </p:cNvSpPr>
              <p:nvPr/>
            </p:nvSpPr>
            <p:spPr bwMode="auto">
              <a:xfrm>
                <a:off x="7026762" y="3620444"/>
                <a:ext cx="117081" cy="112253"/>
              </a:xfrm>
              <a:custGeom>
                <a:avLst/>
                <a:gdLst>
                  <a:gd name="T0" fmla="*/ 41 w 41"/>
                  <a:gd name="T1" fmla="*/ 1 h 39"/>
                  <a:gd name="T2" fmla="*/ 24 w 41"/>
                  <a:gd name="T3" fmla="*/ 0 h 39"/>
                  <a:gd name="T4" fmla="*/ 0 w 41"/>
                  <a:gd name="T5" fmla="*/ 4 h 39"/>
                  <a:gd name="T6" fmla="*/ 0 w 41"/>
                  <a:gd name="T7" fmla="*/ 29 h 39"/>
                  <a:gd name="T8" fmla="*/ 4 w 41"/>
                  <a:gd name="T9" fmla="*/ 39 h 39"/>
                  <a:gd name="T10" fmla="*/ 23 w 41"/>
                  <a:gd name="T11" fmla="*/ 22 h 39"/>
                  <a:gd name="T12" fmla="*/ 41 w 41"/>
                  <a:gd name="T13" fmla="*/ 1 h 39"/>
                </a:gdLst>
                <a:ahLst/>
                <a:cxnLst>
                  <a:cxn ang="0">
                    <a:pos x="T0" y="T1"/>
                  </a:cxn>
                  <a:cxn ang="0">
                    <a:pos x="T2" y="T3"/>
                  </a:cxn>
                  <a:cxn ang="0">
                    <a:pos x="T4" y="T5"/>
                  </a:cxn>
                  <a:cxn ang="0">
                    <a:pos x="T6" y="T7"/>
                  </a:cxn>
                  <a:cxn ang="0">
                    <a:pos x="T8" y="T9"/>
                  </a:cxn>
                  <a:cxn ang="0">
                    <a:pos x="T10" y="T11"/>
                  </a:cxn>
                  <a:cxn ang="0">
                    <a:pos x="T12" y="T13"/>
                  </a:cxn>
                </a:cxnLst>
                <a:rect l="0" t="0" r="r" b="b"/>
                <a:pathLst>
                  <a:path w="41" h="39">
                    <a:moveTo>
                      <a:pt x="41" y="1"/>
                    </a:moveTo>
                    <a:cubicBezTo>
                      <a:pt x="37" y="1"/>
                      <a:pt x="32" y="0"/>
                      <a:pt x="24" y="0"/>
                    </a:cubicBezTo>
                    <a:cubicBezTo>
                      <a:pt x="5" y="0"/>
                      <a:pt x="0" y="4"/>
                      <a:pt x="0" y="4"/>
                    </a:cubicBezTo>
                    <a:cubicBezTo>
                      <a:pt x="0" y="4"/>
                      <a:pt x="0" y="21"/>
                      <a:pt x="0" y="29"/>
                    </a:cubicBezTo>
                    <a:cubicBezTo>
                      <a:pt x="0" y="32"/>
                      <a:pt x="1" y="36"/>
                      <a:pt x="4" y="39"/>
                    </a:cubicBezTo>
                    <a:cubicBezTo>
                      <a:pt x="4" y="39"/>
                      <a:pt x="6" y="39"/>
                      <a:pt x="23" y="22"/>
                    </a:cubicBezTo>
                    <a:cubicBezTo>
                      <a:pt x="40" y="5"/>
                      <a:pt x="41" y="1"/>
                      <a:pt x="41" y="1"/>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kern="0">
                  <a:solidFill>
                    <a:srgbClr val="505050"/>
                  </a:solidFill>
                </a:endParaRPr>
              </a:p>
            </p:txBody>
          </p:sp>
          <p:sp>
            <p:nvSpPr>
              <p:cNvPr id="122" name="Freeform 81"/>
              <p:cNvSpPr>
                <a:spLocks/>
              </p:cNvSpPr>
              <p:nvPr/>
            </p:nvSpPr>
            <p:spPr bwMode="auto">
              <a:xfrm>
                <a:off x="7055733" y="3643365"/>
                <a:ext cx="108632" cy="140014"/>
              </a:xfrm>
              <a:custGeom>
                <a:avLst/>
                <a:gdLst>
                  <a:gd name="T0" fmla="*/ 0 w 38"/>
                  <a:gd name="T1" fmla="*/ 38 h 49"/>
                  <a:gd name="T2" fmla="*/ 14 w 38"/>
                  <a:gd name="T3" fmla="*/ 49 h 49"/>
                  <a:gd name="T4" fmla="*/ 38 w 38"/>
                  <a:gd name="T5" fmla="*/ 21 h 49"/>
                  <a:gd name="T6" fmla="*/ 38 w 38"/>
                  <a:gd name="T7" fmla="*/ 0 h 49"/>
                  <a:gd name="T8" fmla="*/ 19 w 38"/>
                  <a:gd name="T9" fmla="*/ 21 h 49"/>
                  <a:gd name="T10" fmla="*/ 0 w 38"/>
                  <a:gd name="T11" fmla="*/ 38 h 49"/>
                </a:gdLst>
                <a:ahLst/>
                <a:cxnLst>
                  <a:cxn ang="0">
                    <a:pos x="T0" y="T1"/>
                  </a:cxn>
                  <a:cxn ang="0">
                    <a:pos x="T2" y="T3"/>
                  </a:cxn>
                  <a:cxn ang="0">
                    <a:pos x="T4" y="T5"/>
                  </a:cxn>
                  <a:cxn ang="0">
                    <a:pos x="T6" y="T7"/>
                  </a:cxn>
                  <a:cxn ang="0">
                    <a:pos x="T8" y="T9"/>
                  </a:cxn>
                  <a:cxn ang="0">
                    <a:pos x="T10" y="T11"/>
                  </a:cxn>
                </a:cxnLst>
                <a:rect l="0" t="0" r="r" b="b"/>
                <a:pathLst>
                  <a:path w="38" h="49">
                    <a:moveTo>
                      <a:pt x="0" y="38"/>
                    </a:moveTo>
                    <a:cubicBezTo>
                      <a:pt x="6" y="45"/>
                      <a:pt x="14" y="49"/>
                      <a:pt x="14" y="49"/>
                    </a:cubicBezTo>
                    <a:cubicBezTo>
                      <a:pt x="14" y="49"/>
                      <a:pt x="38" y="35"/>
                      <a:pt x="38" y="21"/>
                    </a:cubicBezTo>
                    <a:cubicBezTo>
                      <a:pt x="38" y="16"/>
                      <a:pt x="38" y="6"/>
                      <a:pt x="38" y="0"/>
                    </a:cubicBezTo>
                    <a:cubicBezTo>
                      <a:pt x="38" y="0"/>
                      <a:pt x="36" y="5"/>
                      <a:pt x="19" y="21"/>
                    </a:cubicBezTo>
                    <a:cubicBezTo>
                      <a:pt x="3" y="37"/>
                      <a:pt x="0" y="38"/>
                      <a:pt x="0" y="38"/>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kern="0">
                  <a:solidFill>
                    <a:srgbClr val="505050"/>
                  </a:solidFill>
                </a:endParaRPr>
              </a:p>
            </p:txBody>
          </p:sp>
          <p:sp>
            <p:nvSpPr>
              <p:cNvPr id="123" name="Freeform 79"/>
              <p:cNvSpPr>
                <a:spLocks/>
              </p:cNvSpPr>
              <p:nvPr/>
            </p:nvSpPr>
            <p:spPr bwMode="auto">
              <a:xfrm>
                <a:off x="7792020" y="3598711"/>
                <a:ext cx="183467" cy="216057"/>
              </a:xfrm>
              <a:custGeom>
                <a:avLst/>
                <a:gdLst>
                  <a:gd name="T0" fmla="*/ 63 w 64"/>
                  <a:gd name="T1" fmla="*/ 4 h 76"/>
                  <a:gd name="T2" fmla="*/ 64 w 64"/>
                  <a:gd name="T3" fmla="*/ 6 h 76"/>
                  <a:gd name="T4" fmla="*/ 64 w 64"/>
                  <a:gd name="T5" fmla="*/ 38 h 76"/>
                  <a:gd name="T6" fmla="*/ 33 w 64"/>
                  <a:gd name="T7" fmla="*/ 76 h 76"/>
                  <a:gd name="T8" fmla="*/ 31 w 64"/>
                  <a:gd name="T9" fmla="*/ 76 h 76"/>
                  <a:gd name="T10" fmla="*/ 0 w 64"/>
                  <a:gd name="T11" fmla="*/ 38 h 76"/>
                  <a:gd name="T12" fmla="*/ 0 w 64"/>
                  <a:gd name="T13" fmla="*/ 6 h 76"/>
                  <a:gd name="T14" fmla="*/ 1 w 64"/>
                  <a:gd name="T15" fmla="*/ 4 h 76"/>
                  <a:gd name="T16" fmla="*/ 32 w 64"/>
                  <a:gd name="T17" fmla="*/ 0 h 76"/>
                  <a:gd name="T18" fmla="*/ 63 w 64"/>
                  <a:gd name="T19" fmla="*/ 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3" y="4"/>
                    </a:moveTo>
                    <a:cubicBezTo>
                      <a:pt x="64" y="4"/>
                      <a:pt x="64" y="5"/>
                      <a:pt x="64" y="6"/>
                    </a:cubicBezTo>
                    <a:cubicBezTo>
                      <a:pt x="64" y="6"/>
                      <a:pt x="64" y="29"/>
                      <a:pt x="64" y="38"/>
                    </a:cubicBezTo>
                    <a:cubicBezTo>
                      <a:pt x="64" y="57"/>
                      <a:pt x="33" y="76"/>
                      <a:pt x="33" y="76"/>
                    </a:cubicBezTo>
                    <a:cubicBezTo>
                      <a:pt x="32" y="76"/>
                      <a:pt x="32" y="76"/>
                      <a:pt x="31" y="76"/>
                    </a:cubicBezTo>
                    <a:cubicBezTo>
                      <a:pt x="31" y="76"/>
                      <a:pt x="0" y="57"/>
                      <a:pt x="0" y="38"/>
                    </a:cubicBezTo>
                    <a:cubicBezTo>
                      <a:pt x="0" y="29"/>
                      <a:pt x="0" y="6"/>
                      <a:pt x="0" y="6"/>
                    </a:cubicBezTo>
                    <a:cubicBezTo>
                      <a:pt x="0" y="5"/>
                      <a:pt x="0" y="4"/>
                      <a:pt x="1" y="4"/>
                    </a:cubicBezTo>
                    <a:cubicBezTo>
                      <a:pt x="1" y="4"/>
                      <a:pt x="6" y="0"/>
                      <a:pt x="32" y="0"/>
                    </a:cubicBezTo>
                    <a:cubicBezTo>
                      <a:pt x="58" y="0"/>
                      <a:pt x="63" y="4"/>
                      <a:pt x="63" y="4"/>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kern="0">
                  <a:solidFill>
                    <a:srgbClr val="505050"/>
                  </a:solidFill>
                </a:endParaRPr>
              </a:p>
            </p:txBody>
          </p:sp>
          <p:sp>
            <p:nvSpPr>
              <p:cNvPr id="124" name="Freeform 80"/>
              <p:cNvSpPr>
                <a:spLocks/>
              </p:cNvSpPr>
              <p:nvPr/>
            </p:nvSpPr>
            <p:spPr bwMode="auto">
              <a:xfrm>
                <a:off x="7814955" y="3620444"/>
                <a:ext cx="117081" cy="112253"/>
              </a:xfrm>
              <a:custGeom>
                <a:avLst/>
                <a:gdLst>
                  <a:gd name="T0" fmla="*/ 41 w 41"/>
                  <a:gd name="T1" fmla="*/ 1 h 39"/>
                  <a:gd name="T2" fmla="*/ 24 w 41"/>
                  <a:gd name="T3" fmla="*/ 0 h 39"/>
                  <a:gd name="T4" fmla="*/ 0 w 41"/>
                  <a:gd name="T5" fmla="*/ 4 h 39"/>
                  <a:gd name="T6" fmla="*/ 0 w 41"/>
                  <a:gd name="T7" fmla="*/ 29 h 39"/>
                  <a:gd name="T8" fmla="*/ 4 w 41"/>
                  <a:gd name="T9" fmla="*/ 39 h 39"/>
                  <a:gd name="T10" fmla="*/ 23 w 41"/>
                  <a:gd name="T11" fmla="*/ 22 h 39"/>
                  <a:gd name="T12" fmla="*/ 41 w 41"/>
                  <a:gd name="T13" fmla="*/ 1 h 39"/>
                </a:gdLst>
                <a:ahLst/>
                <a:cxnLst>
                  <a:cxn ang="0">
                    <a:pos x="T0" y="T1"/>
                  </a:cxn>
                  <a:cxn ang="0">
                    <a:pos x="T2" y="T3"/>
                  </a:cxn>
                  <a:cxn ang="0">
                    <a:pos x="T4" y="T5"/>
                  </a:cxn>
                  <a:cxn ang="0">
                    <a:pos x="T6" y="T7"/>
                  </a:cxn>
                  <a:cxn ang="0">
                    <a:pos x="T8" y="T9"/>
                  </a:cxn>
                  <a:cxn ang="0">
                    <a:pos x="T10" y="T11"/>
                  </a:cxn>
                  <a:cxn ang="0">
                    <a:pos x="T12" y="T13"/>
                  </a:cxn>
                </a:cxnLst>
                <a:rect l="0" t="0" r="r" b="b"/>
                <a:pathLst>
                  <a:path w="41" h="39">
                    <a:moveTo>
                      <a:pt x="41" y="1"/>
                    </a:moveTo>
                    <a:cubicBezTo>
                      <a:pt x="37" y="1"/>
                      <a:pt x="32" y="0"/>
                      <a:pt x="24" y="0"/>
                    </a:cubicBezTo>
                    <a:cubicBezTo>
                      <a:pt x="5" y="0"/>
                      <a:pt x="0" y="4"/>
                      <a:pt x="0" y="4"/>
                    </a:cubicBezTo>
                    <a:cubicBezTo>
                      <a:pt x="0" y="4"/>
                      <a:pt x="0" y="21"/>
                      <a:pt x="0" y="29"/>
                    </a:cubicBezTo>
                    <a:cubicBezTo>
                      <a:pt x="0" y="32"/>
                      <a:pt x="1" y="36"/>
                      <a:pt x="4" y="39"/>
                    </a:cubicBezTo>
                    <a:cubicBezTo>
                      <a:pt x="4" y="39"/>
                      <a:pt x="6" y="39"/>
                      <a:pt x="23" y="22"/>
                    </a:cubicBezTo>
                    <a:cubicBezTo>
                      <a:pt x="40" y="5"/>
                      <a:pt x="41" y="1"/>
                      <a:pt x="41" y="1"/>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kern="0">
                  <a:solidFill>
                    <a:srgbClr val="505050"/>
                  </a:solidFill>
                </a:endParaRPr>
              </a:p>
            </p:txBody>
          </p:sp>
          <p:sp>
            <p:nvSpPr>
              <p:cNvPr id="125" name="Freeform 81"/>
              <p:cNvSpPr>
                <a:spLocks/>
              </p:cNvSpPr>
              <p:nvPr/>
            </p:nvSpPr>
            <p:spPr bwMode="auto">
              <a:xfrm>
                <a:off x="7843926" y="3643365"/>
                <a:ext cx="108632" cy="140014"/>
              </a:xfrm>
              <a:custGeom>
                <a:avLst/>
                <a:gdLst>
                  <a:gd name="T0" fmla="*/ 0 w 38"/>
                  <a:gd name="T1" fmla="*/ 38 h 49"/>
                  <a:gd name="T2" fmla="*/ 14 w 38"/>
                  <a:gd name="T3" fmla="*/ 49 h 49"/>
                  <a:gd name="T4" fmla="*/ 38 w 38"/>
                  <a:gd name="T5" fmla="*/ 21 h 49"/>
                  <a:gd name="T6" fmla="*/ 38 w 38"/>
                  <a:gd name="T7" fmla="*/ 0 h 49"/>
                  <a:gd name="T8" fmla="*/ 19 w 38"/>
                  <a:gd name="T9" fmla="*/ 21 h 49"/>
                  <a:gd name="T10" fmla="*/ 0 w 38"/>
                  <a:gd name="T11" fmla="*/ 38 h 49"/>
                </a:gdLst>
                <a:ahLst/>
                <a:cxnLst>
                  <a:cxn ang="0">
                    <a:pos x="T0" y="T1"/>
                  </a:cxn>
                  <a:cxn ang="0">
                    <a:pos x="T2" y="T3"/>
                  </a:cxn>
                  <a:cxn ang="0">
                    <a:pos x="T4" y="T5"/>
                  </a:cxn>
                  <a:cxn ang="0">
                    <a:pos x="T6" y="T7"/>
                  </a:cxn>
                  <a:cxn ang="0">
                    <a:pos x="T8" y="T9"/>
                  </a:cxn>
                  <a:cxn ang="0">
                    <a:pos x="T10" y="T11"/>
                  </a:cxn>
                </a:cxnLst>
                <a:rect l="0" t="0" r="r" b="b"/>
                <a:pathLst>
                  <a:path w="38" h="49">
                    <a:moveTo>
                      <a:pt x="0" y="38"/>
                    </a:moveTo>
                    <a:cubicBezTo>
                      <a:pt x="6" y="45"/>
                      <a:pt x="14" y="49"/>
                      <a:pt x="14" y="49"/>
                    </a:cubicBezTo>
                    <a:cubicBezTo>
                      <a:pt x="14" y="49"/>
                      <a:pt x="38" y="35"/>
                      <a:pt x="38" y="21"/>
                    </a:cubicBezTo>
                    <a:cubicBezTo>
                      <a:pt x="38" y="16"/>
                      <a:pt x="38" y="6"/>
                      <a:pt x="38" y="0"/>
                    </a:cubicBezTo>
                    <a:cubicBezTo>
                      <a:pt x="38" y="0"/>
                      <a:pt x="36" y="5"/>
                      <a:pt x="19" y="21"/>
                    </a:cubicBezTo>
                    <a:cubicBezTo>
                      <a:pt x="3" y="37"/>
                      <a:pt x="0" y="38"/>
                      <a:pt x="0" y="38"/>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kern="0">
                  <a:solidFill>
                    <a:srgbClr val="505050"/>
                  </a:solidFill>
                </a:endParaRPr>
              </a:p>
            </p:txBody>
          </p:sp>
          <p:grpSp>
            <p:nvGrpSpPr>
              <p:cNvPr id="126" name="Group 125"/>
              <p:cNvGrpSpPr/>
              <p:nvPr/>
            </p:nvGrpSpPr>
            <p:grpSpPr>
              <a:xfrm>
                <a:off x="8577833" y="3586804"/>
                <a:ext cx="183467" cy="216057"/>
                <a:chOff x="1746244" y="6292858"/>
                <a:chExt cx="241299" cy="284163"/>
              </a:xfrm>
            </p:grpSpPr>
            <p:sp>
              <p:nvSpPr>
                <p:cNvPr id="127" name="Freeform 79"/>
                <p:cNvSpPr>
                  <a:spLocks/>
                </p:cNvSpPr>
                <p:nvPr/>
              </p:nvSpPr>
              <p:spPr bwMode="auto">
                <a:xfrm>
                  <a:off x="1746244" y="6292858"/>
                  <a:ext cx="241299" cy="284163"/>
                </a:xfrm>
                <a:custGeom>
                  <a:avLst/>
                  <a:gdLst>
                    <a:gd name="T0" fmla="*/ 63 w 64"/>
                    <a:gd name="T1" fmla="*/ 4 h 76"/>
                    <a:gd name="T2" fmla="*/ 64 w 64"/>
                    <a:gd name="T3" fmla="*/ 6 h 76"/>
                    <a:gd name="T4" fmla="*/ 64 w 64"/>
                    <a:gd name="T5" fmla="*/ 38 h 76"/>
                    <a:gd name="T6" fmla="*/ 33 w 64"/>
                    <a:gd name="T7" fmla="*/ 76 h 76"/>
                    <a:gd name="T8" fmla="*/ 31 w 64"/>
                    <a:gd name="T9" fmla="*/ 76 h 76"/>
                    <a:gd name="T10" fmla="*/ 0 w 64"/>
                    <a:gd name="T11" fmla="*/ 38 h 76"/>
                    <a:gd name="T12" fmla="*/ 0 w 64"/>
                    <a:gd name="T13" fmla="*/ 6 h 76"/>
                    <a:gd name="T14" fmla="*/ 1 w 64"/>
                    <a:gd name="T15" fmla="*/ 4 h 76"/>
                    <a:gd name="T16" fmla="*/ 32 w 64"/>
                    <a:gd name="T17" fmla="*/ 0 h 76"/>
                    <a:gd name="T18" fmla="*/ 63 w 64"/>
                    <a:gd name="T19" fmla="*/ 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3" y="4"/>
                      </a:moveTo>
                      <a:cubicBezTo>
                        <a:pt x="64" y="4"/>
                        <a:pt x="64" y="5"/>
                        <a:pt x="64" y="6"/>
                      </a:cubicBezTo>
                      <a:cubicBezTo>
                        <a:pt x="64" y="6"/>
                        <a:pt x="64" y="29"/>
                        <a:pt x="64" y="38"/>
                      </a:cubicBezTo>
                      <a:cubicBezTo>
                        <a:pt x="64" y="57"/>
                        <a:pt x="33" y="76"/>
                        <a:pt x="33" y="76"/>
                      </a:cubicBezTo>
                      <a:cubicBezTo>
                        <a:pt x="32" y="76"/>
                        <a:pt x="32" y="76"/>
                        <a:pt x="31" y="76"/>
                      </a:cubicBezTo>
                      <a:cubicBezTo>
                        <a:pt x="31" y="76"/>
                        <a:pt x="0" y="57"/>
                        <a:pt x="0" y="38"/>
                      </a:cubicBezTo>
                      <a:cubicBezTo>
                        <a:pt x="0" y="29"/>
                        <a:pt x="0" y="6"/>
                        <a:pt x="0" y="6"/>
                      </a:cubicBezTo>
                      <a:cubicBezTo>
                        <a:pt x="0" y="5"/>
                        <a:pt x="0" y="4"/>
                        <a:pt x="1" y="4"/>
                      </a:cubicBezTo>
                      <a:cubicBezTo>
                        <a:pt x="1" y="4"/>
                        <a:pt x="6" y="0"/>
                        <a:pt x="32" y="0"/>
                      </a:cubicBezTo>
                      <a:cubicBezTo>
                        <a:pt x="58" y="0"/>
                        <a:pt x="63" y="4"/>
                        <a:pt x="63" y="4"/>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kern="0">
                    <a:solidFill>
                      <a:srgbClr val="505050"/>
                    </a:solidFill>
                  </a:endParaRPr>
                </a:p>
              </p:txBody>
            </p:sp>
            <p:sp>
              <p:nvSpPr>
                <p:cNvPr id="128" name="Freeform 80"/>
                <p:cNvSpPr>
                  <a:spLocks/>
                </p:cNvSpPr>
                <p:nvPr/>
              </p:nvSpPr>
              <p:spPr bwMode="auto">
                <a:xfrm>
                  <a:off x="1776409" y="6321442"/>
                  <a:ext cx="153987" cy="147638"/>
                </a:xfrm>
                <a:custGeom>
                  <a:avLst/>
                  <a:gdLst>
                    <a:gd name="T0" fmla="*/ 41 w 41"/>
                    <a:gd name="T1" fmla="*/ 1 h 39"/>
                    <a:gd name="T2" fmla="*/ 24 w 41"/>
                    <a:gd name="T3" fmla="*/ 0 h 39"/>
                    <a:gd name="T4" fmla="*/ 0 w 41"/>
                    <a:gd name="T5" fmla="*/ 4 h 39"/>
                    <a:gd name="T6" fmla="*/ 0 w 41"/>
                    <a:gd name="T7" fmla="*/ 29 h 39"/>
                    <a:gd name="T8" fmla="*/ 4 w 41"/>
                    <a:gd name="T9" fmla="*/ 39 h 39"/>
                    <a:gd name="T10" fmla="*/ 23 w 41"/>
                    <a:gd name="T11" fmla="*/ 22 h 39"/>
                    <a:gd name="T12" fmla="*/ 41 w 41"/>
                    <a:gd name="T13" fmla="*/ 1 h 39"/>
                  </a:gdLst>
                  <a:ahLst/>
                  <a:cxnLst>
                    <a:cxn ang="0">
                      <a:pos x="T0" y="T1"/>
                    </a:cxn>
                    <a:cxn ang="0">
                      <a:pos x="T2" y="T3"/>
                    </a:cxn>
                    <a:cxn ang="0">
                      <a:pos x="T4" y="T5"/>
                    </a:cxn>
                    <a:cxn ang="0">
                      <a:pos x="T6" y="T7"/>
                    </a:cxn>
                    <a:cxn ang="0">
                      <a:pos x="T8" y="T9"/>
                    </a:cxn>
                    <a:cxn ang="0">
                      <a:pos x="T10" y="T11"/>
                    </a:cxn>
                    <a:cxn ang="0">
                      <a:pos x="T12" y="T13"/>
                    </a:cxn>
                  </a:cxnLst>
                  <a:rect l="0" t="0" r="r" b="b"/>
                  <a:pathLst>
                    <a:path w="41" h="39">
                      <a:moveTo>
                        <a:pt x="41" y="1"/>
                      </a:moveTo>
                      <a:cubicBezTo>
                        <a:pt x="37" y="1"/>
                        <a:pt x="32" y="0"/>
                        <a:pt x="24" y="0"/>
                      </a:cubicBezTo>
                      <a:cubicBezTo>
                        <a:pt x="5" y="0"/>
                        <a:pt x="0" y="4"/>
                        <a:pt x="0" y="4"/>
                      </a:cubicBezTo>
                      <a:cubicBezTo>
                        <a:pt x="0" y="4"/>
                        <a:pt x="0" y="21"/>
                        <a:pt x="0" y="29"/>
                      </a:cubicBezTo>
                      <a:cubicBezTo>
                        <a:pt x="0" y="32"/>
                        <a:pt x="1" y="36"/>
                        <a:pt x="4" y="39"/>
                      </a:cubicBezTo>
                      <a:cubicBezTo>
                        <a:pt x="4" y="39"/>
                        <a:pt x="6" y="39"/>
                        <a:pt x="23" y="22"/>
                      </a:cubicBezTo>
                      <a:cubicBezTo>
                        <a:pt x="40" y="5"/>
                        <a:pt x="41" y="1"/>
                        <a:pt x="41" y="1"/>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kern="0">
                    <a:solidFill>
                      <a:srgbClr val="505050"/>
                    </a:solidFill>
                  </a:endParaRPr>
                </a:p>
              </p:txBody>
            </p:sp>
            <p:sp>
              <p:nvSpPr>
                <p:cNvPr id="129" name="Freeform 81"/>
                <p:cNvSpPr>
                  <a:spLocks/>
                </p:cNvSpPr>
                <p:nvPr/>
              </p:nvSpPr>
              <p:spPr bwMode="auto">
                <a:xfrm>
                  <a:off x="1814512" y="6351588"/>
                  <a:ext cx="142875" cy="184150"/>
                </a:xfrm>
                <a:custGeom>
                  <a:avLst/>
                  <a:gdLst>
                    <a:gd name="T0" fmla="*/ 0 w 38"/>
                    <a:gd name="T1" fmla="*/ 38 h 49"/>
                    <a:gd name="T2" fmla="*/ 14 w 38"/>
                    <a:gd name="T3" fmla="*/ 49 h 49"/>
                    <a:gd name="T4" fmla="*/ 38 w 38"/>
                    <a:gd name="T5" fmla="*/ 21 h 49"/>
                    <a:gd name="T6" fmla="*/ 38 w 38"/>
                    <a:gd name="T7" fmla="*/ 0 h 49"/>
                    <a:gd name="T8" fmla="*/ 19 w 38"/>
                    <a:gd name="T9" fmla="*/ 21 h 49"/>
                    <a:gd name="T10" fmla="*/ 0 w 38"/>
                    <a:gd name="T11" fmla="*/ 38 h 49"/>
                  </a:gdLst>
                  <a:ahLst/>
                  <a:cxnLst>
                    <a:cxn ang="0">
                      <a:pos x="T0" y="T1"/>
                    </a:cxn>
                    <a:cxn ang="0">
                      <a:pos x="T2" y="T3"/>
                    </a:cxn>
                    <a:cxn ang="0">
                      <a:pos x="T4" y="T5"/>
                    </a:cxn>
                    <a:cxn ang="0">
                      <a:pos x="T6" y="T7"/>
                    </a:cxn>
                    <a:cxn ang="0">
                      <a:pos x="T8" y="T9"/>
                    </a:cxn>
                    <a:cxn ang="0">
                      <a:pos x="T10" y="T11"/>
                    </a:cxn>
                  </a:cxnLst>
                  <a:rect l="0" t="0" r="r" b="b"/>
                  <a:pathLst>
                    <a:path w="38" h="49">
                      <a:moveTo>
                        <a:pt x="0" y="38"/>
                      </a:moveTo>
                      <a:cubicBezTo>
                        <a:pt x="6" y="45"/>
                        <a:pt x="14" y="49"/>
                        <a:pt x="14" y="49"/>
                      </a:cubicBezTo>
                      <a:cubicBezTo>
                        <a:pt x="14" y="49"/>
                        <a:pt x="38" y="35"/>
                        <a:pt x="38" y="21"/>
                      </a:cubicBezTo>
                      <a:cubicBezTo>
                        <a:pt x="38" y="16"/>
                        <a:pt x="38" y="6"/>
                        <a:pt x="38" y="0"/>
                      </a:cubicBezTo>
                      <a:cubicBezTo>
                        <a:pt x="38" y="0"/>
                        <a:pt x="36" y="5"/>
                        <a:pt x="19" y="21"/>
                      </a:cubicBezTo>
                      <a:cubicBezTo>
                        <a:pt x="3" y="37"/>
                        <a:pt x="0" y="38"/>
                        <a:pt x="0" y="38"/>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kern="0">
                    <a:solidFill>
                      <a:srgbClr val="505050"/>
                    </a:solidFill>
                  </a:endParaRPr>
                </a:p>
              </p:txBody>
            </p:sp>
          </p:grpSp>
        </p:grpSp>
        <p:grpSp>
          <p:nvGrpSpPr>
            <p:cNvPr id="106" name="Group 105"/>
            <p:cNvGrpSpPr/>
            <p:nvPr/>
          </p:nvGrpSpPr>
          <p:grpSpPr>
            <a:xfrm>
              <a:off x="6144638" y="3772244"/>
              <a:ext cx="594302" cy="317527"/>
              <a:chOff x="3723971" y="2509717"/>
              <a:chExt cx="981744" cy="322495"/>
            </a:xfrm>
            <a:solidFill>
              <a:srgbClr val="969696"/>
            </a:solidFill>
          </p:grpSpPr>
          <p:sp>
            <p:nvSpPr>
              <p:cNvPr id="118" name="Right Arrow 350"/>
              <p:cNvSpPr/>
              <p:nvPr/>
            </p:nvSpPr>
            <p:spPr>
              <a:xfrm>
                <a:off x="3723971" y="2509717"/>
                <a:ext cx="981744" cy="165905"/>
              </a:xfrm>
              <a:prstGeom prst="rightArrow">
                <a:avLst>
                  <a:gd name="adj1" fmla="val 34066"/>
                  <a:gd name="adj2" fmla="val 74623"/>
                </a:avLst>
              </a:prstGeom>
              <a:grp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defRPr/>
                </a:pPr>
                <a:endParaRPr lang="en-US" sz="1224" kern="0">
                  <a:solidFill>
                    <a:srgbClr val="BFBFBF"/>
                  </a:solidFill>
                  <a:latin typeface="Segoe UI"/>
                </a:endParaRPr>
              </a:p>
            </p:txBody>
          </p:sp>
          <p:sp>
            <p:nvSpPr>
              <p:cNvPr id="119" name="Right Arrow 351"/>
              <p:cNvSpPr/>
              <p:nvPr/>
            </p:nvSpPr>
            <p:spPr>
              <a:xfrm rot="10800000">
                <a:off x="3723971" y="2666307"/>
                <a:ext cx="981744" cy="165905"/>
              </a:xfrm>
              <a:prstGeom prst="rightArrow">
                <a:avLst>
                  <a:gd name="adj1" fmla="val 34066"/>
                  <a:gd name="adj2" fmla="val 74623"/>
                </a:avLst>
              </a:prstGeom>
              <a:grp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defRPr/>
                </a:pPr>
                <a:endParaRPr lang="en-US" sz="1224" kern="0">
                  <a:solidFill>
                    <a:srgbClr val="BFBFBF"/>
                  </a:solidFill>
                  <a:latin typeface="Segoe UI"/>
                </a:endParaRPr>
              </a:p>
            </p:txBody>
          </p:sp>
        </p:grpSp>
        <p:sp>
          <p:nvSpPr>
            <p:cNvPr id="107" name="Rounded Rectangle 339"/>
            <p:cNvSpPr/>
            <p:nvPr/>
          </p:nvSpPr>
          <p:spPr>
            <a:xfrm flipH="1" flipV="1">
              <a:off x="4842647" y="5569271"/>
              <a:ext cx="2782267" cy="1142439"/>
            </a:xfrm>
            <a:prstGeom prst="roundRect">
              <a:avLst>
                <a:gd name="adj" fmla="val 1883"/>
              </a:avLst>
            </a:prstGeom>
            <a:solidFill>
              <a:srgbClr val="FFFFFF"/>
            </a:solidFill>
            <a:ln w="12700" cap="flat" cmpd="sng" algn="ctr">
              <a:solidFill>
                <a:srgbClr val="FFFFFF">
                  <a:lumMod val="75000"/>
                </a:srgbClr>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defRPr/>
              </a:pPr>
              <a:endParaRPr lang="en-US" sz="1049" kern="0">
                <a:solidFill>
                  <a:prstClr val="white"/>
                </a:solidFill>
                <a:latin typeface="Segoe UI"/>
              </a:endParaRPr>
            </a:p>
          </p:txBody>
        </p:sp>
        <p:sp>
          <p:nvSpPr>
            <p:cNvPr id="108" name="Rectangle 107"/>
            <p:cNvSpPr/>
            <p:nvPr/>
          </p:nvSpPr>
          <p:spPr bwMode="auto">
            <a:xfrm>
              <a:off x="4918125" y="6617802"/>
              <a:ext cx="681615" cy="192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58287" defTabSz="932293" fontAlgn="base">
                <a:lnSpc>
                  <a:spcPct val="90000"/>
                </a:lnSpc>
                <a:spcBef>
                  <a:spcPct val="0"/>
                </a:spcBef>
                <a:spcAft>
                  <a:spcPct val="0"/>
                </a:spcAft>
                <a:tabLst>
                  <a:tab pos="63145" algn="l"/>
                </a:tabLst>
                <a:defRPr/>
              </a:pPr>
              <a:r>
                <a:rPr lang="en-US" sz="918" kern="0">
                  <a:solidFill>
                    <a:srgbClr val="505050">
                      <a:lumMod val="60000"/>
                      <a:lumOff val="40000"/>
                    </a:srgbClr>
                  </a:solidFill>
                  <a:latin typeface="Segoe UI"/>
                  <a:ea typeface="Segoe UI" pitchFamily="34" charset="0"/>
                  <a:cs typeface="Segoe UI" pitchFamily="34" charset="0"/>
                </a:rPr>
                <a:t>Hypervisor</a:t>
              </a:r>
            </a:p>
          </p:txBody>
        </p:sp>
        <p:grpSp>
          <p:nvGrpSpPr>
            <p:cNvPr id="109" name="Group 108"/>
            <p:cNvGrpSpPr/>
            <p:nvPr/>
          </p:nvGrpSpPr>
          <p:grpSpPr>
            <a:xfrm>
              <a:off x="5853773" y="5717467"/>
              <a:ext cx="728881" cy="540074"/>
              <a:chOff x="6611938" y="6832601"/>
              <a:chExt cx="263525" cy="195263"/>
            </a:xfrm>
          </p:grpSpPr>
          <p:sp>
            <p:nvSpPr>
              <p:cNvPr id="114" name="Freeform 8"/>
              <p:cNvSpPr>
                <a:spLocks/>
              </p:cNvSpPr>
              <p:nvPr/>
            </p:nvSpPr>
            <p:spPr bwMode="auto">
              <a:xfrm>
                <a:off x="6691313" y="6999288"/>
                <a:ext cx="104775" cy="28575"/>
              </a:xfrm>
              <a:custGeom>
                <a:avLst/>
                <a:gdLst>
                  <a:gd name="T0" fmla="*/ 66 w 66"/>
                  <a:gd name="T1" fmla="*/ 18 h 18"/>
                  <a:gd name="T2" fmla="*/ 0 w 66"/>
                  <a:gd name="T3" fmla="*/ 18 h 18"/>
                  <a:gd name="T4" fmla="*/ 11 w 66"/>
                  <a:gd name="T5" fmla="*/ 0 h 18"/>
                  <a:gd name="T6" fmla="*/ 56 w 66"/>
                  <a:gd name="T7" fmla="*/ 0 h 18"/>
                  <a:gd name="T8" fmla="*/ 66 w 66"/>
                  <a:gd name="T9" fmla="*/ 18 h 18"/>
                </a:gdLst>
                <a:ahLst/>
                <a:cxnLst>
                  <a:cxn ang="0">
                    <a:pos x="T0" y="T1"/>
                  </a:cxn>
                  <a:cxn ang="0">
                    <a:pos x="T2" y="T3"/>
                  </a:cxn>
                  <a:cxn ang="0">
                    <a:pos x="T4" y="T5"/>
                  </a:cxn>
                  <a:cxn ang="0">
                    <a:pos x="T6" y="T7"/>
                  </a:cxn>
                  <a:cxn ang="0">
                    <a:pos x="T8" y="T9"/>
                  </a:cxn>
                </a:cxnLst>
                <a:rect l="0" t="0" r="r" b="b"/>
                <a:pathLst>
                  <a:path w="66" h="18">
                    <a:moveTo>
                      <a:pt x="66" y="18"/>
                    </a:moveTo>
                    <a:lnTo>
                      <a:pt x="0" y="18"/>
                    </a:lnTo>
                    <a:lnTo>
                      <a:pt x="11" y="0"/>
                    </a:lnTo>
                    <a:lnTo>
                      <a:pt x="56" y="0"/>
                    </a:lnTo>
                    <a:lnTo>
                      <a:pt x="66" y="18"/>
                    </a:ln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kern="0">
                  <a:solidFill>
                    <a:srgbClr val="505050"/>
                  </a:solidFill>
                </a:endParaRPr>
              </a:p>
            </p:txBody>
          </p:sp>
          <p:sp>
            <p:nvSpPr>
              <p:cNvPr id="115" name="Line 54"/>
              <p:cNvSpPr>
                <a:spLocks noChangeShapeType="1"/>
              </p:cNvSpPr>
              <p:nvPr/>
            </p:nvSpPr>
            <p:spPr bwMode="auto">
              <a:xfrm>
                <a:off x="6653213" y="6999288"/>
                <a:ext cx="180975" cy="0"/>
              </a:xfrm>
              <a:prstGeom prst="line">
                <a:avLst/>
              </a:prstGeom>
              <a:noFill/>
              <a:ln w="11113" cap="rnd">
                <a:solidFill>
                  <a:srgbClr val="0078D7"/>
                </a:solidFill>
                <a:prstDash val="solid"/>
                <a:round/>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defRPr/>
                </a:pPr>
                <a:endParaRPr lang="en-US" kern="0">
                  <a:solidFill>
                    <a:srgbClr val="505050"/>
                  </a:solidFill>
                </a:endParaRPr>
              </a:p>
            </p:txBody>
          </p:sp>
          <p:sp>
            <p:nvSpPr>
              <p:cNvPr id="116" name="Rectangle 56"/>
              <p:cNvSpPr>
                <a:spLocks noChangeArrowheads="1"/>
              </p:cNvSpPr>
              <p:nvPr/>
            </p:nvSpPr>
            <p:spPr bwMode="auto">
              <a:xfrm>
                <a:off x="6645276" y="6832601"/>
                <a:ext cx="195263" cy="136525"/>
              </a:xfrm>
              <a:prstGeom prst="rect">
                <a:avLst/>
              </a:pr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kern="0">
                  <a:solidFill>
                    <a:srgbClr val="505050"/>
                  </a:solidFill>
                </a:endParaRPr>
              </a:p>
            </p:txBody>
          </p:sp>
          <p:sp>
            <p:nvSpPr>
              <p:cNvPr id="117" name="Freeform 57"/>
              <p:cNvSpPr>
                <a:spLocks/>
              </p:cNvSpPr>
              <p:nvPr/>
            </p:nvSpPr>
            <p:spPr bwMode="auto">
              <a:xfrm>
                <a:off x="6611938" y="6969126"/>
                <a:ext cx="263525" cy="58738"/>
              </a:xfrm>
              <a:custGeom>
                <a:avLst/>
                <a:gdLst>
                  <a:gd name="T0" fmla="*/ 166 w 166"/>
                  <a:gd name="T1" fmla="*/ 37 h 37"/>
                  <a:gd name="T2" fmla="*/ 0 w 166"/>
                  <a:gd name="T3" fmla="*/ 37 h 37"/>
                  <a:gd name="T4" fmla="*/ 21 w 166"/>
                  <a:gd name="T5" fmla="*/ 0 h 37"/>
                  <a:gd name="T6" fmla="*/ 144 w 166"/>
                  <a:gd name="T7" fmla="*/ 0 h 37"/>
                  <a:gd name="T8" fmla="*/ 166 w 166"/>
                  <a:gd name="T9" fmla="*/ 37 h 37"/>
                </a:gdLst>
                <a:ahLst/>
                <a:cxnLst>
                  <a:cxn ang="0">
                    <a:pos x="T0" y="T1"/>
                  </a:cxn>
                  <a:cxn ang="0">
                    <a:pos x="T2" y="T3"/>
                  </a:cxn>
                  <a:cxn ang="0">
                    <a:pos x="T4" y="T5"/>
                  </a:cxn>
                  <a:cxn ang="0">
                    <a:pos x="T6" y="T7"/>
                  </a:cxn>
                  <a:cxn ang="0">
                    <a:pos x="T8" y="T9"/>
                  </a:cxn>
                </a:cxnLst>
                <a:rect l="0" t="0" r="r" b="b"/>
                <a:pathLst>
                  <a:path w="166" h="37">
                    <a:moveTo>
                      <a:pt x="166" y="37"/>
                    </a:moveTo>
                    <a:lnTo>
                      <a:pt x="0" y="37"/>
                    </a:lnTo>
                    <a:lnTo>
                      <a:pt x="21" y="0"/>
                    </a:lnTo>
                    <a:lnTo>
                      <a:pt x="144" y="0"/>
                    </a:lnTo>
                    <a:lnTo>
                      <a:pt x="166" y="37"/>
                    </a:ln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kern="0">
                  <a:solidFill>
                    <a:srgbClr val="505050"/>
                  </a:solidFill>
                </a:endParaRPr>
              </a:p>
            </p:txBody>
          </p:sp>
        </p:grpSp>
        <p:sp>
          <p:nvSpPr>
            <p:cNvPr id="110" name="Rectangle 109"/>
            <p:cNvSpPr/>
            <p:nvPr/>
          </p:nvSpPr>
          <p:spPr bwMode="auto">
            <a:xfrm>
              <a:off x="5596503" y="6312352"/>
              <a:ext cx="1243471" cy="26151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224" kern="0">
                  <a:solidFill>
                    <a:srgbClr val="505050">
                      <a:lumMod val="60000"/>
                      <a:lumOff val="40000"/>
                    </a:srgbClr>
                  </a:solidFill>
                  <a:latin typeface="Segoe UI"/>
                  <a:ea typeface="Segoe UI" pitchFamily="34" charset="0"/>
                  <a:cs typeface="Segoe UI" pitchFamily="34" charset="0"/>
                </a:rPr>
                <a:t>Device Hardware</a:t>
              </a:r>
            </a:p>
          </p:txBody>
        </p:sp>
        <p:sp>
          <p:nvSpPr>
            <p:cNvPr id="111" name="Rectangle 110"/>
            <p:cNvSpPr/>
            <p:nvPr/>
          </p:nvSpPr>
          <p:spPr bwMode="auto">
            <a:xfrm>
              <a:off x="3286996" y="4659982"/>
              <a:ext cx="2199966" cy="18288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tabLst>
                  <a:tab pos="63145" algn="l"/>
                </a:tabLst>
                <a:defRPr/>
              </a:pPr>
              <a:r>
                <a:rPr lang="en-US" sz="1122" kern="0">
                  <a:solidFill>
                    <a:srgbClr val="505050">
                      <a:lumMod val="60000"/>
                      <a:lumOff val="40000"/>
                    </a:srgbClr>
                  </a:solidFill>
                  <a:latin typeface="Segoe UI"/>
                  <a:ea typeface="Segoe UI" pitchFamily="34" charset="0"/>
                  <a:cs typeface="Segoe UI" pitchFamily="34" charset="0"/>
                </a:rPr>
                <a:t>Windows Operating System</a:t>
              </a:r>
            </a:p>
          </p:txBody>
        </p:sp>
        <p:sp>
          <p:nvSpPr>
            <p:cNvPr id="112" name="Rectangle 111"/>
            <p:cNvSpPr/>
            <p:nvPr/>
          </p:nvSpPr>
          <p:spPr bwMode="auto">
            <a:xfrm>
              <a:off x="6291837" y="5338609"/>
              <a:ext cx="1790811" cy="16557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122" kern="0">
                  <a:solidFill>
                    <a:srgbClr val="505050">
                      <a:lumMod val="60000"/>
                      <a:lumOff val="40000"/>
                    </a:srgbClr>
                  </a:solidFill>
                  <a:latin typeface="Segoe UI"/>
                  <a:ea typeface="Segoe UI" pitchFamily="34" charset="0"/>
                  <a:cs typeface="Segoe UI" pitchFamily="34" charset="0"/>
                </a:rPr>
                <a:t>Hyper-V</a:t>
              </a:r>
            </a:p>
          </p:txBody>
        </p:sp>
        <p:sp>
          <p:nvSpPr>
            <p:cNvPr id="113" name="Rectangle 112"/>
            <p:cNvSpPr/>
            <p:nvPr/>
          </p:nvSpPr>
          <p:spPr bwMode="auto">
            <a:xfrm>
              <a:off x="4358245" y="5338609"/>
              <a:ext cx="1786392" cy="16557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122" kern="0">
                  <a:solidFill>
                    <a:srgbClr val="505050">
                      <a:lumMod val="60000"/>
                      <a:lumOff val="40000"/>
                    </a:srgbClr>
                  </a:solidFill>
                  <a:latin typeface="Segoe UI"/>
                  <a:ea typeface="Segoe UI" pitchFamily="34" charset="0"/>
                  <a:cs typeface="Segoe UI" pitchFamily="34" charset="0"/>
                </a:rPr>
                <a:t>Hyper-V</a:t>
              </a:r>
            </a:p>
          </p:txBody>
        </p:sp>
      </p:grpSp>
      <p:sp>
        <p:nvSpPr>
          <p:cNvPr id="163" name="TextBox 162"/>
          <p:cNvSpPr txBox="1"/>
          <p:nvPr/>
        </p:nvSpPr>
        <p:spPr>
          <a:xfrm>
            <a:off x="449330" y="1727403"/>
            <a:ext cx="4053453" cy="923330"/>
          </a:xfrm>
          <a:prstGeom prst="rect">
            <a:avLst/>
          </a:prstGeom>
          <a:noFill/>
        </p:spPr>
        <p:txBody>
          <a:bodyPr wrap="square" lIns="0" tIns="0" rIns="0" bIns="0" rtlCol="0">
            <a:spAutoFit/>
          </a:bodyPr>
          <a:lstStyle/>
          <a:p>
            <a:pPr marL="342900" indent="-342900">
              <a:buFont typeface="Wingdings" panose="05000000000000000000" pitchFamily="2" charset="2"/>
              <a:buChar char="§"/>
            </a:pPr>
            <a:r>
              <a:rPr lang="en-CA" sz="2000"/>
              <a:t>Device Guard is tamper proof</a:t>
            </a:r>
          </a:p>
          <a:p>
            <a:pPr marL="342900" indent="-342900">
              <a:buFont typeface="Wingdings" panose="05000000000000000000" pitchFamily="2" charset="2"/>
              <a:buChar char="§"/>
            </a:pPr>
            <a:r>
              <a:rPr lang="en-CA" sz="2000"/>
              <a:t>Running in Virtualization based environment</a:t>
            </a:r>
            <a:endParaRPr lang="en-US" sz="2000"/>
          </a:p>
        </p:txBody>
      </p:sp>
    </p:spTree>
    <p:extLst>
      <p:ext uri="{BB962C8B-B14F-4D97-AF65-F5344CB8AC3E}">
        <p14:creationId xmlns:p14="http://schemas.microsoft.com/office/powerpoint/2010/main" val="147660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ln w="0"/>
                <a:solidFill>
                  <a:schemeClr val="accent1"/>
                </a:solidFill>
                <a:effectLst>
                  <a:outerShdw blurRad="38100" dist="25400" dir="5400000" algn="ctr" rotWithShape="0">
                    <a:srgbClr val="6E747A">
                      <a:alpha val="43000"/>
                    </a:srgbClr>
                  </a:outerShdw>
                </a:effectLst>
              </a:rPr>
              <a:t>Windows</a:t>
            </a:r>
            <a:r>
              <a:rPr lang="en-US" dirty="0"/>
              <a:t> Defender </a:t>
            </a:r>
            <a:r>
              <a:rPr lang="en-CA" dirty="0"/>
              <a:t>Device Guard UMCI vs AppLocker</a:t>
            </a:r>
            <a:endParaRPr lang="en-US" dirty="0"/>
          </a:p>
        </p:txBody>
      </p:sp>
      <p:sp>
        <p:nvSpPr>
          <p:cNvPr id="20" name="Rectangle 19">
            <a:hlinkClick r:id="" action="ppaction://noaction"/>
          </p:cNvPr>
          <p:cNvSpPr/>
          <p:nvPr>
            <p:custDataLst>
              <p:tags r:id="rId1"/>
            </p:custDataLst>
          </p:nvPr>
        </p:nvSpPr>
        <p:spPr>
          <a:xfrm>
            <a:off x="2661662" y="1735285"/>
            <a:ext cx="9010169" cy="2054291"/>
          </a:xfrm>
          <a:prstGeom prst="rect">
            <a:avLst/>
          </a:prstGeom>
          <a:solidFill>
            <a:schemeClr val="bg1">
              <a:lumMod val="85000"/>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AppLocker and Device Guard should run side-by-side</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Device Guard does not intend to replace AppLocker, but to complement it.</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Device Guard enforces code integrity, but there are scenarios that cannot be covered.</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There are also situations where Device Guard cannot be fully implemented.</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Best practice</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Enforce code integrity policies at the most restrictive level possible</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Use AppLocker to fine-tune the restrictions to an even lower level</a:t>
            </a:r>
          </a:p>
        </p:txBody>
      </p:sp>
      <p:sp>
        <p:nvSpPr>
          <p:cNvPr id="21" name="Rectangle 20">
            <a:hlinkClick r:id="" action="ppaction://noaction"/>
          </p:cNvPr>
          <p:cNvSpPr/>
          <p:nvPr>
            <p:custDataLst>
              <p:tags r:id="rId2"/>
            </p:custDataLst>
          </p:nvPr>
        </p:nvSpPr>
        <p:spPr>
          <a:xfrm>
            <a:off x="520701" y="1735283"/>
            <a:ext cx="1965232" cy="2054293"/>
          </a:xfrm>
          <a:prstGeom prst="rect">
            <a:avLst/>
          </a:prstGeom>
          <a:solidFill>
            <a:schemeClr val="accent1"/>
          </a:solidFill>
        </p:spPr>
        <p:txBody>
          <a:bodyPr vert="horz" lIns="137053" tIns="0" rIns="182737" bIns="0" anchor="ctr"/>
          <a:lstStyle/>
          <a:p>
            <a:pPr algn="ctr">
              <a:lnSpc>
                <a:spcPct val="90000"/>
              </a:lnSpc>
              <a:spcBef>
                <a:spcPct val="20000"/>
              </a:spcBef>
              <a:buSzPct val="90000"/>
              <a:buFont typeface="Wingdings" pitchFamily="2" charset="2"/>
              <a:buNone/>
            </a:pPr>
            <a:r>
              <a:rPr lang="en-US" sz="2000" b="1" dirty="0">
                <a:solidFill>
                  <a:schemeClr val="bg2"/>
                </a:solidFill>
                <a:cs typeface="Segoe UI Light" panose="020B0502040204020203" pitchFamily="34" charset="0"/>
              </a:rPr>
              <a:t>Comparison</a:t>
            </a:r>
          </a:p>
        </p:txBody>
      </p:sp>
      <p:sp>
        <p:nvSpPr>
          <p:cNvPr id="5" name="Rectangle 4">
            <a:hlinkClick r:id="" action="ppaction://noaction"/>
          </p:cNvPr>
          <p:cNvSpPr/>
          <p:nvPr>
            <p:custDataLst>
              <p:tags r:id="rId3"/>
            </p:custDataLst>
          </p:nvPr>
        </p:nvSpPr>
        <p:spPr>
          <a:xfrm>
            <a:off x="2661662" y="4081808"/>
            <a:ext cx="9010169" cy="791851"/>
          </a:xfrm>
          <a:prstGeom prst="rect">
            <a:avLst/>
          </a:prstGeom>
          <a:solidFill>
            <a:schemeClr val="bg1">
              <a:lumMod val="85000"/>
              <a:alpha val="33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27" tIns="45686" rIns="68527" bIns="45686" rtlCol="0" anchor="ctr"/>
          <a:lstStyle/>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Enforce code integrity policies at the most restrictive level possible</a:t>
            </a:r>
          </a:p>
          <a:p>
            <a:pPr marL="285750" indent="-285750">
              <a:lnSpc>
                <a:spcPct val="90000"/>
              </a:lnSpc>
              <a:spcBef>
                <a:spcPct val="20000"/>
              </a:spcBef>
              <a:buSzPct val="90000"/>
              <a:buFont typeface="Wingdings" panose="05000000000000000000" pitchFamily="2" charset="2"/>
              <a:buChar char="§"/>
            </a:pPr>
            <a:r>
              <a:rPr lang="en-US" sz="1500">
                <a:gradFill>
                  <a:gsLst>
                    <a:gs pos="0">
                      <a:schemeClr val="tx1"/>
                    </a:gs>
                    <a:gs pos="86000">
                      <a:schemeClr val="tx1"/>
                    </a:gs>
                  </a:gsLst>
                  <a:lin ang="5400000" scaled="0"/>
                </a:gradFill>
                <a:cs typeface="Segoe UI Light" panose="020B0502040204020203" pitchFamily="34" charset="0"/>
              </a:rPr>
              <a:t>Use AppLocker to fine-tune the restrictions to an even lower level</a:t>
            </a:r>
          </a:p>
        </p:txBody>
      </p:sp>
      <p:sp>
        <p:nvSpPr>
          <p:cNvPr id="6" name="Rectangle 5">
            <a:hlinkClick r:id="" action="ppaction://noaction"/>
          </p:cNvPr>
          <p:cNvSpPr/>
          <p:nvPr>
            <p:custDataLst>
              <p:tags r:id="rId4"/>
            </p:custDataLst>
          </p:nvPr>
        </p:nvSpPr>
        <p:spPr>
          <a:xfrm>
            <a:off x="520701" y="4081808"/>
            <a:ext cx="1965232" cy="791851"/>
          </a:xfrm>
          <a:prstGeom prst="rect">
            <a:avLst/>
          </a:prstGeom>
          <a:solidFill>
            <a:schemeClr val="accent1"/>
          </a:solidFill>
        </p:spPr>
        <p:txBody>
          <a:bodyPr vert="horz" lIns="137053" tIns="0" rIns="182737" bIns="0" anchor="ctr"/>
          <a:lstStyle/>
          <a:p>
            <a:pPr algn="ctr">
              <a:lnSpc>
                <a:spcPct val="90000"/>
              </a:lnSpc>
              <a:spcBef>
                <a:spcPct val="20000"/>
              </a:spcBef>
              <a:buSzPct val="90000"/>
              <a:buFont typeface="Wingdings" pitchFamily="2" charset="2"/>
              <a:buNone/>
            </a:pPr>
            <a:r>
              <a:rPr lang="en-US" sz="2000" b="1">
                <a:solidFill>
                  <a:schemeClr val="bg2"/>
                </a:solidFill>
                <a:cs typeface="Segoe UI Light" panose="020B0502040204020203" pitchFamily="34" charset="0"/>
              </a:rPr>
              <a:t>Best practice</a:t>
            </a:r>
          </a:p>
        </p:txBody>
      </p:sp>
    </p:spTree>
    <p:extLst>
      <p:ext uri="{BB962C8B-B14F-4D97-AF65-F5344CB8AC3E}">
        <p14:creationId xmlns:p14="http://schemas.microsoft.com/office/powerpoint/2010/main" val="261739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30E8F4-07C0-414D-87AE-0B57EC5951B5}"/>
              </a:ext>
            </a:extLst>
          </p:cNvPr>
          <p:cNvSpPr>
            <a:spLocks noGrp="1"/>
          </p:cNvSpPr>
          <p:nvPr>
            <p:ph type="title"/>
          </p:nvPr>
        </p:nvSpPr>
        <p:spPr/>
        <p:txBody>
          <a:bodyPr/>
          <a:lstStyle/>
          <a:p>
            <a:r>
              <a:rPr lang="en-US" sz="4800" dirty="0"/>
              <a:t>Labs</a:t>
            </a:r>
          </a:p>
        </p:txBody>
      </p:sp>
      <p:sp>
        <p:nvSpPr>
          <p:cNvPr id="2" name="TextBox 1">
            <a:extLst>
              <a:ext uri="{FF2B5EF4-FFF2-40B4-BE49-F238E27FC236}">
                <a16:creationId xmlns:a16="http://schemas.microsoft.com/office/drawing/2014/main" id="{C24973BA-EF3E-4A3B-A324-977E9AEFE29E}"/>
              </a:ext>
            </a:extLst>
          </p:cNvPr>
          <p:cNvSpPr txBox="1"/>
          <p:nvPr/>
        </p:nvSpPr>
        <p:spPr>
          <a:xfrm>
            <a:off x="269240" y="1748589"/>
            <a:ext cx="11104613" cy="1148007"/>
          </a:xfrm>
          <a:prstGeom prst="rect">
            <a:avLst/>
          </a:prstGeom>
          <a:noFill/>
        </p:spPr>
        <p:txBody>
          <a:bodyPr wrap="square" lIns="182880" tIns="146304" rIns="182880" bIns="146304" rtlCol="0">
            <a:spAutoFit/>
          </a:bodyPr>
          <a:lstStyle/>
          <a:p>
            <a:pPr marL="571500" indent="-571500">
              <a:lnSpc>
                <a:spcPct val="90000"/>
              </a:lnSpc>
              <a:spcAft>
                <a:spcPts val="600"/>
              </a:spcAft>
              <a:buFont typeface="Wingdings" panose="05000000000000000000" pitchFamily="2" charset="2"/>
              <a:buChar char="q"/>
            </a:pPr>
            <a:r>
              <a:rPr lang="en-GB" sz="2800" dirty="0">
                <a:gradFill>
                  <a:gsLst>
                    <a:gs pos="2917">
                      <a:schemeClr val="tx1"/>
                    </a:gs>
                    <a:gs pos="30000">
                      <a:schemeClr val="tx1"/>
                    </a:gs>
                  </a:gsLst>
                  <a:lin ang="5400000" scaled="0"/>
                </a:gradFill>
              </a:rPr>
              <a:t>Lab 6 – BIOS to UEFI</a:t>
            </a:r>
            <a:r>
              <a:rPr lang="en-US" sz="2800" dirty="0">
                <a:gradFill>
                  <a:gsLst>
                    <a:gs pos="2917">
                      <a:schemeClr val="tx1"/>
                    </a:gs>
                    <a:gs pos="30000">
                      <a:schemeClr val="tx1"/>
                    </a:gs>
                  </a:gsLst>
                  <a:lin ang="5400000" scaled="0"/>
                </a:gradFill>
              </a:rPr>
              <a:t>3 – Deploy Credential Guard</a:t>
            </a:r>
          </a:p>
          <a:p>
            <a:pPr marL="571500" indent="-571500">
              <a:lnSpc>
                <a:spcPct val="90000"/>
              </a:lnSpc>
              <a:spcAft>
                <a:spcPts val="600"/>
              </a:spcAft>
              <a:buFont typeface="Wingdings" panose="05000000000000000000" pitchFamily="2" charset="2"/>
              <a:buChar char="q"/>
            </a:pPr>
            <a:r>
              <a:rPr lang="en-US" sz="2800">
                <a:gradFill>
                  <a:gsLst>
                    <a:gs pos="2917">
                      <a:schemeClr val="tx1"/>
                    </a:gs>
                    <a:gs pos="30000">
                      <a:schemeClr val="tx1"/>
                    </a:gs>
                  </a:gsLst>
                  <a:lin ang="5400000" scaled="0"/>
                </a:gradFill>
              </a:rPr>
              <a:t>Lab 7 </a:t>
            </a:r>
            <a:r>
              <a:rPr lang="en-US" sz="2800" dirty="0">
                <a:gradFill>
                  <a:gsLst>
                    <a:gs pos="2917">
                      <a:schemeClr val="tx1"/>
                    </a:gs>
                    <a:gs pos="30000">
                      <a:schemeClr val="tx1"/>
                    </a:gs>
                  </a:gsLst>
                  <a:lin ang="5400000" scaled="0"/>
                </a:gradFill>
              </a:rPr>
              <a:t>– Device &amp; Credential Guard</a:t>
            </a:r>
          </a:p>
        </p:txBody>
      </p:sp>
      <p:sp>
        <p:nvSpPr>
          <p:cNvPr id="4" name="TextBox 3">
            <a:extLst>
              <a:ext uri="{FF2B5EF4-FFF2-40B4-BE49-F238E27FC236}">
                <a16:creationId xmlns:a16="http://schemas.microsoft.com/office/drawing/2014/main" id="{F6210628-1AB0-4528-B62E-FD86BB248900}"/>
              </a:ext>
            </a:extLst>
          </p:cNvPr>
          <p:cNvSpPr txBox="1"/>
          <p:nvPr/>
        </p:nvSpPr>
        <p:spPr>
          <a:xfrm>
            <a:off x="4167051" y="5643154"/>
            <a:ext cx="729560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hlinkClick r:id="rId3"/>
              </a:rPr>
              <a:t>https://m365.learnondemand.net</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9397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b="1"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Thank You</a:t>
            </a:r>
          </a:p>
        </p:txBody>
      </p:sp>
    </p:spTree>
    <p:extLst>
      <p:ext uri="{BB962C8B-B14F-4D97-AF65-F5344CB8AC3E}">
        <p14:creationId xmlns:p14="http://schemas.microsoft.com/office/powerpoint/2010/main" val="128797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25000"/>
                  </a:schemeClr>
                </a:solidFill>
                <a:ea typeface="Segoe UI" pitchFamily="34" charset="0"/>
              </a:rPr>
              <a:t>Moving from </a:t>
            </a:r>
            <a:r>
              <a:rPr lang="en-US" spc="0" dirty="0">
                <a:ln w="0"/>
                <a:solidFill>
                  <a:schemeClr val="accent1"/>
                </a:solidFill>
                <a:effectLst>
                  <a:outerShdw blurRad="38100" dist="25400" dir="5400000" algn="ctr" rotWithShape="0">
                    <a:srgbClr val="6E747A">
                      <a:alpha val="43000"/>
                    </a:srgbClr>
                  </a:outerShdw>
                </a:effectLst>
                <a:ea typeface="Segoe UI" pitchFamily="34" charset="0"/>
              </a:rPr>
              <a:t>BIOS</a:t>
            </a:r>
            <a:r>
              <a:rPr lang="en-US" dirty="0">
                <a:solidFill>
                  <a:schemeClr val="bg2">
                    <a:lumMod val="25000"/>
                  </a:schemeClr>
                </a:solidFill>
                <a:ea typeface="Segoe UI" pitchFamily="34" charset="0"/>
              </a:rPr>
              <a:t> to </a:t>
            </a:r>
            <a:r>
              <a:rPr lang="en-US" spc="0" dirty="0">
                <a:ln w="0"/>
                <a:solidFill>
                  <a:schemeClr val="accent1"/>
                </a:solidFill>
                <a:effectLst>
                  <a:outerShdw blurRad="38100" dist="25400" dir="5400000" algn="ctr" rotWithShape="0">
                    <a:srgbClr val="6E747A">
                      <a:alpha val="43000"/>
                    </a:srgbClr>
                  </a:outerShdw>
                </a:effectLst>
                <a:ea typeface="Segoe UI" pitchFamily="34" charset="0"/>
              </a:rPr>
              <a:t>UEFI</a:t>
            </a:r>
            <a:endParaRPr lang="en-US" b="1" dirty="0">
              <a:solidFill>
                <a:schemeClr val="bg2">
                  <a:lumMod val="25000"/>
                </a:schemeClr>
              </a:solidFill>
            </a:endParaRPr>
          </a:p>
        </p:txBody>
      </p:sp>
      <p:sp>
        <p:nvSpPr>
          <p:cNvPr id="7" name="Text Placeholder 4"/>
          <p:cNvSpPr txBox="1">
            <a:spLocks/>
          </p:cNvSpPr>
          <p:nvPr/>
        </p:nvSpPr>
        <p:spPr>
          <a:xfrm>
            <a:off x="2749855" y="1674188"/>
            <a:ext cx="9094900" cy="4644419"/>
          </a:xfrm>
          <a:prstGeom prst="rect">
            <a:avLst/>
          </a:prstGeom>
          <a:solidFill>
            <a:schemeClr val="bg1">
              <a:lumMod val="85000"/>
              <a:alpha val="33000"/>
            </a:schemeClr>
          </a:solidFill>
        </p:spPr>
        <p:txBody>
          <a:bodyPr lIns="137053" tIns="0" rIns="182737" bIns="0"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1600" b="1">
                <a:solidFill>
                  <a:schemeClr val="bg2">
                    <a:lumMod val="25000"/>
                  </a:schemeClr>
                </a:solidFill>
                <a:latin typeface="Segoe UI" panose="020B0502040204020203" pitchFamily="34" charset="0"/>
                <a:cs typeface="Segoe UI" panose="020B0502040204020203" pitchFamily="34" charset="0"/>
              </a:rPr>
              <a:t>Many UEFI-Capable devices are running Windows in BIOS emulation mode today</a:t>
            </a:r>
          </a:p>
          <a:p>
            <a:pPr marL="285750" indent="-285750">
              <a:spcAft>
                <a:spcPts val="600"/>
              </a:spcAft>
              <a:buFont typeface="Wingdings" panose="05000000000000000000" pitchFamily="2" charset="2"/>
              <a:buChar char="§"/>
            </a:pPr>
            <a:r>
              <a:rPr lang="en-US" sz="1600">
                <a:solidFill>
                  <a:schemeClr val="bg2">
                    <a:lumMod val="25000"/>
                  </a:schemeClr>
                </a:solidFill>
                <a:latin typeface="Segoe UI" panose="020B0502040204020203" pitchFamily="34" charset="0"/>
                <a:cs typeface="Segoe UI" panose="020B0502040204020203" pitchFamily="34" charset="0"/>
              </a:rPr>
              <a:t>Running older versions of Windows due to application compatibility reasons</a:t>
            </a:r>
          </a:p>
          <a:p>
            <a:pPr marL="285750" indent="-285750">
              <a:spcAft>
                <a:spcPts val="600"/>
              </a:spcAft>
              <a:buFont typeface="Wingdings" panose="05000000000000000000" pitchFamily="2" charset="2"/>
              <a:buChar char="§"/>
            </a:pPr>
            <a:r>
              <a:rPr lang="en-US" sz="1600">
                <a:solidFill>
                  <a:schemeClr val="bg2">
                    <a:lumMod val="25000"/>
                  </a:schemeClr>
                </a:solidFill>
                <a:latin typeface="Segoe UI" panose="020B0502040204020203" pitchFamily="34" charset="0"/>
                <a:cs typeface="Segoe UI" panose="020B0502040204020203" pitchFamily="34" charset="0"/>
              </a:rPr>
              <a:t>Using CSM or Compatibility Support Module to allow booting in legacy BIOS mode to support some Option ROMs (e.g. Video BIOS, PXE) that don’t support UEFI</a:t>
            </a:r>
          </a:p>
          <a:p>
            <a:pPr>
              <a:spcAft>
                <a:spcPts val="600"/>
              </a:spcAft>
            </a:pPr>
            <a:endParaRPr lang="en-US" sz="1600">
              <a:solidFill>
                <a:schemeClr val="bg2">
                  <a:lumMod val="25000"/>
                </a:schemeClr>
              </a:solidFill>
              <a:latin typeface="Segoe UI" panose="020B0502040204020203" pitchFamily="34" charset="0"/>
              <a:cs typeface="Segoe UI" panose="020B0502040204020203" pitchFamily="34" charset="0"/>
            </a:endParaRPr>
          </a:p>
          <a:p>
            <a:pPr defTabSz="913916" fontAlgn="base">
              <a:spcBef>
                <a:spcPct val="0"/>
              </a:spcBef>
              <a:spcAft>
                <a:spcPts val="980"/>
              </a:spcAft>
              <a:defRPr/>
            </a:pPr>
            <a:r>
              <a:rPr lang="en-US" sz="1600" b="1">
                <a:solidFill>
                  <a:schemeClr val="bg2">
                    <a:lumMod val="25000"/>
                  </a:schemeClr>
                </a:solidFill>
                <a:latin typeface="Segoe UI" panose="020B0502040204020203" pitchFamily="34" charset="0"/>
                <a:ea typeface="Segoe UI" pitchFamily="34" charset="0"/>
                <a:cs typeface="Segoe UI" panose="020B0502040204020203" pitchFamily="34" charset="0"/>
              </a:rPr>
              <a:t>Moving existing PCs from BIOS emulation to native UEFI is challenging:</a:t>
            </a:r>
          </a:p>
          <a:p>
            <a:pPr marL="336076" indent="-336076" defTabSz="913916" fontAlgn="base">
              <a:spcBef>
                <a:spcPct val="0"/>
              </a:spcBef>
              <a:spcAft>
                <a:spcPts val="980"/>
              </a:spcAft>
              <a:buFont typeface="Wingdings" panose="05000000000000000000" pitchFamily="2" charset="2"/>
              <a:buChar char="§"/>
              <a:defRPr/>
            </a:pPr>
            <a:r>
              <a:rPr lang="en-US" sz="1600" kern="0">
                <a:solidFill>
                  <a:schemeClr val="bg2">
                    <a:lumMod val="25000"/>
                  </a:schemeClr>
                </a:solidFill>
                <a:latin typeface="Segoe UI" panose="020B0502040204020203" pitchFamily="34" charset="0"/>
                <a:ea typeface="Segoe UI" pitchFamily="34" charset="0"/>
                <a:cs typeface="Segoe UI" panose="020B0502040204020203" pitchFamily="34" charset="0"/>
              </a:rPr>
              <a:t>Use OEM tools to reconfigure firmware</a:t>
            </a:r>
          </a:p>
          <a:p>
            <a:pPr marL="336076" indent="-336076" defTabSz="913916" fontAlgn="base">
              <a:spcBef>
                <a:spcPct val="0"/>
              </a:spcBef>
              <a:spcAft>
                <a:spcPts val="980"/>
              </a:spcAft>
              <a:buFont typeface="Wingdings" panose="05000000000000000000" pitchFamily="2" charset="2"/>
              <a:buChar char="§"/>
              <a:defRPr/>
            </a:pPr>
            <a:r>
              <a:rPr lang="en-US" sz="1600" kern="0">
                <a:solidFill>
                  <a:schemeClr val="bg2">
                    <a:lumMod val="25000"/>
                  </a:schemeClr>
                </a:solidFill>
                <a:latin typeface="Segoe UI" panose="020B0502040204020203" pitchFamily="34" charset="0"/>
                <a:ea typeface="Segoe UI" pitchFamily="34" charset="0"/>
                <a:cs typeface="Segoe UI" panose="020B0502040204020203" pitchFamily="34" charset="0"/>
              </a:rPr>
              <a:t>Move data off, repartition disk</a:t>
            </a:r>
          </a:p>
          <a:p>
            <a:pPr marL="336076" indent="-336076" defTabSz="913916" fontAlgn="base">
              <a:spcBef>
                <a:spcPct val="0"/>
              </a:spcBef>
              <a:spcAft>
                <a:spcPts val="980"/>
              </a:spcAft>
              <a:buFont typeface="Wingdings" panose="05000000000000000000" pitchFamily="2" charset="2"/>
              <a:buChar char="§"/>
              <a:defRPr/>
            </a:pPr>
            <a:r>
              <a:rPr lang="en-US" sz="1600" kern="0">
                <a:solidFill>
                  <a:schemeClr val="bg2">
                    <a:lumMod val="25000"/>
                  </a:schemeClr>
                </a:solidFill>
                <a:latin typeface="Segoe UI" panose="020B0502040204020203" pitchFamily="34" charset="0"/>
                <a:ea typeface="Segoe UI" pitchFamily="34" charset="0"/>
                <a:cs typeface="Segoe UI" panose="020B0502040204020203" pitchFamily="34" charset="0"/>
              </a:rPr>
              <a:t>Apply Windows 10 image</a:t>
            </a:r>
          </a:p>
          <a:p>
            <a:pPr marL="336076" indent="-336076" defTabSz="913916" fontAlgn="base">
              <a:spcBef>
                <a:spcPct val="0"/>
              </a:spcBef>
              <a:spcAft>
                <a:spcPts val="980"/>
              </a:spcAft>
              <a:buFont typeface="Wingdings" panose="05000000000000000000" pitchFamily="2" charset="2"/>
              <a:buChar char="§"/>
              <a:defRPr/>
            </a:pPr>
            <a:r>
              <a:rPr lang="en-US" sz="1600" kern="0">
                <a:solidFill>
                  <a:schemeClr val="bg2">
                    <a:lumMod val="25000"/>
                  </a:schemeClr>
                </a:solidFill>
                <a:latin typeface="Segoe UI" panose="020B0502040204020203" pitchFamily="34" charset="0"/>
                <a:ea typeface="Segoe UI" pitchFamily="34" charset="0"/>
                <a:cs typeface="Segoe UI" panose="020B0502040204020203" pitchFamily="34" charset="0"/>
              </a:rPr>
              <a:t>Move data back</a:t>
            </a:r>
          </a:p>
          <a:p>
            <a:pPr marL="336076" indent="-336076" defTabSz="913916" fontAlgn="base">
              <a:spcBef>
                <a:spcPct val="0"/>
              </a:spcBef>
              <a:spcAft>
                <a:spcPts val="980"/>
              </a:spcAft>
              <a:buFont typeface="Wingdings" panose="05000000000000000000" pitchFamily="2" charset="2"/>
              <a:buChar char="§"/>
              <a:defRPr/>
            </a:pPr>
            <a:endParaRPr lang="en-US" sz="1600" kern="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a:spcAft>
                <a:spcPts val="600"/>
              </a:spcAft>
            </a:pPr>
            <a:r>
              <a:rPr lang="en-US" sz="1600" b="1">
                <a:solidFill>
                  <a:schemeClr val="bg2">
                    <a:lumMod val="25000"/>
                  </a:schemeClr>
                </a:solidFill>
                <a:latin typeface="Segoe UI" panose="020B0502040204020203" pitchFamily="34" charset="0"/>
                <a:cs typeface="Segoe UI" panose="020B0502040204020203" pitchFamily="34" charset="0"/>
              </a:rPr>
              <a:t>Windows 10 security features require UEFI Firmware</a:t>
            </a:r>
          </a:p>
          <a:p>
            <a:pPr marL="285750" indent="-285750">
              <a:spcAft>
                <a:spcPts val="600"/>
              </a:spcAft>
              <a:buFont typeface="Wingdings" panose="05000000000000000000" pitchFamily="2" charset="2"/>
              <a:buChar char="§"/>
            </a:pPr>
            <a:r>
              <a:rPr lang="en-US" sz="1600">
                <a:solidFill>
                  <a:schemeClr val="bg2">
                    <a:lumMod val="25000"/>
                  </a:schemeClr>
                </a:solidFill>
                <a:latin typeface="Segoe UI" panose="020B0502040204020203" pitchFamily="34" charset="0"/>
                <a:cs typeface="Segoe UI" panose="020B0502040204020203" pitchFamily="34" charset="0"/>
              </a:rPr>
              <a:t>E.g. Secure Boot, Device Guard, Credential Guard</a:t>
            </a:r>
          </a:p>
          <a:p>
            <a:pPr marL="285750" indent="-285750">
              <a:spcAft>
                <a:spcPts val="600"/>
              </a:spcAft>
              <a:buFont typeface="Wingdings" panose="05000000000000000000" pitchFamily="2" charset="2"/>
              <a:buChar char="§"/>
            </a:pPr>
            <a:r>
              <a:rPr lang="en-US" sz="1600">
                <a:solidFill>
                  <a:schemeClr val="bg2">
                    <a:lumMod val="25000"/>
                  </a:schemeClr>
                </a:solidFill>
                <a:latin typeface="Segoe UI" panose="020B0502040204020203" pitchFamily="34" charset="0"/>
                <a:cs typeface="Segoe UI" panose="020B0502040204020203" pitchFamily="34" charset="0"/>
              </a:rPr>
              <a:t>Upgrading devices from Windows 7/8.1 in BIOS mode to Windows 10 is not enough</a:t>
            </a:r>
          </a:p>
          <a:p>
            <a:pPr>
              <a:spcAft>
                <a:spcPts val="600"/>
              </a:spcAft>
            </a:pPr>
            <a:endParaRPr lang="en-US" sz="1600">
              <a:solidFill>
                <a:schemeClr val="bg2">
                  <a:lumMod val="25000"/>
                </a:schemeClr>
              </a:solidFill>
              <a:latin typeface="Segoe UI" panose="020B0502040204020203" pitchFamily="34" charset="0"/>
              <a:cs typeface="Segoe UI" panose="020B0502040204020203" pitchFamily="34" charset="0"/>
            </a:endParaRPr>
          </a:p>
          <a:p>
            <a:pPr>
              <a:spcAft>
                <a:spcPts val="600"/>
              </a:spcAft>
            </a:pPr>
            <a:endParaRPr lang="en-US" sz="1600">
              <a:solidFill>
                <a:schemeClr val="bg2">
                  <a:lumMod val="25000"/>
                </a:schemeClr>
              </a:solidFill>
              <a:latin typeface="Segoe UI" panose="020B0502040204020203" pitchFamily="34" charset="0"/>
              <a:cs typeface="Segoe UI" panose="020B0502040204020203" pitchFamily="34" charset="0"/>
            </a:endParaRPr>
          </a:p>
        </p:txBody>
      </p:sp>
      <p:sp>
        <p:nvSpPr>
          <p:cNvPr id="8" name="Content Placeholder 6"/>
          <p:cNvSpPr txBox="1">
            <a:spLocks/>
          </p:cNvSpPr>
          <p:nvPr/>
        </p:nvSpPr>
        <p:spPr>
          <a:xfrm>
            <a:off x="587209" y="1674188"/>
            <a:ext cx="1974386" cy="4644419"/>
          </a:xfrm>
          <a:prstGeom prst="rect">
            <a:avLst/>
          </a:prstGeom>
          <a:solidFill>
            <a:srgbClr val="0070C0"/>
          </a:solidFill>
          <a:ln>
            <a:solidFill>
              <a:schemeClr val="tx2">
                <a:lumMod val="50000"/>
              </a:schemeClr>
            </a:solidFill>
          </a:ln>
        </p:spPr>
        <p:txBody>
          <a:bodyPr vert="horz" lIns="137053" tIns="0" rIns="182737" bIns="0" anchor="ctr"/>
          <a:lstStyle>
            <a:defPPr>
              <a:defRPr lang="en-US"/>
            </a:defPPr>
            <a:lvl1pPr indent="0" algn="ctr">
              <a:lnSpc>
                <a:spcPct val="90000"/>
              </a:lnSpc>
              <a:spcBef>
                <a:spcPct val="20000"/>
              </a:spcBef>
              <a:buSzPct val="90000"/>
              <a:buFont typeface="Wingdings" pitchFamily="2" charset="2"/>
              <a:buNone/>
              <a:defRPr sz="1600" b="1">
                <a:solidFill>
                  <a:schemeClr val="bg1"/>
                </a:solidFill>
                <a:cs typeface="Segoe UI Light" panose="020B0502040204020203" pitchFamily="34" charset="0"/>
              </a:defRPr>
            </a:lvl1pPr>
            <a:lvl2pPr marL="460375" indent="0">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defTabSz="914363"/>
            <a:r>
              <a:rPr lang="en-US">
                <a:solidFill>
                  <a:srgbClr val="FFFFFF"/>
                </a:solidFill>
                <a:latin typeface="Segoe UI"/>
              </a:rPr>
              <a:t>Challenges</a:t>
            </a:r>
          </a:p>
        </p:txBody>
      </p:sp>
    </p:spTree>
    <p:extLst>
      <p:ext uri="{BB962C8B-B14F-4D97-AF65-F5344CB8AC3E}">
        <p14:creationId xmlns:p14="http://schemas.microsoft.com/office/powerpoint/2010/main" val="19155949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n relacionada">
            <a:extLst>
              <a:ext uri="{FF2B5EF4-FFF2-40B4-BE49-F238E27FC236}">
                <a16:creationId xmlns:a16="http://schemas.microsoft.com/office/drawing/2014/main" id="{F8013E84-5FDF-4C42-B0FD-9A3E18DC8ED6}"/>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349372" y="1482733"/>
            <a:ext cx="11411588" cy="4966045"/>
          </a:xfrm>
          <a:prstGeom prst="rect">
            <a:avLst/>
          </a:prstGeom>
          <a:noFill/>
          <a:extLst>
            <a:ext uri="{909E8E84-426E-40DD-AFC4-6F175D3DCCD1}">
              <a14:hiddenFill xmlns:a14="http://schemas.microsoft.com/office/drawing/2010/main">
                <a:solidFill>
                  <a:srgbClr val="FFFFFF"/>
                </a:solidFill>
              </a14:hiddenFill>
            </a:ext>
          </a:extLst>
        </p:spPr>
      </p:pic>
      <p:sp>
        <p:nvSpPr>
          <p:cNvPr id="63" name="Title 1"/>
          <p:cNvSpPr>
            <a:spLocks noGrp="1"/>
          </p:cNvSpPr>
          <p:nvPr>
            <p:ph type="title"/>
          </p:nvPr>
        </p:nvSpPr>
        <p:spPr/>
        <p:txBody>
          <a:bodyPr/>
          <a:lstStyle/>
          <a:p>
            <a:r>
              <a:rPr lang="en-US" sz="3528">
                <a:solidFill>
                  <a:schemeClr val="bg2">
                    <a:lumMod val="25000"/>
                  </a:schemeClr>
                </a:solidFill>
                <a:latin typeface="Segoe UI Light" panose="020B0502040204020203" pitchFamily="34" charset="0"/>
                <a:cs typeface="Segoe UI Light" panose="020B0502040204020203" pitchFamily="34" charset="0"/>
              </a:rPr>
              <a:t>Firmware Comparison</a:t>
            </a:r>
          </a:p>
        </p:txBody>
      </p:sp>
      <p:sp>
        <p:nvSpPr>
          <p:cNvPr id="68" name="Rectangle 25"/>
          <p:cNvSpPr>
            <a:spLocks/>
          </p:cNvSpPr>
          <p:nvPr/>
        </p:nvSpPr>
        <p:spPr bwMode="auto">
          <a:xfrm>
            <a:off x="5091445" y="733508"/>
            <a:ext cx="2321566" cy="664797"/>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sp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895452" fontAlgn="base">
              <a:lnSpc>
                <a:spcPct val="90000"/>
              </a:lnSpc>
              <a:defRPr/>
            </a:pPr>
            <a:r>
              <a:rPr lang="en-US" sz="1600" dirty="0">
                <a:ln w="0"/>
                <a:solidFill>
                  <a:schemeClr val="accent1"/>
                </a:solidFill>
                <a:effectLst>
                  <a:outerShdw blurRad="38100" dist="25400" dir="5400000" algn="ctr" rotWithShape="0">
                    <a:srgbClr val="6E747A">
                      <a:alpha val="43000"/>
                    </a:srgbClr>
                  </a:outerShdw>
                </a:effectLst>
                <a:latin typeface="Segoe UI"/>
                <a:ea typeface="Segoe UI" pitchFamily="34" charset="0"/>
                <a:cs typeface="Segoe UI" pitchFamily="34" charset="0"/>
              </a:rPr>
              <a:t>BIOS</a:t>
            </a:r>
            <a:r>
              <a:rPr lang="en-US" sz="1600" b="1" spc="-10" dirty="0">
                <a:solidFill>
                  <a:schemeClr val="bg2">
                    <a:lumMod val="25000"/>
                  </a:schemeClr>
                </a:solidFill>
                <a:latin typeface="Segoe UI"/>
                <a:ea typeface="Segoe UI" pitchFamily="34" charset="0"/>
                <a:cs typeface="Segoe UI" pitchFamily="34" charset="0"/>
              </a:rPr>
              <a:t> </a:t>
            </a:r>
          </a:p>
          <a:p>
            <a:pPr algn="ctr" defTabSz="895452" fontAlgn="base">
              <a:lnSpc>
                <a:spcPct val="90000"/>
              </a:lnSpc>
              <a:defRPr/>
            </a:pPr>
            <a:r>
              <a:rPr lang="en-US" sz="1600" b="1" spc="-10" dirty="0">
                <a:solidFill>
                  <a:schemeClr val="bg2">
                    <a:lumMod val="25000"/>
                  </a:schemeClr>
                </a:solidFill>
                <a:latin typeface="Segoe UI"/>
                <a:ea typeface="Segoe UI" pitchFamily="34" charset="0"/>
                <a:cs typeface="Segoe UI" pitchFamily="34" charset="0"/>
              </a:rPr>
              <a:t>(Basic </a:t>
            </a:r>
            <a:r>
              <a:rPr lang="en-US" sz="1600" b="1" spc="-10" dirty="0" err="1">
                <a:solidFill>
                  <a:schemeClr val="bg2">
                    <a:lumMod val="25000"/>
                  </a:schemeClr>
                </a:solidFill>
                <a:latin typeface="Segoe UI"/>
                <a:ea typeface="Segoe UI" pitchFamily="34" charset="0"/>
                <a:cs typeface="Segoe UI" pitchFamily="34" charset="0"/>
              </a:rPr>
              <a:t>Input/Output</a:t>
            </a:r>
            <a:r>
              <a:rPr lang="en-US" sz="1600" b="1" spc="-10" dirty="0">
                <a:solidFill>
                  <a:schemeClr val="bg2">
                    <a:lumMod val="25000"/>
                  </a:schemeClr>
                </a:solidFill>
                <a:latin typeface="Segoe UI"/>
                <a:ea typeface="Segoe UI" pitchFamily="34" charset="0"/>
                <a:cs typeface="Segoe UI" pitchFamily="34" charset="0"/>
              </a:rPr>
              <a:t> System)</a:t>
            </a:r>
          </a:p>
        </p:txBody>
      </p:sp>
      <p:sp>
        <p:nvSpPr>
          <p:cNvPr id="65" name="Rectangle 6"/>
          <p:cNvSpPr>
            <a:spLocks/>
          </p:cNvSpPr>
          <p:nvPr/>
        </p:nvSpPr>
        <p:spPr bwMode="auto">
          <a:xfrm>
            <a:off x="8541591" y="686782"/>
            <a:ext cx="2321566" cy="738664"/>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sp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895452" fontAlgn="base">
              <a:spcBef>
                <a:spcPct val="0"/>
              </a:spcBef>
              <a:spcAft>
                <a:spcPct val="0"/>
              </a:spcAft>
              <a:defRPr/>
            </a:pPr>
            <a:r>
              <a:rPr lang="en-US" sz="1600" dirty="0">
                <a:ln w="0"/>
                <a:solidFill>
                  <a:schemeClr val="accent1"/>
                </a:solidFill>
                <a:effectLst>
                  <a:outerShdw blurRad="38100" dist="25400" dir="5400000" algn="ctr" rotWithShape="0">
                    <a:srgbClr val="6E747A">
                      <a:alpha val="43000"/>
                    </a:srgbClr>
                  </a:outerShdw>
                </a:effectLst>
                <a:latin typeface="Segoe UI"/>
                <a:ea typeface="Segoe UI" pitchFamily="34" charset="0"/>
                <a:cs typeface="Segoe UI" pitchFamily="34" charset="0"/>
              </a:rPr>
              <a:t>UEFI</a:t>
            </a:r>
          </a:p>
          <a:p>
            <a:pPr algn="ctr" defTabSz="895452" fontAlgn="base">
              <a:spcBef>
                <a:spcPct val="0"/>
              </a:spcBef>
              <a:spcAft>
                <a:spcPct val="0"/>
              </a:spcAft>
              <a:defRPr/>
            </a:pPr>
            <a:r>
              <a:rPr lang="en-US" sz="1600" b="1" spc="-10" dirty="0">
                <a:solidFill>
                  <a:schemeClr val="bg2">
                    <a:lumMod val="25000"/>
                  </a:schemeClr>
                </a:solidFill>
                <a:latin typeface="Segoe UI"/>
                <a:ea typeface="Segoe UI" pitchFamily="34" charset="0"/>
                <a:cs typeface="Segoe UI" pitchFamily="34" charset="0"/>
              </a:rPr>
              <a:t>(Unified Extensible Firmware Interface)</a:t>
            </a:r>
          </a:p>
        </p:txBody>
      </p:sp>
      <p:sp>
        <p:nvSpPr>
          <p:cNvPr id="165" name="Rectangle 32"/>
          <p:cNvSpPr/>
          <p:nvPr/>
        </p:nvSpPr>
        <p:spPr bwMode="auto">
          <a:xfrm>
            <a:off x="534786" y="5376224"/>
            <a:ext cx="2564314"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1218368" fontAlgn="base">
              <a:lnSpc>
                <a:spcPct val="90000"/>
              </a:lnSpc>
              <a:defRPr/>
            </a:pPr>
            <a:endParaRPr lang="en-US" sz="1370" b="1" spc="-10">
              <a:solidFill>
                <a:srgbClr val="505050"/>
              </a:solidFill>
              <a:latin typeface="Segoe UI Semibold" panose="020B0702040204020203" pitchFamily="34" charset="0"/>
              <a:cs typeface="Segoe UI Semibold" panose="020B0702040204020203" pitchFamily="34" charset="0"/>
            </a:endParaRPr>
          </a:p>
        </p:txBody>
      </p:sp>
      <p:sp>
        <p:nvSpPr>
          <p:cNvPr id="166" name="Rectangle 33"/>
          <p:cNvSpPr/>
          <p:nvPr/>
        </p:nvSpPr>
        <p:spPr bwMode="auto">
          <a:xfrm>
            <a:off x="534786" y="3214884"/>
            <a:ext cx="2259742"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895452" fontAlgn="base">
              <a:lnSpc>
                <a:spcPct val="90000"/>
              </a:lnSpc>
              <a:defRPr/>
            </a:pPr>
            <a:endParaRPr lang="en-US" sz="1370" b="1" spc="-10">
              <a:solidFill>
                <a:srgbClr val="505050"/>
              </a:solidFill>
              <a:latin typeface="Segoe UI Semibold" panose="020B0702040204020203" pitchFamily="34" charset="0"/>
              <a:ea typeface="Segoe UI" pitchFamily="34" charset="0"/>
              <a:cs typeface="Segoe UI Semibold" panose="020B0702040204020203" pitchFamily="34" charset="0"/>
            </a:endParaRPr>
          </a:p>
        </p:txBody>
      </p:sp>
      <p:sp>
        <p:nvSpPr>
          <p:cNvPr id="167" name="Rectangle 34"/>
          <p:cNvSpPr/>
          <p:nvPr/>
        </p:nvSpPr>
        <p:spPr bwMode="auto">
          <a:xfrm>
            <a:off x="534787" y="2639779"/>
            <a:ext cx="2348311"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1218368" fontAlgn="base">
              <a:lnSpc>
                <a:spcPct val="90000"/>
              </a:lnSpc>
              <a:defRPr/>
            </a:pPr>
            <a:endParaRPr lang="en-US" sz="1370" b="1" spc="-10">
              <a:solidFill>
                <a:srgbClr val="505050"/>
              </a:solidFill>
              <a:latin typeface="Segoe UI Semibold" panose="020B0702040204020203" pitchFamily="34" charset="0"/>
              <a:cs typeface="Segoe UI Semibold" panose="020B0702040204020203" pitchFamily="34" charset="0"/>
            </a:endParaRPr>
          </a:p>
        </p:txBody>
      </p:sp>
      <p:sp>
        <p:nvSpPr>
          <p:cNvPr id="168" name="Rectangle 35"/>
          <p:cNvSpPr/>
          <p:nvPr/>
        </p:nvSpPr>
        <p:spPr bwMode="auto">
          <a:xfrm>
            <a:off x="534786" y="3765098"/>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895452" fontAlgn="base">
              <a:lnSpc>
                <a:spcPct val="90000"/>
              </a:lnSpc>
              <a:defRPr/>
            </a:pPr>
            <a:endParaRPr lang="en-US" sz="1370" b="1" spc="-10">
              <a:solidFill>
                <a:srgbClr val="505050"/>
              </a:solidFill>
              <a:latin typeface="Segoe UI Semibold" panose="020B0702040204020203" pitchFamily="34" charset="0"/>
              <a:ea typeface="Segoe UI" pitchFamily="34" charset="0"/>
              <a:cs typeface="Segoe UI Semibold" panose="020B0702040204020203" pitchFamily="34" charset="0"/>
            </a:endParaRPr>
          </a:p>
        </p:txBody>
      </p:sp>
      <p:sp>
        <p:nvSpPr>
          <p:cNvPr id="106" name="Rectangle 34"/>
          <p:cNvSpPr/>
          <p:nvPr/>
        </p:nvSpPr>
        <p:spPr bwMode="auto">
          <a:xfrm>
            <a:off x="534787" y="2089565"/>
            <a:ext cx="217841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1218368" fontAlgn="base">
              <a:lnSpc>
                <a:spcPct val="90000"/>
              </a:lnSpc>
              <a:defRPr/>
            </a:pPr>
            <a:endParaRPr lang="en-US" sz="1370" b="1" spc="-10">
              <a:solidFill>
                <a:srgbClr val="505050"/>
              </a:solidFill>
              <a:latin typeface="Segoe UI Semibold" panose="020B0702040204020203" pitchFamily="34" charset="0"/>
              <a:cs typeface="Segoe UI Semibold" panose="020B0702040204020203" pitchFamily="34" charset="0"/>
            </a:endParaRPr>
          </a:p>
        </p:txBody>
      </p:sp>
      <p:sp>
        <p:nvSpPr>
          <p:cNvPr id="85" name="Rectangle 25"/>
          <p:cNvSpPr>
            <a:spLocks/>
          </p:cNvSpPr>
          <p:nvPr/>
        </p:nvSpPr>
        <p:spPr bwMode="auto">
          <a:xfrm>
            <a:off x="566132" y="1224966"/>
            <a:ext cx="2321566" cy="221599"/>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sp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895452" fontAlgn="base">
              <a:lnSpc>
                <a:spcPct val="90000"/>
              </a:lnSpc>
              <a:defRPr/>
            </a:pPr>
            <a:r>
              <a:rPr lang="en-US" sz="1600" b="1" spc="-10">
                <a:solidFill>
                  <a:schemeClr val="bg2">
                    <a:lumMod val="25000"/>
                  </a:schemeClr>
                </a:solidFill>
                <a:latin typeface="Segoe UI"/>
                <a:ea typeface="Segoe UI" pitchFamily="34" charset="0"/>
                <a:cs typeface="Segoe UI" pitchFamily="34" charset="0"/>
              </a:rPr>
              <a:t>Capabilities</a:t>
            </a:r>
          </a:p>
        </p:txBody>
      </p:sp>
      <p:cxnSp>
        <p:nvCxnSpPr>
          <p:cNvPr id="8" name="Straight Connector 7"/>
          <p:cNvCxnSpPr/>
          <p:nvPr/>
        </p:nvCxnSpPr>
        <p:spPr>
          <a:xfrm>
            <a:off x="349371" y="1490775"/>
            <a:ext cx="11411588"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49371" y="2626283"/>
            <a:ext cx="11411588"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49371" y="3173892"/>
            <a:ext cx="11411588"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49371" y="3721503"/>
            <a:ext cx="11411588"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49371" y="4269114"/>
            <a:ext cx="11411588"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70739" y="5360494"/>
            <a:ext cx="11411588"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49371" y="6459561"/>
            <a:ext cx="11411588"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49371" y="2038386"/>
            <a:ext cx="11411588"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3" name="Rectangle 36"/>
          <p:cNvSpPr/>
          <p:nvPr/>
        </p:nvSpPr>
        <p:spPr bwMode="auto">
          <a:xfrm>
            <a:off x="534786" y="1521352"/>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Released</a:t>
            </a:r>
          </a:p>
        </p:txBody>
      </p:sp>
      <p:sp>
        <p:nvSpPr>
          <p:cNvPr id="82" name="Rectangle 35"/>
          <p:cNvSpPr/>
          <p:nvPr/>
        </p:nvSpPr>
        <p:spPr bwMode="auto">
          <a:xfrm>
            <a:off x="566132" y="4837628"/>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895452" fontAlgn="base">
              <a:lnSpc>
                <a:spcPct val="90000"/>
              </a:lnSpc>
              <a:defRPr/>
            </a:pPr>
            <a:endParaRPr lang="en-US" sz="1370" b="1" spc="-10">
              <a:solidFill>
                <a:srgbClr val="505050"/>
              </a:solidFill>
              <a:latin typeface="Segoe UI Semibold" panose="020B0702040204020203" pitchFamily="34" charset="0"/>
              <a:ea typeface="Segoe UI" pitchFamily="34" charset="0"/>
              <a:cs typeface="Segoe UI Semibold" panose="020B0702040204020203" pitchFamily="34" charset="0"/>
            </a:endParaRPr>
          </a:p>
        </p:txBody>
      </p:sp>
      <p:cxnSp>
        <p:nvCxnSpPr>
          <p:cNvPr id="83" name="Straight Connector 82"/>
          <p:cNvCxnSpPr/>
          <p:nvPr/>
        </p:nvCxnSpPr>
        <p:spPr>
          <a:xfrm>
            <a:off x="349371" y="4816725"/>
            <a:ext cx="11411588"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9" name="Rectangle 36"/>
          <p:cNvSpPr/>
          <p:nvPr/>
        </p:nvSpPr>
        <p:spPr bwMode="auto">
          <a:xfrm>
            <a:off x="534787" y="4448348"/>
            <a:ext cx="3383655" cy="189732"/>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sp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 </a:t>
            </a:r>
            <a:endParaRPr lang="en-US" sz="1370" spc="-10">
              <a:solidFill>
                <a:srgbClr val="505050"/>
              </a:solidFill>
              <a:latin typeface="Segoe UI"/>
              <a:cs typeface="Segoe UI Semibold" panose="020B0702040204020203" pitchFamily="34" charset="0"/>
            </a:endParaRPr>
          </a:p>
        </p:txBody>
      </p:sp>
      <p:cxnSp>
        <p:nvCxnSpPr>
          <p:cNvPr id="110" name="Straight Connector 109"/>
          <p:cNvCxnSpPr/>
          <p:nvPr/>
        </p:nvCxnSpPr>
        <p:spPr>
          <a:xfrm>
            <a:off x="349371" y="5911946"/>
            <a:ext cx="11411588"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1" name="Rectangle 36"/>
          <p:cNvSpPr/>
          <p:nvPr/>
        </p:nvSpPr>
        <p:spPr bwMode="auto">
          <a:xfrm>
            <a:off x="4828241" y="1509262"/>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1970’s</a:t>
            </a:r>
          </a:p>
        </p:txBody>
      </p:sp>
      <p:sp>
        <p:nvSpPr>
          <p:cNvPr id="72" name="Rectangle 36"/>
          <p:cNvSpPr/>
          <p:nvPr/>
        </p:nvSpPr>
        <p:spPr bwMode="auto">
          <a:xfrm>
            <a:off x="8297302" y="2057159"/>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2TB and above</a:t>
            </a:r>
          </a:p>
        </p:txBody>
      </p:sp>
      <p:sp>
        <p:nvSpPr>
          <p:cNvPr id="57" name="Rectangle 36"/>
          <p:cNvSpPr/>
          <p:nvPr/>
        </p:nvSpPr>
        <p:spPr bwMode="auto">
          <a:xfrm>
            <a:off x="534785" y="2058454"/>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Boot Disks Size</a:t>
            </a:r>
          </a:p>
        </p:txBody>
      </p:sp>
      <p:sp>
        <p:nvSpPr>
          <p:cNvPr id="58" name="Rectangle 36"/>
          <p:cNvSpPr/>
          <p:nvPr/>
        </p:nvSpPr>
        <p:spPr bwMode="auto">
          <a:xfrm>
            <a:off x="4828240" y="2051723"/>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Up to 2TB</a:t>
            </a:r>
          </a:p>
        </p:txBody>
      </p:sp>
      <p:sp>
        <p:nvSpPr>
          <p:cNvPr id="59" name="Rectangle 36"/>
          <p:cNvSpPr/>
          <p:nvPr/>
        </p:nvSpPr>
        <p:spPr bwMode="auto">
          <a:xfrm>
            <a:off x="8278386" y="1490299"/>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EFI (Intel) – July 2005</a:t>
            </a:r>
          </a:p>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UEFI – Jan 2007</a:t>
            </a:r>
          </a:p>
        </p:txBody>
      </p:sp>
      <p:sp>
        <p:nvSpPr>
          <p:cNvPr id="62" name="Rectangle 36"/>
          <p:cNvSpPr/>
          <p:nvPr/>
        </p:nvSpPr>
        <p:spPr bwMode="auto">
          <a:xfrm>
            <a:off x="8302694" y="2641099"/>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Itanium, x86, x86-64, ARM, ARM64</a:t>
            </a:r>
          </a:p>
        </p:txBody>
      </p:sp>
      <p:sp>
        <p:nvSpPr>
          <p:cNvPr id="66" name="Rectangle 36"/>
          <p:cNvSpPr/>
          <p:nvPr/>
        </p:nvSpPr>
        <p:spPr bwMode="auto">
          <a:xfrm>
            <a:off x="540177" y="2642393"/>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Processor Compatibility</a:t>
            </a:r>
          </a:p>
        </p:txBody>
      </p:sp>
      <p:sp>
        <p:nvSpPr>
          <p:cNvPr id="73" name="Rectangle 36"/>
          <p:cNvSpPr/>
          <p:nvPr/>
        </p:nvSpPr>
        <p:spPr bwMode="auto">
          <a:xfrm>
            <a:off x="4833631" y="2635663"/>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16-bit instruction set with</a:t>
            </a:r>
          </a:p>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1MB addressable memory</a:t>
            </a:r>
          </a:p>
        </p:txBody>
      </p:sp>
      <p:sp>
        <p:nvSpPr>
          <p:cNvPr id="74" name="Rectangle 36"/>
          <p:cNvSpPr/>
          <p:nvPr/>
        </p:nvSpPr>
        <p:spPr bwMode="auto">
          <a:xfrm>
            <a:off x="8302694" y="3172886"/>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GUID Partition Table</a:t>
            </a:r>
          </a:p>
        </p:txBody>
      </p:sp>
      <p:sp>
        <p:nvSpPr>
          <p:cNvPr id="75" name="Rectangle 36"/>
          <p:cNvSpPr/>
          <p:nvPr/>
        </p:nvSpPr>
        <p:spPr bwMode="auto">
          <a:xfrm>
            <a:off x="540177" y="3174181"/>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Windows disk device compatibility </a:t>
            </a:r>
          </a:p>
          <a:p>
            <a:pP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(Partition Style)</a:t>
            </a:r>
          </a:p>
        </p:txBody>
      </p:sp>
      <p:sp>
        <p:nvSpPr>
          <p:cNvPr id="76" name="Rectangle 36"/>
          <p:cNvSpPr/>
          <p:nvPr/>
        </p:nvSpPr>
        <p:spPr bwMode="auto">
          <a:xfrm>
            <a:off x="4833631" y="3167450"/>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Master Boot Record</a:t>
            </a:r>
          </a:p>
        </p:txBody>
      </p:sp>
      <p:sp>
        <p:nvSpPr>
          <p:cNvPr id="77" name="Rectangle 36"/>
          <p:cNvSpPr/>
          <p:nvPr/>
        </p:nvSpPr>
        <p:spPr bwMode="auto">
          <a:xfrm>
            <a:off x="8298025" y="3704800"/>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128 Partitions </a:t>
            </a:r>
          </a:p>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(Windows Limit)</a:t>
            </a:r>
          </a:p>
        </p:txBody>
      </p:sp>
      <p:sp>
        <p:nvSpPr>
          <p:cNvPr id="80" name="Rectangle 36"/>
          <p:cNvSpPr/>
          <p:nvPr/>
        </p:nvSpPr>
        <p:spPr bwMode="auto">
          <a:xfrm>
            <a:off x="535509" y="3706094"/>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Number of Partitions Supported</a:t>
            </a:r>
          </a:p>
        </p:txBody>
      </p:sp>
      <p:sp>
        <p:nvSpPr>
          <p:cNvPr id="86" name="Rectangle 36"/>
          <p:cNvSpPr/>
          <p:nvPr/>
        </p:nvSpPr>
        <p:spPr bwMode="auto">
          <a:xfrm>
            <a:off x="4828963" y="3699364"/>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Up to 4 Primary Partitions</a:t>
            </a:r>
          </a:p>
        </p:txBody>
      </p:sp>
      <p:sp>
        <p:nvSpPr>
          <p:cNvPr id="91" name="Rectangle 36"/>
          <p:cNvSpPr/>
          <p:nvPr/>
        </p:nvSpPr>
        <p:spPr bwMode="auto">
          <a:xfrm>
            <a:off x="8302694" y="4278139"/>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18 Exabytes</a:t>
            </a:r>
          </a:p>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(Windows Limit – 256 TB)</a:t>
            </a:r>
          </a:p>
        </p:txBody>
      </p:sp>
      <p:sp>
        <p:nvSpPr>
          <p:cNvPr id="93" name="Rectangle 36"/>
          <p:cNvSpPr/>
          <p:nvPr/>
        </p:nvSpPr>
        <p:spPr bwMode="auto">
          <a:xfrm>
            <a:off x="540177" y="4279433"/>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Max Partition Size</a:t>
            </a:r>
          </a:p>
        </p:txBody>
      </p:sp>
      <p:sp>
        <p:nvSpPr>
          <p:cNvPr id="94" name="Rectangle 36"/>
          <p:cNvSpPr/>
          <p:nvPr/>
        </p:nvSpPr>
        <p:spPr bwMode="auto">
          <a:xfrm>
            <a:off x="4833631" y="4272703"/>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Up to 2TB</a:t>
            </a:r>
          </a:p>
        </p:txBody>
      </p:sp>
      <p:sp>
        <p:nvSpPr>
          <p:cNvPr id="95" name="Rectangle 36"/>
          <p:cNvSpPr/>
          <p:nvPr/>
        </p:nvSpPr>
        <p:spPr bwMode="auto">
          <a:xfrm>
            <a:off x="8297302" y="4826095"/>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18 Exabytes</a:t>
            </a:r>
          </a:p>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(Windows Limit – 256 TB)</a:t>
            </a:r>
          </a:p>
        </p:txBody>
      </p:sp>
      <p:sp>
        <p:nvSpPr>
          <p:cNvPr id="98" name="Rectangle 36"/>
          <p:cNvSpPr/>
          <p:nvPr/>
        </p:nvSpPr>
        <p:spPr bwMode="auto">
          <a:xfrm>
            <a:off x="534785" y="4827390"/>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Max Partition Size</a:t>
            </a:r>
          </a:p>
        </p:txBody>
      </p:sp>
      <p:sp>
        <p:nvSpPr>
          <p:cNvPr id="100" name="Rectangle 36"/>
          <p:cNvSpPr/>
          <p:nvPr/>
        </p:nvSpPr>
        <p:spPr bwMode="auto">
          <a:xfrm>
            <a:off x="4828240" y="4820660"/>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Up to 2TB</a:t>
            </a:r>
          </a:p>
        </p:txBody>
      </p:sp>
      <p:sp>
        <p:nvSpPr>
          <p:cNvPr id="101" name="Rectangle 36"/>
          <p:cNvSpPr/>
          <p:nvPr/>
        </p:nvSpPr>
        <p:spPr bwMode="auto">
          <a:xfrm>
            <a:off x="8302694" y="5369072"/>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Boot Manager</a:t>
            </a:r>
          </a:p>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(NVRAM stored)</a:t>
            </a:r>
          </a:p>
        </p:txBody>
      </p:sp>
      <p:sp>
        <p:nvSpPr>
          <p:cNvPr id="102" name="Rectangle 36"/>
          <p:cNvSpPr/>
          <p:nvPr/>
        </p:nvSpPr>
        <p:spPr bwMode="auto">
          <a:xfrm>
            <a:off x="540177" y="5370367"/>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Boot Capabilities</a:t>
            </a:r>
          </a:p>
        </p:txBody>
      </p:sp>
      <p:sp>
        <p:nvSpPr>
          <p:cNvPr id="103" name="Rectangle 36"/>
          <p:cNvSpPr/>
          <p:nvPr/>
        </p:nvSpPr>
        <p:spPr bwMode="auto">
          <a:xfrm>
            <a:off x="4833631" y="5363637"/>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Boot Sector</a:t>
            </a:r>
          </a:p>
        </p:txBody>
      </p:sp>
      <p:sp>
        <p:nvSpPr>
          <p:cNvPr id="111" name="Rectangle 36"/>
          <p:cNvSpPr/>
          <p:nvPr/>
        </p:nvSpPr>
        <p:spPr bwMode="auto">
          <a:xfrm>
            <a:off x="8297302" y="5916582"/>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Yes</a:t>
            </a:r>
          </a:p>
        </p:txBody>
      </p:sp>
      <p:sp>
        <p:nvSpPr>
          <p:cNvPr id="112" name="Rectangle 36"/>
          <p:cNvSpPr/>
          <p:nvPr/>
        </p:nvSpPr>
        <p:spPr bwMode="auto">
          <a:xfrm>
            <a:off x="534785" y="5917877"/>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Secure Boot Protocol Support (signed drivers)</a:t>
            </a:r>
          </a:p>
        </p:txBody>
      </p:sp>
      <p:sp>
        <p:nvSpPr>
          <p:cNvPr id="113" name="Rectangle 36"/>
          <p:cNvSpPr/>
          <p:nvPr/>
        </p:nvSpPr>
        <p:spPr bwMode="auto">
          <a:xfrm>
            <a:off x="4828240" y="5911146"/>
            <a:ext cx="2847978" cy="537638"/>
          </a:xfrm>
          <a:prstGeom prst="rect">
            <a:avLst/>
          </a:prstGeom>
          <a:noFill/>
          <a:ln w="9525" cap="flat" cmpd="sng" algn="ctr">
            <a:noFill/>
            <a:prstDash val="solid"/>
            <a:headEnd type="none" w="med" len="med"/>
            <a:tailEnd type="none" w="med" len="me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1218368" fontAlgn="base">
              <a:lnSpc>
                <a:spcPct val="90000"/>
              </a:lnSpc>
              <a:defRPr/>
            </a:pPr>
            <a:r>
              <a:rPr lang="en-US" sz="1370" b="1" spc="-10">
                <a:solidFill>
                  <a:srgbClr val="505050"/>
                </a:solidFill>
                <a:latin typeface="Segoe UI Semibold" panose="020B0702040204020203" pitchFamily="34" charset="0"/>
                <a:cs typeface="Segoe UI Semibold" panose="020B0702040204020203" pitchFamily="34" charset="0"/>
              </a:rPr>
              <a:t>N/A</a:t>
            </a:r>
          </a:p>
        </p:txBody>
      </p:sp>
    </p:spTree>
    <p:extLst>
      <p:ext uri="{BB962C8B-B14F-4D97-AF65-F5344CB8AC3E}">
        <p14:creationId xmlns:p14="http://schemas.microsoft.com/office/powerpoint/2010/main" val="66161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p:cNvSpPr>
            <a:spLocks noGrp="1"/>
          </p:cNvSpPr>
          <p:nvPr>
            <p:ph type="title"/>
          </p:nvPr>
        </p:nvSpPr>
        <p:spPr/>
        <p:txBody>
          <a:bodyPr/>
          <a:lstStyle/>
          <a:p>
            <a:r>
              <a:rPr lang="en-US" sz="3528">
                <a:solidFill>
                  <a:schemeClr val="bg2">
                    <a:lumMod val="25000"/>
                  </a:schemeClr>
                </a:solidFill>
                <a:latin typeface="Segoe UI Light" panose="020B0502040204020203" pitchFamily="34" charset="0"/>
                <a:cs typeface="Segoe UI Light" panose="020B0502040204020203" pitchFamily="34" charset="0"/>
              </a:rPr>
              <a:t>What is the Partition Style of a Hard Drive?</a:t>
            </a:r>
          </a:p>
        </p:txBody>
      </p:sp>
      <p:sp>
        <p:nvSpPr>
          <p:cNvPr id="3" name="TextBox 2"/>
          <p:cNvSpPr txBox="1"/>
          <p:nvPr/>
        </p:nvSpPr>
        <p:spPr>
          <a:xfrm>
            <a:off x="1399269" y="925934"/>
            <a:ext cx="2479841" cy="561064"/>
          </a:xfrm>
          <a:prstGeom prst="rect">
            <a:avLst/>
          </a:prstGeom>
          <a:noFill/>
        </p:spPr>
        <p:txBody>
          <a:bodyPr wrap="square" lIns="179238" tIns="143391" rIns="179238" bIns="143391" rtlCol="0">
            <a:spAutoFit/>
          </a:bodyPr>
          <a:lstStyle/>
          <a:p>
            <a:pPr defTabSz="914180">
              <a:lnSpc>
                <a:spcPct val="90000"/>
              </a:lnSpc>
              <a:spcAft>
                <a:spcPts val="588"/>
              </a:spcAft>
            </a:pPr>
            <a:r>
              <a:rPr lang="en-US" sz="1960" i="1">
                <a:solidFill>
                  <a:srgbClr val="333333"/>
                </a:solidFill>
                <a:latin typeface="Segoe UI"/>
              </a:rPr>
              <a:t>Master Boot Record</a:t>
            </a:r>
          </a:p>
        </p:txBody>
      </p:sp>
      <p:pic>
        <p:nvPicPr>
          <p:cNvPr id="2" name="Picture 1"/>
          <p:cNvPicPr>
            <a:picLocks noChangeAspect="1"/>
          </p:cNvPicPr>
          <p:nvPr/>
        </p:nvPicPr>
        <p:blipFill>
          <a:blip r:embed="rId3"/>
          <a:stretch>
            <a:fillRect/>
          </a:stretch>
        </p:blipFill>
        <p:spPr>
          <a:xfrm>
            <a:off x="6157884" y="1586489"/>
            <a:ext cx="4451509" cy="5095100"/>
          </a:xfrm>
          <a:prstGeom prst="rect">
            <a:avLst/>
          </a:prstGeom>
        </p:spPr>
      </p:pic>
      <p:sp>
        <p:nvSpPr>
          <p:cNvPr id="6" name="TextBox 5"/>
          <p:cNvSpPr txBox="1"/>
          <p:nvPr/>
        </p:nvSpPr>
        <p:spPr>
          <a:xfrm>
            <a:off x="7064054" y="924424"/>
            <a:ext cx="2639169" cy="561064"/>
          </a:xfrm>
          <a:prstGeom prst="rect">
            <a:avLst/>
          </a:prstGeom>
          <a:noFill/>
        </p:spPr>
        <p:txBody>
          <a:bodyPr wrap="square" lIns="179238" tIns="143391" rIns="179238" bIns="143391" rtlCol="0">
            <a:spAutoFit/>
          </a:bodyPr>
          <a:lstStyle/>
          <a:p>
            <a:pPr defTabSz="914180">
              <a:lnSpc>
                <a:spcPct val="90000"/>
              </a:lnSpc>
              <a:spcAft>
                <a:spcPts val="588"/>
              </a:spcAft>
            </a:pPr>
            <a:r>
              <a:rPr lang="en-US" sz="1960" i="1">
                <a:solidFill>
                  <a:srgbClr val="333333"/>
                </a:solidFill>
                <a:latin typeface="Segoe UI"/>
              </a:rPr>
              <a:t>GUID Partition Table</a:t>
            </a:r>
          </a:p>
        </p:txBody>
      </p:sp>
      <p:pic>
        <p:nvPicPr>
          <p:cNvPr id="4" name="Picture 3"/>
          <p:cNvPicPr>
            <a:picLocks noChangeAspect="1"/>
          </p:cNvPicPr>
          <p:nvPr/>
        </p:nvPicPr>
        <p:blipFill>
          <a:blip r:embed="rId4"/>
          <a:stretch>
            <a:fillRect/>
          </a:stretch>
        </p:blipFill>
        <p:spPr>
          <a:xfrm>
            <a:off x="570861" y="1586490"/>
            <a:ext cx="4549358" cy="5101465"/>
          </a:xfrm>
          <a:prstGeom prst="rect">
            <a:avLst/>
          </a:prstGeom>
        </p:spPr>
      </p:pic>
      <p:sp>
        <p:nvSpPr>
          <p:cNvPr id="7" name="Rounded Rectangle 6"/>
          <p:cNvSpPr/>
          <p:nvPr/>
        </p:nvSpPr>
        <p:spPr bwMode="auto">
          <a:xfrm>
            <a:off x="802185" y="3353136"/>
            <a:ext cx="3076924" cy="280807"/>
          </a:xfrm>
          <a:prstGeom prst="roundRect">
            <a:avLst/>
          </a:prstGeom>
          <a:noFill/>
          <a:ln w="571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Rounded Rectangle 9"/>
          <p:cNvSpPr/>
          <p:nvPr/>
        </p:nvSpPr>
        <p:spPr bwMode="auto">
          <a:xfrm>
            <a:off x="6322724" y="3383009"/>
            <a:ext cx="3076924" cy="280807"/>
          </a:xfrm>
          <a:prstGeom prst="roundRect">
            <a:avLst/>
          </a:prstGeom>
          <a:noFill/>
          <a:ln w="571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97367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p:cNvSpPr>
            <a:spLocks noGrp="1"/>
          </p:cNvSpPr>
          <p:nvPr>
            <p:ph type="title"/>
          </p:nvPr>
        </p:nvSpPr>
        <p:spPr/>
        <p:txBody>
          <a:bodyPr/>
          <a:lstStyle/>
          <a:p>
            <a:r>
              <a:rPr lang="en-US" sz="3528">
                <a:solidFill>
                  <a:schemeClr val="bg2">
                    <a:lumMod val="25000"/>
                  </a:schemeClr>
                </a:solidFill>
                <a:latin typeface="Segoe UI Light" panose="020B0502040204020203" pitchFamily="34" charset="0"/>
                <a:cs typeface="Segoe UI Light" panose="020B0502040204020203" pitchFamily="34" charset="0"/>
              </a:rPr>
              <a:t>What is the Partition Style of a Hard Drive?</a:t>
            </a:r>
          </a:p>
        </p:txBody>
      </p:sp>
      <p:sp>
        <p:nvSpPr>
          <p:cNvPr id="3" name="TextBox 2"/>
          <p:cNvSpPr txBox="1"/>
          <p:nvPr/>
        </p:nvSpPr>
        <p:spPr>
          <a:xfrm>
            <a:off x="1328934" y="771392"/>
            <a:ext cx="2816838" cy="907959"/>
          </a:xfrm>
          <a:prstGeom prst="rect">
            <a:avLst/>
          </a:prstGeom>
          <a:noFill/>
        </p:spPr>
        <p:txBody>
          <a:bodyPr wrap="square" lIns="179238" tIns="143391" rIns="179238" bIns="143391" rtlCol="0">
            <a:spAutoFit/>
          </a:bodyPr>
          <a:lstStyle/>
          <a:p>
            <a:pPr algn="ctr" defTabSz="914180">
              <a:lnSpc>
                <a:spcPct val="90000"/>
              </a:lnSpc>
              <a:spcAft>
                <a:spcPts val="588"/>
              </a:spcAft>
            </a:pPr>
            <a:r>
              <a:rPr lang="en-US" sz="1960" i="1">
                <a:solidFill>
                  <a:srgbClr val="333333"/>
                </a:solidFill>
                <a:latin typeface="Segoe UI"/>
              </a:rPr>
              <a:t>Master Boot Record</a:t>
            </a:r>
          </a:p>
          <a:p>
            <a:pPr algn="ctr" defTabSz="914180">
              <a:lnSpc>
                <a:spcPct val="90000"/>
              </a:lnSpc>
              <a:spcAft>
                <a:spcPts val="588"/>
              </a:spcAft>
            </a:pPr>
            <a:r>
              <a:rPr lang="en-US" sz="1960" i="1">
                <a:solidFill>
                  <a:srgbClr val="333333"/>
                </a:solidFill>
                <a:latin typeface="Segoe UI"/>
              </a:rPr>
              <a:t>(Windows 7)</a:t>
            </a:r>
          </a:p>
        </p:txBody>
      </p:sp>
      <p:sp>
        <p:nvSpPr>
          <p:cNvPr id="6" name="TextBox 5"/>
          <p:cNvSpPr txBox="1"/>
          <p:nvPr/>
        </p:nvSpPr>
        <p:spPr>
          <a:xfrm>
            <a:off x="7588425" y="718624"/>
            <a:ext cx="2580352" cy="1180980"/>
          </a:xfrm>
          <a:prstGeom prst="rect">
            <a:avLst/>
          </a:prstGeom>
          <a:noFill/>
        </p:spPr>
        <p:txBody>
          <a:bodyPr wrap="square" lIns="179238" tIns="143391" rIns="179238" bIns="143391" rtlCol="0">
            <a:spAutoFit/>
          </a:bodyPr>
          <a:lstStyle/>
          <a:p>
            <a:pPr algn="ctr" defTabSz="914180">
              <a:lnSpc>
                <a:spcPct val="90000"/>
              </a:lnSpc>
              <a:spcAft>
                <a:spcPts val="588"/>
              </a:spcAft>
            </a:pPr>
            <a:r>
              <a:rPr lang="en-US" sz="1960" i="1">
                <a:solidFill>
                  <a:srgbClr val="333333"/>
                </a:solidFill>
                <a:latin typeface="Segoe UI"/>
              </a:rPr>
              <a:t>GUID Partition Table</a:t>
            </a:r>
          </a:p>
          <a:p>
            <a:pPr algn="ctr" defTabSz="914180">
              <a:lnSpc>
                <a:spcPct val="90000"/>
              </a:lnSpc>
              <a:spcAft>
                <a:spcPts val="588"/>
              </a:spcAft>
            </a:pPr>
            <a:r>
              <a:rPr lang="en-US" sz="1960" i="1">
                <a:solidFill>
                  <a:srgbClr val="333333"/>
                </a:solidFill>
                <a:latin typeface="Segoe UI"/>
              </a:rPr>
              <a:t>Windows 10</a:t>
            </a:r>
          </a:p>
        </p:txBody>
      </p:sp>
      <p:pic>
        <p:nvPicPr>
          <p:cNvPr id="5" name="Picture 4"/>
          <p:cNvPicPr>
            <a:picLocks noChangeAspect="1"/>
          </p:cNvPicPr>
          <p:nvPr/>
        </p:nvPicPr>
        <p:blipFill>
          <a:blip r:embed="rId3"/>
          <a:stretch>
            <a:fillRect/>
          </a:stretch>
        </p:blipFill>
        <p:spPr>
          <a:xfrm>
            <a:off x="349372" y="1573815"/>
            <a:ext cx="4775965" cy="2191568"/>
          </a:xfrm>
          <a:prstGeom prst="rect">
            <a:avLst/>
          </a:prstGeom>
        </p:spPr>
      </p:pic>
      <p:sp>
        <p:nvSpPr>
          <p:cNvPr id="11" name="Rounded Rectangle 10"/>
          <p:cNvSpPr/>
          <p:nvPr/>
        </p:nvSpPr>
        <p:spPr bwMode="auto">
          <a:xfrm>
            <a:off x="4375003" y="1895331"/>
            <a:ext cx="477969" cy="507842"/>
          </a:xfrm>
          <a:prstGeom prst="roundRect">
            <a:avLst/>
          </a:prstGeom>
          <a:noFill/>
          <a:ln w="571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8" name="Picture 7"/>
          <p:cNvPicPr>
            <a:picLocks noChangeAspect="1"/>
          </p:cNvPicPr>
          <p:nvPr/>
        </p:nvPicPr>
        <p:blipFill>
          <a:blip r:embed="rId4"/>
          <a:stretch>
            <a:fillRect/>
          </a:stretch>
        </p:blipFill>
        <p:spPr>
          <a:xfrm>
            <a:off x="6914279" y="1487000"/>
            <a:ext cx="3928646" cy="2539429"/>
          </a:xfrm>
          <a:prstGeom prst="rect">
            <a:avLst/>
          </a:prstGeom>
        </p:spPr>
      </p:pic>
      <p:sp>
        <p:nvSpPr>
          <p:cNvPr id="13" name="Rounded Rectangle 12"/>
          <p:cNvSpPr/>
          <p:nvPr/>
        </p:nvSpPr>
        <p:spPr bwMode="auto">
          <a:xfrm>
            <a:off x="10188297" y="1787788"/>
            <a:ext cx="477969" cy="507842"/>
          </a:xfrm>
          <a:prstGeom prst="roundRect">
            <a:avLst/>
          </a:prstGeom>
          <a:noFill/>
          <a:ln w="571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2" name="Picture 11"/>
          <p:cNvPicPr>
            <a:picLocks noChangeAspect="1"/>
          </p:cNvPicPr>
          <p:nvPr/>
        </p:nvPicPr>
        <p:blipFill>
          <a:blip r:embed="rId5"/>
          <a:stretch>
            <a:fillRect/>
          </a:stretch>
        </p:blipFill>
        <p:spPr>
          <a:xfrm>
            <a:off x="6914278" y="4400027"/>
            <a:ext cx="4512300" cy="1635709"/>
          </a:xfrm>
          <a:prstGeom prst="rect">
            <a:avLst/>
          </a:prstGeom>
        </p:spPr>
      </p:pic>
      <p:pic>
        <p:nvPicPr>
          <p:cNvPr id="14" name="Picture 13"/>
          <p:cNvPicPr>
            <a:picLocks noChangeAspect="1"/>
          </p:cNvPicPr>
          <p:nvPr/>
        </p:nvPicPr>
        <p:blipFill>
          <a:blip r:embed="rId6"/>
          <a:stretch>
            <a:fillRect/>
          </a:stretch>
        </p:blipFill>
        <p:spPr>
          <a:xfrm>
            <a:off x="349373" y="3901260"/>
            <a:ext cx="4775965" cy="1072755"/>
          </a:xfrm>
          <a:prstGeom prst="rect">
            <a:avLst/>
          </a:prstGeom>
        </p:spPr>
      </p:pic>
      <p:pic>
        <p:nvPicPr>
          <p:cNvPr id="15" name="Picture 14"/>
          <p:cNvPicPr>
            <a:picLocks noChangeAspect="1"/>
          </p:cNvPicPr>
          <p:nvPr/>
        </p:nvPicPr>
        <p:blipFill>
          <a:blip r:embed="rId7"/>
          <a:stretch>
            <a:fillRect/>
          </a:stretch>
        </p:blipFill>
        <p:spPr>
          <a:xfrm>
            <a:off x="349372" y="5127595"/>
            <a:ext cx="4775965" cy="1051588"/>
          </a:xfrm>
          <a:prstGeom prst="rect">
            <a:avLst/>
          </a:prstGeom>
        </p:spPr>
      </p:pic>
    </p:spTree>
    <p:extLst>
      <p:ext uri="{BB962C8B-B14F-4D97-AF65-F5344CB8AC3E}">
        <p14:creationId xmlns:p14="http://schemas.microsoft.com/office/powerpoint/2010/main" val="111965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ln w="0"/>
                <a:solidFill>
                  <a:schemeClr val="accent1"/>
                </a:solidFill>
                <a:effectLst>
                  <a:outerShdw blurRad="38100" dist="25400" dir="5400000" algn="ctr" rotWithShape="0">
                    <a:srgbClr val="6E747A">
                      <a:alpha val="43000"/>
                    </a:srgbClr>
                  </a:outerShdw>
                </a:effectLst>
              </a:rPr>
              <a:t>MBR2GPT</a:t>
            </a:r>
            <a:r>
              <a:rPr lang="en-US" dirty="0">
                <a:solidFill>
                  <a:schemeClr val="bg2">
                    <a:lumMod val="25000"/>
                  </a:schemeClr>
                </a:solidFill>
              </a:rPr>
              <a:t> Tool</a:t>
            </a:r>
          </a:p>
        </p:txBody>
      </p:sp>
      <p:sp>
        <p:nvSpPr>
          <p:cNvPr id="3" name="Text Placeholder 4"/>
          <p:cNvSpPr txBox="1">
            <a:spLocks/>
          </p:cNvSpPr>
          <p:nvPr/>
        </p:nvSpPr>
        <p:spPr>
          <a:xfrm>
            <a:off x="2647487" y="3902081"/>
            <a:ext cx="9094900" cy="978143"/>
          </a:xfrm>
          <a:prstGeom prst="rect">
            <a:avLst/>
          </a:prstGeom>
          <a:solidFill>
            <a:schemeClr val="bg1">
              <a:lumMod val="85000"/>
              <a:alpha val="33000"/>
            </a:schemeClr>
          </a:solidFill>
        </p:spPr>
        <p:txBody>
          <a:bodyPr lIns="137053" tIns="0" rIns="182737" bIns="0"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
            </a:pPr>
            <a:r>
              <a:rPr lang="en-US" sz="1600" dirty="0">
                <a:solidFill>
                  <a:schemeClr val="bg2">
                    <a:lumMod val="25000"/>
                  </a:schemeClr>
                </a:solidFill>
                <a:latin typeface="Segoe UI" panose="020B0502040204020203" pitchFamily="34" charset="0"/>
                <a:cs typeface="Segoe UI" panose="020B0502040204020203" pitchFamily="34" charset="0"/>
              </a:rPr>
              <a:t>The  MBR2GPT tool requires Windows 10 Creators Update</a:t>
            </a:r>
          </a:p>
          <a:p>
            <a:pPr marL="285750" indent="-285750">
              <a:buFont typeface="Wingdings" panose="05000000000000000000" pitchFamily="2" charset="2"/>
              <a:buChar char="§"/>
            </a:pPr>
            <a:r>
              <a:rPr lang="en-US" sz="1600" dirty="0">
                <a:solidFill>
                  <a:schemeClr val="bg2">
                    <a:lumMod val="25000"/>
                  </a:schemeClr>
                </a:solidFill>
                <a:latin typeface="Segoe UI" panose="020B0502040204020203" pitchFamily="34" charset="0"/>
                <a:cs typeface="Segoe UI" panose="020B0502040204020203" pitchFamily="34" charset="0"/>
              </a:rPr>
              <a:t>Can convert earlier version of Windows 10 (e.g. 1507, 1511, 1607) but must use WinPE Boot Image of 1703 in Offline mode</a:t>
            </a:r>
          </a:p>
          <a:p>
            <a:pPr marL="285750" indent="-285750">
              <a:buFont typeface="Wingdings" panose="05000000000000000000" pitchFamily="2" charset="2"/>
              <a:buChar char="§"/>
            </a:pPr>
            <a:r>
              <a:rPr lang="en-US" sz="1600" dirty="0">
                <a:solidFill>
                  <a:schemeClr val="bg2">
                    <a:lumMod val="25000"/>
                  </a:schemeClr>
                </a:solidFill>
                <a:latin typeface="Segoe UI" panose="020B0502040204020203" pitchFamily="34" charset="0"/>
                <a:cs typeface="Segoe UI" panose="020B0502040204020203" pitchFamily="34" charset="0"/>
              </a:rPr>
              <a:t>Earlier version of Windows (e.g. 7, 8, 8.1) must upgrade first to Windows 10 to boot from GPT</a:t>
            </a:r>
          </a:p>
          <a:p>
            <a:pPr marL="571500" indent="-571500">
              <a:buFont typeface="Arial" panose="020B0604020202020204" pitchFamily="34" charset="0"/>
              <a:buChar char="•"/>
            </a:pPr>
            <a:endParaRPr lang="en-US" sz="1600" dirty="0">
              <a:solidFill>
                <a:schemeClr val="bg2">
                  <a:lumMod val="25000"/>
                </a:schemeClr>
              </a:solidFill>
            </a:endParaRPr>
          </a:p>
          <a:p>
            <a:pPr marL="571500" indent="-571500">
              <a:buFont typeface="Arial" panose="020B0604020202020204" pitchFamily="34" charset="0"/>
              <a:buChar char="•"/>
            </a:pPr>
            <a:endParaRPr lang="en-US" sz="1600" dirty="0">
              <a:solidFill>
                <a:schemeClr val="bg2">
                  <a:lumMod val="25000"/>
                </a:schemeClr>
              </a:solidFill>
            </a:endParaRPr>
          </a:p>
        </p:txBody>
      </p:sp>
      <p:sp>
        <p:nvSpPr>
          <p:cNvPr id="4" name="Content Placeholder 6"/>
          <p:cNvSpPr txBox="1">
            <a:spLocks/>
          </p:cNvSpPr>
          <p:nvPr/>
        </p:nvSpPr>
        <p:spPr>
          <a:xfrm>
            <a:off x="506526" y="3902082"/>
            <a:ext cx="1974386" cy="978142"/>
          </a:xfrm>
          <a:prstGeom prst="rect">
            <a:avLst/>
          </a:prstGeom>
          <a:solidFill>
            <a:srgbClr val="0070C0"/>
          </a:solidFill>
          <a:ln>
            <a:solidFill>
              <a:schemeClr val="tx2">
                <a:lumMod val="50000"/>
              </a:schemeClr>
            </a:solidFill>
          </a:ln>
        </p:spPr>
        <p:txBody>
          <a:bodyPr vert="horz" lIns="137053" tIns="0" rIns="182737" bIns="0" anchor="ctr"/>
          <a:lstStyle>
            <a:defPPr>
              <a:defRPr lang="en-US"/>
            </a:defPPr>
            <a:lvl1pPr indent="0" algn="ctr">
              <a:lnSpc>
                <a:spcPct val="90000"/>
              </a:lnSpc>
              <a:spcBef>
                <a:spcPct val="20000"/>
              </a:spcBef>
              <a:buSzPct val="90000"/>
              <a:buFont typeface="Wingdings" pitchFamily="2" charset="2"/>
              <a:buNone/>
              <a:defRPr sz="1600" b="1">
                <a:solidFill>
                  <a:schemeClr val="bg1"/>
                </a:solidFill>
                <a:cs typeface="Segoe UI Light" panose="020B0502040204020203" pitchFamily="34" charset="0"/>
              </a:defRPr>
            </a:lvl1pPr>
            <a:lvl2pPr marL="460375" indent="0">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defTabSz="914363"/>
            <a:r>
              <a:rPr lang="en-US">
                <a:solidFill>
                  <a:srgbClr val="FFFFFF"/>
                </a:solidFill>
                <a:latin typeface="Segoe UI"/>
              </a:rPr>
              <a:t>Requirements</a:t>
            </a:r>
          </a:p>
        </p:txBody>
      </p:sp>
      <p:sp>
        <p:nvSpPr>
          <p:cNvPr id="5" name="Text Placeholder 4"/>
          <p:cNvSpPr txBox="1">
            <a:spLocks/>
          </p:cNvSpPr>
          <p:nvPr/>
        </p:nvSpPr>
        <p:spPr>
          <a:xfrm>
            <a:off x="2647487" y="1244689"/>
            <a:ext cx="9094900" cy="2385122"/>
          </a:xfrm>
          <a:prstGeom prst="rect">
            <a:avLst/>
          </a:prstGeom>
          <a:solidFill>
            <a:schemeClr val="bg1">
              <a:lumMod val="85000"/>
              <a:alpha val="33000"/>
            </a:schemeClr>
          </a:solidFill>
        </p:spPr>
        <p:txBody>
          <a:bodyPr lIns="137053" tIns="0" rIns="182737" bIns="0"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b="1">
                <a:solidFill>
                  <a:schemeClr val="bg2">
                    <a:lumMod val="25000"/>
                  </a:schemeClr>
                </a:solidFill>
                <a:latin typeface="Segoe UI" panose="020B0502040204020203" pitchFamily="34" charset="0"/>
                <a:cs typeface="Segoe UI" panose="020B0502040204020203" pitchFamily="34" charset="0"/>
              </a:rPr>
              <a:t>You can use MBR2GPT to perform the following:</a:t>
            </a:r>
          </a:p>
          <a:p>
            <a:endParaRPr lang="en-US" sz="1500" b="1">
              <a:solidFill>
                <a:schemeClr val="bg2">
                  <a:lumMod val="25000"/>
                </a:schemeClr>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US" sz="1600" b="1">
                <a:solidFill>
                  <a:schemeClr val="bg2">
                    <a:lumMod val="25000"/>
                  </a:schemeClr>
                </a:solidFill>
                <a:latin typeface="Segoe UI" panose="020B0502040204020203" pitchFamily="34" charset="0"/>
                <a:cs typeface="Segoe UI" panose="020B0502040204020203" pitchFamily="34" charset="0"/>
              </a:rPr>
              <a:t>Within the Windows PE environment (Offline)</a:t>
            </a:r>
            <a:r>
              <a:rPr lang="en-US" sz="1600">
                <a:solidFill>
                  <a:schemeClr val="bg2">
                    <a:lumMod val="25000"/>
                  </a:schemeClr>
                </a:solidFill>
                <a:latin typeface="Segoe UI" panose="020B0502040204020203" pitchFamily="34" charset="0"/>
                <a:cs typeface="Segoe UI" panose="020B0502040204020203" pitchFamily="34" charset="0"/>
              </a:rPr>
              <a:t>: </a:t>
            </a:r>
          </a:p>
          <a:p>
            <a:r>
              <a:rPr lang="en-US" sz="1600">
                <a:solidFill>
                  <a:schemeClr val="bg2">
                    <a:lumMod val="25000"/>
                  </a:schemeClr>
                </a:solidFill>
                <a:latin typeface="Segoe UI" panose="020B0502040204020203" pitchFamily="34" charset="0"/>
                <a:cs typeface="Segoe UI" panose="020B0502040204020203" pitchFamily="34" charset="0"/>
              </a:rPr>
              <a:t>     Convert any attached MBR-formatted disk to GPT, including the system disk. (</a:t>
            </a:r>
            <a:r>
              <a:rPr lang="en-US" sz="1600" i="1">
                <a:solidFill>
                  <a:schemeClr val="bg2">
                    <a:lumMod val="25000"/>
                  </a:schemeClr>
                </a:solidFill>
                <a:latin typeface="Segoe UI" panose="020B0502040204020203" pitchFamily="34" charset="0"/>
                <a:cs typeface="Segoe UI" panose="020B0502040204020203" pitchFamily="34" charset="0"/>
              </a:rPr>
              <a:t>Recommended</a:t>
            </a:r>
            <a:r>
              <a:rPr lang="en-US" sz="1600">
                <a:solidFill>
                  <a:schemeClr val="bg2">
                    <a:lumMod val="25000"/>
                  </a:schemeClr>
                </a:solidFill>
                <a:latin typeface="Segoe UI" panose="020B0502040204020203" pitchFamily="34" charset="0"/>
                <a:cs typeface="Segoe UI" panose="020B0502040204020203" pitchFamily="34" charset="0"/>
              </a:rPr>
              <a:t>)</a:t>
            </a:r>
          </a:p>
          <a:p>
            <a:endParaRPr lang="en-US" sz="1600">
              <a:solidFill>
                <a:schemeClr val="bg2">
                  <a:lumMod val="25000"/>
                </a:schemeClr>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US" sz="1600" b="1">
                <a:solidFill>
                  <a:schemeClr val="bg2">
                    <a:lumMod val="25000"/>
                  </a:schemeClr>
                </a:solidFill>
                <a:latin typeface="Segoe UI" panose="020B0502040204020203" pitchFamily="34" charset="0"/>
                <a:cs typeface="Segoe UI" panose="020B0502040204020203" pitchFamily="34" charset="0"/>
              </a:rPr>
              <a:t>From within the currently running OS (Online)</a:t>
            </a:r>
            <a:r>
              <a:rPr lang="en-US" sz="1600">
                <a:solidFill>
                  <a:schemeClr val="bg2">
                    <a:lumMod val="25000"/>
                  </a:schemeClr>
                </a:solidFill>
                <a:latin typeface="Segoe UI" panose="020B0502040204020203" pitchFamily="34" charset="0"/>
                <a:cs typeface="Segoe UI" panose="020B0502040204020203" pitchFamily="34" charset="0"/>
              </a:rPr>
              <a:t>: </a:t>
            </a:r>
          </a:p>
          <a:p>
            <a:r>
              <a:rPr lang="en-US" sz="1600">
                <a:solidFill>
                  <a:schemeClr val="bg2">
                    <a:lumMod val="25000"/>
                  </a:schemeClr>
                </a:solidFill>
                <a:latin typeface="Segoe UI" panose="020B0502040204020203" pitchFamily="34" charset="0"/>
                <a:cs typeface="Segoe UI" panose="020B0502040204020203" pitchFamily="34" charset="0"/>
              </a:rPr>
              <a:t>      Convert any attached MBR-formatted disk to GPT, including the system disk.</a:t>
            </a:r>
          </a:p>
          <a:p>
            <a:endParaRPr lang="en-US" sz="1600">
              <a:solidFill>
                <a:schemeClr val="bg2">
                  <a:lumMod val="25000"/>
                </a:schemeClr>
              </a:solidFill>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
            </a:pPr>
            <a:r>
              <a:rPr lang="en-US" sz="1600" b="1">
                <a:solidFill>
                  <a:schemeClr val="bg2">
                    <a:lumMod val="25000"/>
                  </a:schemeClr>
                </a:solidFill>
                <a:latin typeface="Segoe UI" panose="020B0502040204020203" pitchFamily="34" charset="0"/>
                <a:cs typeface="Segoe UI" panose="020B0502040204020203" pitchFamily="34" charset="0"/>
              </a:rPr>
              <a:t>Can be run in validation-only mode</a:t>
            </a:r>
          </a:p>
          <a:p>
            <a:endParaRPr lang="en-US" sz="1600">
              <a:solidFill>
                <a:schemeClr val="bg2">
                  <a:lumMod val="25000"/>
                </a:schemeClr>
              </a:solidFill>
              <a:latin typeface="Segoe UI" panose="020B0502040204020203" pitchFamily="34" charset="0"/>
              <a:cs typeface="Segoe UI" panose="020B0502040204020203" pitchFamily="34" charset="0"/>
            </a:endParaRPr>
          </a:p>
        </p:txBody>
      </p:sp>
      <p:sp>
        <p:nvSpPr>
          <p:cNvPr id="6" name="Content Placeholder 6"/>
          <p:cNvSpPr txBox="1">
            <a:spLocks/>
          </p:cNvSpPr>
          <p:nvPr/>
        </p:nvSpPr>
        <p:spPr>
          <a:xfrm>
            <a:off x="506526" y="1205964"/>
            <a:ext cx="1974386" cy="2423847"/>
          </a:xfrm>
          <a:prstGeom prst="rect">
            <a:avLst/>
          </a:prstGeom>
          <a:solidFill>
            <a:srgbClr val="0070C0"/>
          </a:solidFill>
          <a:ln>
            <a:solidFill>
              <a:schemeClr val="tx2">
                <a:lumMod val="50000"/>
              </a:schemeClr>
            </a:solidFill>
          </a:ln>
        </p:spPr>
        <p:txBody>
          <a:bodyPr vert="horz" lIns="137053" tIns="0" rIns="182737" bIns="0" anchor="ctr"/>
          <a:lstStyle>
            <a:defPPr>
              <a:defRPr lang="en-US"/>
            </a:defPPr>
            <a:lvl1pPr indent="0" algn="ctr">
              <a:lnSpc>
                <a:spcPct val="90000"/>
              </a:lnSpc>
              <a:spcBef>
                <a:spcPct val="20000"/>
              </a:spcBef>
              <a:buSzPct val="90000"/>
              <a:buFont typeface="Wingdings" pitchFamily="2" charset="2"/>
              <a:buNone/>
              <a:defRPr sz="1600" b="1">
                <a:solidFill>
                  <a:schemeClr val="bg1"/>
                </a:solidFill>
                <a:cs typeface="Segoe UI Light" panose="020B0502040204020203" pitchFamily="34" charset="0"/>
              </a:defRPr>
            </a:lvl1pPr>
            <a:lvl2pPr marL="460375" indent="0">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defTabSz="914363"/>
            <a:r>
              <a:rPr lang="en-US">
                <a:solidFill>
                  <a:srgbClr val="FFFFFF"/>
                </a:solidFill>
                <a:latin typeface="Segoe UI"/>
              </a:rPr>
              <a:t>Usage</a:t>
            </a:r>
          </a:p>
        </p:txBody>
      </p:sp>
      <p:sp>
        <p:nvSpPr>
          <p:cNvPr id="7" name="Text Placeholder 4"/>
          <p:cNvSpPr txBox="1">
            <a:spLocks/>
          </p:cNvSpPr>
          <p:nvPr/>
        </p:nvSpPr>
        <p:spPr>
          <a:xfrm>
            <a:off x="2647487" y="5310073"/>
            <a:ext cx="9094900" cy="746660"/>
          </a:xfrm>
          <a:prstGeom prst="rect">
            <a:avLst/>
          </a:prstGeom>
          <a:solidFill>
            <a:schemeClr val="bg1">
              <a:lumMod val="85000"/>
              <a:alpha val="33000"/>
            </a:schemeClr>
          </a:solidFill>
        </p:spPr>
        <p:txBody>
          <a:bodyPr lIns="137053" tIns="0" rIns="182737" bIns="0"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spcAft>
                <a:spcPts val="600"/>
              </a:spcAft>
              <a:buFont typeface="Wingdings" panose="05000000000000000000" pitchFamily="2" charset="2"/>
              <a:buChar char="§"/>
            </a:pPr>
            <a:r>
              <a:rPr lang="en-US" sz="1600" dirty="0">
                <a:solidFill>
                  <a:schemeClr val="bg2">
                    <a:lumMod val="25000"/>
                  </a:schemeClr>
                </a:solidFill>
                <a:latin typeface="Segoe UI" panose="020B0502040204020203" pitchFamily="34" charset="0"/>
                <a:cs typeface="Segoe UI" panose="020B0502040204020203" pitchFamily="34" charset="0"/>
              </a:rPr>
              <a:t>Protection must be suspended on all BitLocker-encrypted volumes of the disk</a:t>
            </a:r>
          </a:p>
          <a:p>
            <a:pPr marL="285750" indent="-285750">
              <a:spcAft>
                <a:spcPts val="600"/>
              </a:spcAft>
              <a:buFont typeface="Wingdings" panose="05000000000000000000" pitchFamily="2" charset="2"/>
              <a:buChar char="§"/>
            </a:pPr>
            <a:r>
              <a:rPr lang="en-US" sz="1600" dirty="0">
                <a:solidFill>
                  <a:schemeClr val="bg2">
                    <a:lumMod val="25000"/>
                  </a:schemeClr>
                </a:solidFill>
                <a:latin typeface="Segoe UI" panose="020B0502040204020203" pitchFamily="34" charset="0"/>
                <a:cs typeface="Segoe UI" panose="020B0502040204020203" pitchFamily="34" charset="0"/>
              </a:rPr>
              <a:t>Recreate protectors to re-enable protection</a:t>
            </a:r>
            <a:endParaRPr lang="en-US" sz="1600" dirty="0">
              <a:solidFill>
                <a:schemeClr val="bg2">
                  <a:lumMod val="25000"/>
                </a:schemeClr>
              </a:solidFill>
            </a:endParaRPr>
          </a:p>
        </p:txBody>
      </p:sp>
      <p:sp>
        <p:nvSpPr>
          <p:cNvPr id="8" name="Content Placeholder 6"/>
          <p:cNvSpPr txBox="1">
            <a:spLocks/>
          </p:cNvSpPr>
          <p:nvPr/>
        </p:nvSpPr>
        <p:spPr>
          <a:xfrm>
            <a:off x="506526" y="5295495"/>
            <a:ext cx="1974386" cy="746660"/>
          </a:xfrm>
          <a:prstGeom prst="rect">
            <a:avLst/>
          </a:prstGeom>
          <a:solidFill>
            <a:srgbClr val="0070C0"/>
          </a:solidFill>
          <a:ln>
            <a:solidFill>
              <a:schemeClr val="tx2">
                <a:lumMod val="50000"/>
              </a:schemeClr>
            </a:solidFill>
          </a:ln>
        </p:spPr>
        <p:txBody>
          <a:bodyPr vert="horz" lIns="137053" tIns="0" rIns="182737" bIns="0" anchor="ctr"/>
          <a:lstStyle>
            <a:defPPr>
              <a:defRPr lang="en-US"/>
            </a:defPPr>
            <a:lvl1pPr indent="0" algn="ctr">
              <a:lnSpc>
                <a:spcPct val="90000"/>
              </a:lnSpc>
              <a:spcBef>
                <a:spcPct val="20000"/>
              </a:spcBef>
              <a:buSzPct val="90000"/>
              <a:buFont typeface="Wingdings" pitchFamily="2" charset="2"/>
              <a:buNone/>
              <a:defRPr sz="1600" b="1">
                <a:solidFill>
                  <a:schemeClr val="bg1"/>
                </a:solidFill>
                <a:cs typeface="Segoe UI Light" panose="020B0502040204020203" pitchFamily="34" charset="0"/>
              </a:defRPr>
            </a:lvl1pPr>
            <a:lvl2pPr marL="460375" indent="0">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defTabSz="914363"/>
            <a:r>
              <a:rPr lang="en-US">
                <a:solidFill>
                  <a:srgbClr val="FFFFFF"/>
                </a:solidFill>
                <a:latin typeface="Segoe UI"/>
              </a:rPr>
              <a:t>BitLocker Consideration</a:t>
            </a:r>
          </a:p>
        </p:txBody>
      </p:sp>
    </p:spTree>
    <p:extLst>
      <p:ext uri="{BB962C8B-B14F-4D97-AF65-F5344CB8AC3E}">
        <p14:creationId xmlns:p14="http://schemas.microsoft.com/office/powerpoint/2010/main" val="19617187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2">
                    <a:lumMod val="25000"/>
                  </a:schemeClr>
                </a:solidFill>
              </a:rPr>
              <a:t>Options</a:t>
            </a:r>
          </a:p>
        </p:txBody>
      </p:sp>
      <p:sp>
        <p:nvSpPr>
          <p:cNvPr id="5" name="Text Placeholder 4"/>
          <p:cNvSpPr txBox="1">
            <a:spLocks/>
          </p:cNvSpPr>
          <p:nvPr/>
        </p:nvSpPr>
        <p:spPr>
          <a:xfrm>
            <a:off x="2590877" y="1119882"/>
            <a:ext cx="9094900" cy="5137079"/>
          </a:xfrm>
          <a:prstGeom prst="rect">
            <a:avLst/>
          </a:prstGeom>
          <a:solidFill>
            <a:schemeClr val="bg1">
              <a:lumMod val="85000"/>
              <a:alpha val="33000"/>
            </a:schemeClr>
          </a:solidFill>
        </p:spPr>
        <p:txBody>
          <a:bodyPr lIns="137053" tIns="0" rIns="182737" bIns="0"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
            </a:pPr>
            <a:r>
              <a:rPr lang="en-US" sz="1600" b="1">
                <a:latin typeface="+mn-lt"/>
              </a:rPr>
              <a:t>/validate</a:t>
            </a:r>
          </a:p>
          <a:p>
            <a:r>
              <a:rPr lang="en-US" sz="1600">
                <a:latin typeface="+mn-lt"/>
              </a:rPr>
              <a:t>Perform only the disk validation steps and report whether the disk is eligible for conversion</a:t>
            </a:r>
          </a:p>
          <a:p>
            <a:endParaRPr lang="en-US" sz="1600">
              <a:latin typeface="+mn-lt"/>
            </a:endParaRPr>
          </a:p>
          <a:p>
            <a:pPr marL="285750" indent="-285750">
              <a:buFont typeface="Wingdings" panose="05000000000000000000" pitchFamily="2" charset="2"/>
              <a:buChar char="§"/>
            </a:pPr>
            <a:r>
              <a:rPr lang="en-US" sz="1600" b="1">
                <a:latin typeface="+mn-lt"/>
              </a:rPr>
              <a:t>/convert</a:t>
            </a:r>
          </a:p>
          <a:p>
            <a:r>
              <a:rPr lang="en-US" sz="1600">
                <a:latin typeface="+mn-lt"/>
              </a:rPr>
              <a:t>Perform the disk validation and to proceed with the conversion if all validation tests pass</a:t>
            </a:r>
          </a:p>
          <a:p>
            <a:endParaRPr lang="en-US" sz="1600">
              <a:solidFill>
                <a:schemeClr val="bg2">
                  <a:lumMod val="25000"/>
                </a:schemeClr>
              </a:solidFill>
              <a:latin typeface="+mn-lt"/>
              <a:cs typeface="Segoe UI" panose="020B0502040204020203" pitchFamily="34" charset="0"/>
            </a:endParaRPr>
          </a:p>
          <a:p>
            <a:pPr marL="285750" indent="-285750">
              <a:buFont typeface="Wingdings" panose="05000000000000000000" pitchFamily="2" charset="2"/>
              <a:buChar char="§"/>
            </a:pPr>
            <a:r>
              <a:rPr lang="en-US" sz="1600" b="1">
                <a:latin typeface="+mn-lt"/>
              </a:rPr>
              <a:t>/disk</a:t>
            </a:r>
          </a:p>
          <a:p>
            <a:r>
              <a:rPr lang="en-US" sz="1600">
                <a:latin typeface="+mn-lt"/>
              </a:rPr>
              <a:t>Specifies the disk number of the disk to be converted. By default the system disk is selected</a:t>
            </a:r>
          </a:p>
          <a:p>
            <a:endParaRPr lang="en-US" sz="1600">
              <a:latin typeface="+mn-lt"/>
            </a:endParaRPr>
          </a:p>
          <a:p>
            <a:pPr marL="285750" indent="-285750">
              <a:buFont typeface="Wingdings" panose="05000000000000000000" pitchFamily="2" charset="2"/>
              <a:buChar char="§"/>
            </a:pPr>
            <a:r>
              <a:rPr lang="en-US" sz="1600" b="1">
                <a:latin typeface="+mn-lt"/>
              </a:rPr>
              <a:t>/map</a:t>
            </a:r>
          </a:p>
          <a:p>
            <a:r>
              <a:rPr lang="en-US" sz="1600">
                <a:latin typeface="+mn-lt"/>
              </a:rPr>
              <a:t>Specifies custom mappings between MBR and GPT partition types. Required if one or more of the existing MBR partitions are of types not recognized by Windows</a:t>
            </a:r>
          </a:p>
          <a:p>
            <a:endParaRPr lang="en-US" sz="1600">
              <a:latin typeface="+mn-lt"/>
            </a:endParaRPr>
          </a:p>
          <a:p>
            <a:pPr marL="285750" indent="-285750">
              <a:buFont typeface="Wingdings" panose="05000000000000000000" pitchFamily="2" charset="2"/>
              <a:buChar char="§"/>
            </a:pPr>
            <a:r>
              <a:rPr lang="en-US" sz="1600" b="1">
                <a:latin typeface="+mn-lt"/>
              </a:rPr>
              <a:t>/log</a:t>
            </a:r>
          </a:p>
          <a:p>
            <a:r>
              <a:rPr lang="en-US" sz="1600">
                <a:latin typeface="+mn-lt"/>
              </a:rPr>
              <a:t>Specifies the location where logs should be written. By default, logs are written to the Windows Folder of the currently running environment</a:t>
            </a:r>
          </a:p>
          <a:p>
            <a:endParaRPr lang="en-US" sz="1600">
              <a:latin typeface="+mn-lt"/>
            </a:endParaRPr>
          </a:p>
          <a:p>
            <a:pPr marL="285750" indent="-285750">
              <a:buFont typeface="Wingdings" panose="05000000000000000000" pitchFamily="2" charset="2"/>
              <a:buChar char="§"/>
            </a:pPr>
            <a:r>
              <a:rPr lang="en-US" sz="1600" b="1">
                <a:latin typeface="+mn-lt"/>
              </a:rPr>
              <a:t>/allowFullOS</a:t>
            </a:r>
          </a:p>
          <a:p>
            <a:r>
              <a:rPr lang="en-US" sz="1600">
                <a:latin typeface="+mn-lt"/>
              </a:rPr>
              <a:t>If running MBR2GPT from the full windows environment, this switch must be specified</a:t>
            </a:r>
          </a:p>
          <a:p>
            <a:endParaRPr lang="en-US" sz="1600">
              <a:latin typeface="+mn-lt"/>
            </a:endParaRPr>
          </a:p>
          <a:p>
            <a:endParaRPr lang="en-US" sz="1600">
              <a:latin typeface="+mn-lt"/>
            </a:endParaRPr>
          </a:p>
          <a:p>
            <a:endParaRPr lang="en-US" sz="1600">
              <a:latin typeface="+mn-lt"/>
            </a:endParaRPr>
          </a:p>
          <a:p>
            <a:endParaRPr lang="en-US" sz="1600">
              <a:solidFill>
                <a:schemeClr val="bg2">
                  <a:lumMod val="25000"/>
                </a:schemeClr>
              </a:solidFill>
              <a:latin typeface="+mn-lt"/>
              <a:cs typeface="Segoe UI" panose="020B0502040204020203" pitchFamily="34" charset="0"/>
            </a:endParaRPr>
          </a:p>
          <a:p>
            <a:pPr marL="285750" indent="-285750">
              <a:spcAft>
                <a:spcPts val="600"/>
              </a:spcAft>
              <a:buFont typeface="Arial" panose="020B0604020202020204" pitchFamily="34" charset="0"/>
              <a:buChar char="•"/>
            </a:pPr>
            <a:endParaRPr lang="en-US" sz="1600">
              <a:solidFill>
                <a:schemeClr val="bg2">
                  <a:lumMod val="25000"/>
                </a:schemeClr>
              </a:solidFill>
              <a:latin typeface="+mn-lt"/>
            </a:endParaRPr>
          </a:p>
          <a:p>
            <a:pPr marL="285750" indent="-285750">
              <a:spcAft>
                <a:spcPts val="600"/>
              </a:spcAft>
              <a:buFont typeface="Arial" panose="020B0604020202020204" pitchFamily="34" charset="0"/>
              <a:buChar char="•"/>
            </a:pPr>
            <a:endParaRPr lang="en-US" sz="1600">
              <a:solidFill>
                <a:schemeClr val="bg2">
                  <a:lumMod val="25000"/>
                </a:schemeClr>
              </a:solidFill>
              <a:latin typeface="+mn-lt"/>
            </a:endParaRPr>
          </a:p>
        </p:txBody>
      </p:sp>
      <p:sp>
        <p:nvSpPr>
          <p:cNvPr id="6" name="Content Placeholder 6"/>
          <p:cNvSpPr txBox="1">
            <a:spLocks/>
          </p:cNvSpPr>
          <p:nvPr/>
        </p:nvSpPr>
        <p:spPr>
          <a:xfrm>
            <a:off x="542386" y="1119882"/>
            <a:ext cx="1974386" cy="5137079"/>
          </a:xfrm>
          <a:prstGeom prst="rect">
            <a:avLst/>
          </a:prstGeom>
          <a:solidFill>
            <a:srgbClr val="0070C0"/>
          </a:solidFill>
          <a:ln>
            <a:solidFill>
              <a:schemeClr val="tx2">
                <a:lumMod val="50000"/>
              </a:schemeClr>
            </a:solidFill>
          </a:ln>
        </p:spPr>
        <p:txBody>
          <a:bodyPr vert="horz" lIns="137053" tIns="0" rIns="182737" bIns="0" anchor="ctr"/>
          <a:lstStyle>
            <a:defPPr>
              <a:defRPr lang="en-US"/>
            </a:defPPr>
            <a:lvl1pPr indent="0" algn="ctr">
              <a:lnSpc>
                <a:spcPct val="90000"/>
              </a:lnSpc>
              <a:spcBef>
                <a:spcPct val="20000"/>
              </a:spcBef>
              <a:buSzPct val="90000"/>
              <a:buFont typeface="Wingdings" pitchFamily="2" charset="2"/>
              <a:buNone/>
              <a:defRPr sz="1600" b="1">
                <a:solidFill>
                  <a:schemeClr val="bg1"/>
                </a:solidFill>
                <a:cs typeface="Segoe UI Light" panose="020B0502040204020203" pitchFamily="34" charset="0"/>
              </a:defRPr>
            </a:lvl1pPr>
            <a:lvl2pPr marL="460375" indent="0">
              <a:lnSpc>
                <a:spcPct val="90000"/>
              </a:lnSpc>
              <a:spcBef>
                <a:spcPct val="20000"/>
              </a:spcBef>
              <a:buSzPct val="90000"/>
              <a:buFont typeface="Wingdings" pitchFamily="2" charset="2"/>
              <a:buNone/>
              <a:defRPr sz="2400">
                <a:gradFill>
                  <a:gsLst>
                    <a:gs pos="0">
                      <a:schemeClr val="tx1"/>
                    </a:gs>
                    <a:gs pos="86000">
                      <a:schemeClr val="tx1"/>
                    </a:gs>
                  </a:gsLst>
                  <a:lin ang="5400000" scaled="0"/>
                </a:gradFill>
                <a:latin typeface="Segoe UI Light" pitchFamily="34" charset="0"/>
              </a:defRPr>
            </a:lvl2pPr>
            <a:lvl3pPr marL="1204913" indent="-349250">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4pPr>
            <a:lvl5pPr marL="1887538" indent="-282575">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defTabSz="914363"/>
            <a:r>
              <a:rPr lang="en-US" sz="1800">
                <a:solidFill>
                  <a:srgbClr val="FFFFFF"/>
                </a:solidFill>
                <a:latin typeface="Segoe UI"/>
              </a:rPr>
              <a:t>Parameters</a:t>
            </a:r>
          </a:p>
        </p:txBody>
      </p:sp>
    </p:spTree>
    <p:extLst>
      <p:ext uri="{BB962C8B-B14F-4D97-AF65-F5344CB8AC3E}">
        <p14:creationId xmlns:p14="http://schemas.microsoft.com/office/powerpoint/2010/main" val="206751318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1_Office 365 PPT Template - 2017">
  <a:themeElements>
    <a:clrScheme name="Custom 14">
      <a:dk1>
        <a:srgbClr val="2F2F2F"/>
      </a:dk1>
      <a:lt1>
        <a:srgbClr val="E6E6E6"/>
      </a:lt1>
      <a:dk2>
        <a:srgbClr val="2F2F2F"/>
      </a:dk2>
      <a:lt2>
        <a:srgbClr val="FFFFFF"/>
      </a:lt2>
      <a:accent1>
        <a:srgbClr val="0078D7"/>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Tech Series Template (FY18)" id="{D7217DA7-A70B-4B4A-8612-794812B868B3}" vid="{37C90217-4B1E-4DF4-A48E-A0933678609D}"/>
    </a:ext>
  </a:extLst>
</a:theme>
</file>

<file path=ppt/theme/theme2.xml><?xml version="1.0" encoding="utf-8"?>
<a:theme xmlns:a="http://schemas.openxmlformats.org/drawingml/2006/main" name="Office 365 PPT Template - 2017">
  <a:themeElements>
    <a:clrScheme name="Custom 14">
      <a:dk1>
        <a:srgbClr val="2F2F2F"/>
      </a:dk1>
      <a:lt1>
        <a:srgbClr val="E6E6E6"/>
      </a:lt1>
      <a:dk2>
        <a:srgbClr val="2F2F2F"/>
      </a:dk2>
      <a:lt2>
        <a:srgbClr val="FFFFFF"/>
      </a:lt2>
      <a:accent1>
        <a:srgbClr val="0078D7"/>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Tech Series Template (FY18)" id="{D7217DA7-A70B-4B4A-8612-794812B868B3}" vid="{1B1C2B31-39D6-4664-B3C8-E50279ADA200}"/>
    </a:ext>
  </a:extLst>
</a:theme>
</file>

<file path=ppt/theme/theme3.xml><?xml version="1.0" encoding="utf-8"?>
<a:theme xmlns:a="http://schemas.openxmlformats.org/drawingml/2006/main" name="4_Office 365 PPT Template - 2017">
  <a:themeElements>
    <a:clrScheme name="Custom 14">
      <a:dk1>
        <a:srgbClr val="2F2F2F"/>
      </a:dk1>
      <a:lt1>
        <a:srgbClr val="E6E6E6"/>
      </a:lt1>
      <a:dk2>
        <a:srgbClr val="2F2F2F"/>
      </a:dk2>
      <a:lt2>
        <a:srgbClr val="FFFFFF"/>
      </a:lt2>
      <a:accent1>
        <a:srgbClr val="0078D7"/>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5" id="{FB5089AB-0981-461F-A323-43981932E4CD}" vid="{56B1AA26-1DBF-4ECC-A33C-29D0D70600A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CA572CC67F114CA5AEF64B090758F2" ma:contentTypeVersion="2" ma:contentTypeDescription="Create a new document." ma:contentTypeScope="" ma:versionID="50d8eaf3534a23ed6337cd24acdb24a6">
  <xsd:schema xmlns:xsd="http://www.w3.org/2001/XMLSchema" xmlns:xs="http://www.w3.org/2001/XMLSchema" xmlns:p="http://schemas.microsoft.com/office/2006/metadata/properties" xmlns:ns2="d811dce1-d4f3-4e38-84dc-56edd8ce9236" targetNamespace="http://schemas.microsoft.com/office/2006/metadata/properties" ma:root="true" ma:fieldsID="63f5f3b1bb294015a0ded8b462ab11f1" ns2:_="">
    <xsd:import namespace="d811dce1-d4f3-4e38-84dc-56edd8ce923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11dce1-d4f3-4e38-84dc-56edd8ce92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07B5C4-FDF7-4A52-A07F-B027FFD8B150}">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cd24d190-86c3-497c-aed1-da813714b400"/>
    <ds:schemaRef ds:uri="34163098-a304-4b1c-9587-654d1b6690c7"/>
    <ds:schemaRef ds:uri="http://www.w3.org/XML/1998/namespace"/>
  </ds:schemaRefs>
</ds:datastoreItem>
</file>

<file path=customXml/itemProps2.xml><?xml version="1.0" encoding="utf-8"?>
<ds:datastoreItem xmlns:ds="http://schemas.openxmlformats.org/officeDocument/2006/customXml" ds:itemID="{72307FBB-DD85-4220-87A2-0B30A728AB21}"/>
</file>

<file path=customXml/itemProps3.xml><?xml version="1.0" encoding="utf-8"?>
<ds:datastoreItem xmlns:ds="http://schemas.openxmlformats.org/officeDocument/2006/customXml" ds:itemID="{CE74562C-A01C-4910-8393-A253877142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502</TotalTime>
  <Words>7048</Words>
  <Application>Microsoft Office PowerPoint</Application>
  <PresentationFormat>Widescreen</PresentationFormat>
  <Paragraphs>829</Paragraphs>
  <Slides>36</Slides>
  <Notes>34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36</vt:i4>
      </vt:variant>
    </vt:vector>
  </HeadingPairs>
  <TitlesOfParts>
    <vt:vector size="46" baseType="lpstr">
      <vt:lpstr>Arial</vt:lpstr>
      <vt:lpstr>Calibri</vt:lpstr>
      <vt:lpstr>Segoe UI</vt:lpstr>
      <vt:lpstr>Segoe UI Light</vt:lpstr>
      <vt:lpstr>Segoe UI Semibold</vt:lpstr>
      <vt:lpstr>Segoe UI Semibold (Headings)</vt:lpstr>
      <vt:lpstr>Wingdings</vt:lpstr>
      <vt:lpstr>1_Office 365 PPT Template - 2017</vt:lpstr>
      <vt:lpstr>Office 365 PPT Template - 2017</vt:lpstr>
      <vt:lpstr>4_Office 365 PPT Template - 2017</vt:lpstr>
      <vt:lpstr> Device Security Scenarios Part 2: Enterprise Level Device Protection</vt:lpstr>
      <vt:lpstr>Agenda</vt:lpstr>
      <vt:lpstr>BIOS to UEFI Conversion</vt:lpstr>
      <vt:lpstr>Moving from BIOS to UEFI</vt:lpstr>
      <vt:lpstr>Firmware Comparison</vt:lpstr>
      <vt:lpstr>What is the Partition Style of a Hard Drive?</vt:lpstr>
      <vt:lpstr>What is the Partition Style of a Hard Drive?</vt:lpstr>
      <vt:lpstr>MBR2GPT Tool</vt:lpstr>
      <vt:lpstr>Options</vt:lpstr>
      <vt:lpstr>HOW MBR2GPT WORKS</vt:lpstr>
      <vt:lpstr>MBR2GPT Upgrade and Deployment Flow </vt:lpstr>
      <vt:lpstr>Convert from BIOS to UEFI in an operating system upgrade task sequence</vt:lpstr>
      <vt:lpstr>How to convert from BIOS to UEFI in an operating system upgrade task sequence</vt:lpstr>
      <vt:lpstr>Automating BIOS-UEFI Conversion </vt:lpstr>
      <vt:lpstr>Windows Defender Credential Guard</vt:lpstr>
      <vt:lpstr>Windows Defender Credential Guard</vt:lpstr>
      <vt:lpstr>PowerPoint Presentation</vt:lpstr>
      <vt:lpstr>Pass the hash attacks</vt:lpstr>
      <vt:lpstr>PowerPoint Presentation</vt:lpstr>
      <vt:lpstr>Deployment considerations</vt:lpstr>
      <vt:lpstr>Windows Defender Credential guard and virtualization based security</vt:lpstr>
      <vt:lpstr>Windows Defender Credential Guard – How to Manage</vt:lpstr>
      <vt:lpstr>Verifying Credential Guard is running</vt:lpstr>
      <vt:lpstr>Remote Windows Defender Credential Guard</vt:lpstr>
      <vt:lpstr>Remote Windows Defender Credential Guard</vt:lpstr>
      <vt:lpstr>Windows Defender  Device Guard</vt:lpstr>
      <vt:lpstr>Windows Defender Device Guard Introduction</vt:lpstr>
      <vt:lpstr>Windows Defender Device Guard UMCI</vt:lpstr>
      <vt:lpstr>Windows Defender Device Guard</vt:lpstr>
      <vt:lpstr>Windows Defender Device Guard Overview</vt:lpstr>
      <vt:lpstr>Windows Defender Device Guard</vt:lpstr>
      <vt:lpstr>Windows Defender Device Guard Management</vt:lpstr>
      <vt:lpstr>Virtualization Based Security</vt:lpstr>
      <vt:lpstr>Windows Defender Device Guard UMCI vs AppLocker</vt:lpstr>
      <vt:lpstr>Labs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Deployment Topics</dc:title>
  <dc:creator>Steve Adams (pro•duhk•tiv)</dc:creator>
  <cp:lastModifiedBy>Arturo Hamilton</cp:lastModifiedBy>
  <cp:revision>19</cp:revision>
  <dcterms:modified xsi:type="dcterms:W3CDTF">2018-11-28T05:45:45Z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0x010100CECA572CC67F114CA5AEF64B090758F2</vt:lpwstr>
  </property>
  <property fmtid="{D5CDD505-2E9C-101B-9397-08002B2CF9AE}" pid="3" name="MSIP_Label_75212135-9234-47a0-a836-df5f1b370b97_Enabled">
    <vt:lpwstr>True</vt:lpwstr>
  </property>
  <property fmtid="{D5CDD505-2E9C-101B-9397-08002B2CF9AE}" pid="4" name="MSIP_Label_75212135-9234-47a0-a836-df5f1b370b97_SiteId">
    <vt:lpwstr>511ce6e0-0e57-4c9f-acd1-4154a6b4c914</vt:lpwstr>
  </property>
  <property fmtid="{D5CDD505-2E9C-101B-9397-08002B2CF9AE}" pid="5" name="MSIP_Label_75212135-9234-47a0-a836-df5f1b370b97_Ref">
    <vt:lpwstr>https://api.informationprotection.azure.com/api/511ce6e0-0e57-4c9f-acd1-4154a6b4c914</vt:lpwstr>
  </property>
  <property fmtid="{D5CDD505-2E9C-101B-9397-08002B2CF9AE}" pid="6" name="MSIP_Label_75212135-9234-47a0-a836-df5f1b370b97_Owner">
    <vt:lpwstr>ahamilton@mstecs.com</vt:lpwstr>
  </property>
  <property fmtid="{D5CDD505-2E9C-101B-9397-08002B2CF9AE}" pid="7" name="MSIP_Label_75212135-9234-47a0-a836-df5f1b370b97_SetDate">
    <vt:lpwstr>2018-01-29T08:36:24.9812847+00:00</vt:lpwstr>
  </property>
  <property fmtid="{D5CDD505-2E9C-101B-9397-08002B2CF9AE}" pid="8" name="MSIP_Label_75212135-9234-47a0-a836-df5f1b370b97_Name">
    <vt:lpwstr>Public</vt:lpwstr>
  </property>
  <property fmtid="{D5CDD505-2E9C-101B-9397-08002B2CF9AE}" pid="9" name="MSIP_Label_75212135-9234-47a0-a836-df5f1b370b97_Application">
    <vt:lpwstr>Microsoft Azure Information Protection</vt:lpwstr>
  </property>
  <property fmtid="{D5CDD505-2E9C-101B-9397-08002B2CF9AE}" pid="10" name="MSIP_Label_75212135-9234-47a0-a836-df5f1b370b97_Extended_MSFT_Method">
    <vt:lpwstr>Automatic</vt:lpwstr>
  </property>
  <property fmtid="{D5CDD505-2E9C-101B-9397-08002B2CF9AE}" pid="11" name="Sensitivity">
    <vt:lpwstr>Public</vt:lpwstr>
  </property>
</Properties>
</file>