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1" r:id="rId5"/>
    <p:sldMasterId id="2147483775" r:id="rId6"/>
  </p:sldMasterIdLst>
  <p:notesMasterIdLst>
    <p:notesMasterId r:id="rId24"/>
  </p:notesMasterIdLst>
  <p:sldIdLst>
    <p:sldId id="257" r:id="rId7"/>
    <p:sldId id="362" r:id="rId8"/>
    <p:sldId id="310" r:id="rId9"/>
    <p:sldId id="309" r:id="rId10"/>
    <p:sldId id="315" r:id="rId11"/>
    <p:sldId id="363" r:id="rId12"/>
    <p:sldId id="364" r:id="rId13"/>
    <p:sldId id="507" r:id="rId14"/>
    <p:sldId id="508" r:id="rId15"/>
    <p:sldId id="509" r:id="rId16"/>
    <p:sldId id="510" r:id="rId17"/>
    <p:sldId id="511" r:id="rId18"/>
    <p:sldId id="512" r:id="rId19"/>
    <p:sldId id="513" r:id="rId20"/>
    <p:sldId id="514" r:id="rId21"/>
    <p:sldId id="515" r:id="rId22"/>
    <p:sldId id="4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3F97F-A30D-4FDA-AB31-13928095FFE3}" v="282" dt="2018-12-06T23:10:04.660"/>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0" autoAdjust="0"/>
    <p:restoredTop sz="78754" autoAdjust="0"/>
  </p:normalViewPr>
  <p:slideViewPr>
    <p:cSldViewPr snapToGrid="0">
      <p:cViewPr varScale="1">
        <p:scale>
          <a:sx n="66" d="100"/>
          <a:sy n="66" d="100"/>
        </p:scale>
        <p:origin x="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Hamilton" userId="5c61d2f4-0efd-44bf-b648-041247b2840e" providerId="ADAL" clId="{C9A721F2-FC1F-43C1-9C20-6D57D48D4E2D}"/>
    <pc:docChg chg="addSld delSld modSld">
      <pc:chgData name="Arturo Hamilton" userId="5c61d2f4-0efd-44bf-b648-041247b2840e" providerId="ADAL" clId="{C9A721F2-FC1F-43C1-9C20-6D57D48D4E2D}" dt="2018-11-28T07:16:20.676" v="12" actId="207"/>
      <pc:docMkLst>
        <pc:docMk/>
      </pc:docMkLst>
      <pc:sldChg chg="modSp">
        <pc:chgData name="Arturo Hamilton" userId="5c61d2f4-0efd-44bf-b648-041247b2840e" providerId="ADAL" clId="{C9A721F2-FC1F-43C1-9C20-6D57D48D4E2D}" dt="2018-11-28T07:16:15.610" v="11" actId="207"/>
        <pc:sldMkLst>
          <pc:docMk/>
          <pc:sldMk cId="3637769627" sldId="327"/>
        </pc:sldMkLst>
        <pc:spChg chg="mod">
          <ac:chgData name="Arturo Hamilton" userId="5c61d2f4-0efd-44bf-b648-041247b2840e" providerId="ADAL" clId="{C9A721F2-FC1F-43C1-9C20-6D57D48D4E2D}" dt="2018-11-28T07:16:15.610" v="11" actId="207"/>
          <ac:spMkLst>
            <pc:docMk/>
            <pc:sldMk cId="3637769627" sldId="327"/>
            <ac:spMk id="10" creationId="{00000000-0000-0000-0000-000000000000}"/>
          </ac:spMkLst>
        </pc:spChg>
        <pc:spChg chg="mod">
          <ac:chgData name="Arturo Hamilton" userId="5c61d2f4-0efd-44bf-b648-041247b2840e" providerId="ADAL" clId="{C9A721F2-FC1F-43C1-9C20-6D57D48D4E2D}" dt="2018-11-28T07:16:15.610" v="11" actId="207"/>
          <ac:spMkLst>
            <pc:docMk/>
            <pc:sldMk cId="3637769627" sldId="327"/>
            <ac:spMk id="20" creationId="{00000000-0000-0000-0000-000000000000}"/>
          </ac:spMkLst>
        </pc:spChg>
      </pc:sldChg>
      <pc:sldChg chg="modSp">
        <pc:chgData name="Arturo Hamilton" userId="5c61d2f4-0efd-44bf-b648-041247b2840e" providerId="ADAL" clId="{C9A721F2-FC1F-43C1-9C20-6D57D48D4E2D}" dt="2018-11-28T07:16:20.676" v="12" actId="207"/>
        <pc:sldMkLst>
          <pc:docMk/>
          <pc:sldMk cId="2788342521" sldId="328"/>
        </pc:sldMkLst>
        <pc:spChg chg="mod">
          <ac:chgData name="Arturo Hamilton" userId="5c61d2f4-0efd-44bf-b648-041247b2840e" providerId="ADAL" clId="{C9A721F2-FC1F-43C1-9C20-6D57D48D4E2D}" dt="2018-11-28T07:16:20.676" v="12" actId="207"/>
          <ac:spMkLst>
            <pc:docMk/>
            <pc:sldMk cId="2788342521" sldId="328"/>
            <ac:spMk id="7" creationId="{00000000-0000-0000-0000-000000000000}"/>
          </ac:spMkLst>
        </pc:spChg>
        <pc:spChg chg="mod">
          <ac:chgData name="Arturo Hamilton" userId="5c61d2f4-0efd-44bf-b648-041247b2840e" providerId="ADAL" clId="{C9A721F2-FC1F-43C1-9C20-6D57D48D4E2D}" dt="2018-11-28T07:16:20.676" v="12" actId="207"/>
          <ac:spMkLst>
            <pc:docMk/>
            <pc:sldMk cId="2788342521" sldId="328"/>
            <ac:spMk id="12" creationId="{00000000-0000-0000-0000-000000000000}"/>
          </ac:spMkLst>
        </pc:spChg>
      </pc:sldChg>
      <pc:sldChg chg="modSp add setBg">
        <pc:chgData name="Arturo Hamilton" userId="5c61d2f4-0efd-44bf-b648-041247b2840e" providerId="ADAL" clId="{C9A721F2-FC1F-43C1-9C20-6D57D48D4E2D}" dt="2018-11-28T06:53:01.743" v="9"/>
        <pc:sldMkLst>
          <pc:docMk/>
          <pc:sldMk cId="2961404750" sldId="362"/>
        </pc:sldMkLst>
        <pc:spChg chg="mod">
          <ac:chgData name="Arturo Hamilton" userId="5c61d2f4-0efd-44bf-b648-041247b2840e" providerId="ADAL" clId="{C9A721F2-FC1F-43C1-9C20-6D57D48D4E2D}" dt="2018-11-28T06:53:01.743" v="9"/>
          <ac:spMkLst>
            <pc:docMk/>
            <pc:sldMk cId="2961404750" sldId="362"/>
            <ac:spMk id="5" creationId="{D905FF12-44A7-4AEC-BB66-CA5AB16AE0BE}"/>
          </ac:spMkLst>
        </pc:spChg>
      </pc:sldChg>
      <pc:sldChg chg="add">
        <pc:chgData name="Arturo Hamilton" userId="5c61d2f4-0efd-44bf-b648-041247b2840e" providerId="ADAL" clId="{C9A721F2-FC1F-43C1-9C20-6D57D48D4E2D}" dt="2018-11-28T07:15:36.859" v="10"/>
        <pc:sldMkLst>
          <pc:docMk/>
          <pc:sldMk cId="1287972552" sldId="420"/>
        </pc:sldMkLst>
      </pc:sldChg>
    </pc:docChg>
  </pc:docChgLst>
  <pc:docChgLst>
    <pc:chgData name="Arturo Hamilton" userId="5c61d2f4-0efd-44bf-b648-041247b2840e" providerId="ADAL" clId="{438CAE41-CEF8-4318-8822-F4A20E9267FD}"/>
    <pc:docChg chg="undo custSel addSld delSld modSld">
      <pc:chgData name="Arturo Hamilton" userId="5c61d2f4-0efd-44bf-b648-041247b2840e" providerId="ADAL" clId="{438CAE41-CEF8-4318-8822-F4A20E9267FD}" dt="2018-11-28T06:50:09.673" v="433" actId="20577"/>
      <pc:docMkLst>
        <pc:docMk/>
      </pc:docMkLst>
      <pc:sldChg chg="modSp">
        <pc:chgData name="Arturo Hamilton" userId="5c61d2f4-0efd-44bf-b648-041247b2840e" providerId="ADAL" clId="{438CAE41-CEF8-4318-8822-F4A20E9267FD}" dt="2018-11-28T06:19:56.404" v="22" actId="3062"/>
        <pc:sldMkLst>
          <pc:docMk/>
          <pc:sldMk cId="1319450874" sldId="257"/>
        </pc:sldMkLst>
        <pc:spChg chg="mod">
          <ac:chgData name="Arturo Hamilton" userId="5c61d2f4-0efd-44bf-b648-041247b2840e" providerId="ADAL" clId="{438CAE41-CEF8-4318-8822-F4A20E9267FD}" dt="2018-11-28T06:19:44.321" v="20" actId="1076"/>
          <ac:spMkLst>
            <pc:docMk/>
            <pc:sldMk cId="1319450874" sldId="257"/>
            <ac:spMk id="2" creationId="{F803AED5-FED8-4E17-A9D5-5D121C1BC225}"/>
          </ac:spMkLst>
        </pc:spChg>
        <pc:spChg chg="mod">
          <ac:chgData name="Arturo Hamilton" userId="5c61d2f4-0efd-44bf-b648-041247b2840e" providerId="ADAL" clId="{438CAE41-CEF8-4318-8822-F4A20E9267FD}" dt="2018-11-28T06:19:34.157" v="11" actId="20577"/>
          <ac:spMkLst>
            <pc:docMk/>
            <pc:sldMk cId="1319450874" sldId="257"/>
            <ac:spMk id="3" creationId="{0623581B-17F4-4854-935B-58B2B92492A3}"/>
          </ac:spMkLst>
        </pc:spChg>
        <pc:spChg chg="mod">
          <ac:chgData name="Arturo Hamilton" userId="5c61d2f4-0efd-44bf-b648-041247b2840e" providerId="ADAL" clId="{438CAE41-CEF8-4318-8822-F4A20E9267FD}" dt="2018-11-28T06:19:29.938" v="9" actId="20577"/>
          <ac:spMkLst>
            <pc:docMk/>
            <pc:sldMk cId="1319450874" sldId="257"/>
            <ac:spMk id="6" creationId="{6C08DDA7-617B-40F9-A987-6F8E41CAB898}"/>
          </ac:spMkLst>
        </pc:spChg>
        <pc:spChg chg="mod">
          <ac:chgData name="Arturo Hamilton" userId="5c61d2f4-0efd-44bf-b648-041247b2840e" providerId="ADAL" clId="{438CAE41-CEF8-4318-8822-F4A20E9267FD}" dt="2018-11-28T06:19:56.404" v="22" actId="3062"/>
          <ac:spMkLst>
            <pc:docMk/>
            <pc:sldMk cId="1319450874" sldId="257"/>
            <ac:spMk id="7" creationId="{00000000-0000-0000-0000-000000000000}"/>
          </ac:spMkLst>
        </pc:spChg>
      </pc:sldChg>
      <pc:sldChg chg="modSp">
        <pc:chgData name="Arturo Hamilton" userId="5c61d2f4-0efd-44bf-b648-041247b2840e" providerId="ADAL" clId="{438CAE41-CEF8-4318-8822-F4A20E9267FD}" dt="2018-11-28T06:23:38.705" v="84" actId="207"/>
        <pc:sldMkLst>
          <pc:docMk/>
          <pc:sldMk cId="945126075" sldId="309"/>
        </pc:sldMkLst>
        <pc:spChg chg="mod">
          <ac:chgData name="Arturo Hamilton" userId="5c61d2f4-0efd-44bf-b648-041247b2840e" providerId="ADAL" clId="{438CAE41-CEF8-4318-8822-F4A20E9267FD}" dt="2018-11-28T06:23:38.705" v="84" actId="207"/>
          <ac:spMkLst>
            <pc:docMk/>
            <pc:sldMk cId="945126075" sldId="309"/>
            <ac:spMk id="14" creationId="{00000000-0000-0000-0000-000000000000}"/>
          </ac:spMkLst>
        </pc:spChg>
        <pc:spChg chg="mod">
          <ac:chgData name="Arturo Hamilton" userId="5c61d2f4-0efd-44bf-b648-041247b2840e" providerId="ADAL" clId="{438CAE41-CEF8-4318-8822-F4A20E9267FD}" dt="2018-11-28T06:23:38.705" v="84" actId="207"/>
          <ac:spMkLst>
            <pc:docMk/>
            <pc:sldMk cId="945126075" sldId="309"/>
            <ac:spMk id="16" creationId="{00000000-0000-0000-0000-000000000000}"/>
          </ac:spMkLst>
        </pc:spChg>
      </pc:sldChg>
      <pc:sldChg chg="modSp">
        <pc:chgData name="Arturo Hamilton" userId="5c61d2f4-0efd-44bf-b648-041247b2840e" providerId="ADAL" clId="{438CAE41-CEF8-4318-8822-F4A20E9267FD}" dt="2018-11-28T06:24:15.537" v="85" actId="207"/>
        <pc:sldMkLst>
          <pc:docMk/>
          <pc:sldMk cId="3858195951" sldId="310"/>
        </pc:sldMkLst>
        <pc:spChg chg="mod">
          <ac:chgData name="Arturo Hamilton" userId="5c61d2f4-0efd-44bf-b648-041247b2840e" providerId="ADAL" clId="{438CAE41-CEF8-4318-8822-F4A20E9267FD}" dt="2018-11-28T06:24:15.537" v="85" actId="207"/>
          <ac:spMkLst>
            <pc:docMk/>
            <pc:sldMk cId="3858195951" sldId="310"/>
            <ac:spMk id="19" creationId="{00000000-0000-0000-0000-000000000000}"/>
          </ac:spMkLst>
        </pc:spChg>
      </pc:sldChg>
      <pc:sldChg chg="modSp">
        <pc:chgData name="Arturo Hamilton" userId="5c61d2f4-0efd-44bf-b648-041247b2840e" providerId="ADAL" clId="{438CAE41-CEF8-4318-8822-F4A20E9267FD}" dt="2018-11-28T06:20:55.679" v="31" actId="3062"/>
        <pc:sldMkLst>
          <pc:docMk/>
          <pc:sldMk cId="1811278418" sldId="316"/>
        </pc:sldMkLst>
        <pc:spChg chg="mod">
          <ac:chgData name="Arturo Hamilton" userId="5c61d2f4-0efd-44bf-b648-041247b2840e" providerId="ADAL" clId="{438CAE41-CEF8-4318-8822-F4A20E9267FD}" dt="2018-11-28T06:20:55.679" v="31" actId="3062"/>
          <ac:spMkLst>
            <pc:docMk/>
            <pc:sldMk cId="1811278418" sldId="316"/>
            <ac:spMk id="3" creationId="{FC69F540-64CA-4758-A329-96DFE6F32DED}"/>
          </ac:spMkLst>
        </pc:spChg>
      </pc:sldChg>
      <pc:sldChg chg="modSp">
        <pc:chgData name="Arturo Hamilton" userId="5c61d2f4-0efd-44bf-b648-041247b2840e" providerId="ADAL" clId="{438CAE41-CEF8-4318-8822-F4A20E9267FD}" dt="2018-11-28T06:21:09.550" v="34" actId="3062"/>
        <pc:sldMkLst>
          <pc:docMk/>
          <pc:sldMk cId="698531855" sldId="317"/>
        </pc:sldMkLst>
        <pc:spChg chg="mod">
          <ac:chgData name="Arturo Hamilton" userId="5c61d2f4-0efd-44bf-b648-041247b2840e" providerId="ADAL" clId="{438CAE41-CEF8-4318-8822-F4A20E9267FD}" dt="2018-11-28T06:21:09.550" v="34" actId="3062"/>
          <ac:spMkLst>
            <pc:docMk/>
            <pc:sldMk cId="698531855" sldId="317"/>
            <ac:spMk id="2" creationId="{00000000-0000-0000-0000-000000000000}"/>
          </ac:spMkLst>
        </pc:spChg>
        <pc:picChg chg="mod">
          <ac:chgData name="Arturo Hamilton" userId="5c61d2f4-0efd-44bf-b648-041247b2840e" providerId="ADAL" clId="{438CAE41-CEF8-4318-8822-F4A20E9267FD}" dt="2018-11-28T06:21:03.467" v="33" actId="1076"/>
          <ac:picMkLst>
            <pc:docMk/>
            <pc:sldMk cId="698531855" sldId="317"/>
            <ac:picMk id="3" creationId="{00000000-0000-0000-0000-000000000000}"/>
          </ac:picMkLst>
        </pc:picChg>
      </pc:sldChg>
      <pc:sldChg chg="modSp">
        <pc:chgData name="Arturo Hamilton" userId="5c61d2f4-0efd-44bf-b648-041247b2840e" providerId="ADAL" clId="{438CAE41-CEF8-4318-8822-F4A20E9267FD}" dt="2018-11-28T06:25:15.107" v="87" actId="207"/>
        <pc:sldMkLst>
          <pc:docMk/>
          <pc:sldMk cId="1586645399" sldId="318"/>
        </pc:sldMkLst>
        <pc:spChg chg="mod">
          <ac:chgData name="Arturo Hamilton" userId="5c61d2f4-0efd-44bf-b648-041247b2840e" providerId="ADAL" clId="{438CAE41-CEF8-4318-8822-F4A20E9267FD}" dt="2018-11-28T06:25:07.784" v="86" actId="3062"/>
          <ac:spMkLst>
            <pc:docMk/>
            <pc:sldMk cId="1586645399" sldId="318"/>
            <ac:spMk id="2" creationId="{00000000-0000-0000-0000-000000000000}"/>
          </ac:spMkLst>
        </pc:spChg>
        <pc:spChg chg="mod">
          <ac:chgData name="Arturo Hamilton" userId="5c61d2f4-0efd-44bf-b648-041247b2840e" providerId="ADAL" clId="{438CAE41-CEF8-4318-8822-F4A20E9267FD}" dt="2018-11-28T06:25:15.107" v="87" actId="207"/>
          <ac:spMkLst>
            <pc:docMk/>
            <pc:sldMk cId="1586645399" sldId="318"/>
            <ac:spMk id="7" creationId="{00000000-0000-0000-0000-000000000000}"/>
          </ac:spMkLst>
        </pc:spChg>
        <pc:spChg chg="mod">
          <ac:chgData name="Arturo Hamilton" userId="5c61d2f4-0efd-44bf-b648-041247b2840e" providerId="ADAL" clId="{438CAE41-CEF8-4318-8822-F4A20E9267FD}" dt="2018-11-28T06:25:15.107" v="87" actId="207"/>
          <ac:spMkLst>
            <pc:docMk/>
            <pc:sldMk cId="1586645399" sldId="318"/>
            <ac:spMk id="11" creationId="{00000000-0000-0000-0000-000000000000}"/>
          </ac:spMkLst>
        </pc:spChg>
        <pc:spChg chg="mod">
          <ac:chgData name="Arturo Hamilton" userId="5c61d2f4-0efd-44bf-b648-041247b2840e" providerId="ADAL" clId="{438CAE41-CEF8-4318-8822-F4A20E9267FD}" dt="2018-11-28T06:25:15.107" v="87" actId="207"/>
          <ac:spMkLst>
            <pc:docMk/>
            <pc:sldMk cId="1586645399" sldId="318"/>
            <ac:spMk id="16" creationId="{00000000-0000-0000-0000-000000000000}"/>
          </ac:spMkLst>
        </pc:spChg>
        <pc:spChg chg="mod">
          <ac:chgData name="Arturo Hamilton" userId="5c61d2f4-0efd-44bf-b648-041247b2840e" providerId="ADAL" clId="{438CAE41-CEF8-4318-8822-F4A20E9267FD}" dt="2018-11-28T06:25:15.107" v="87" actId="207"/>
          <ac:spMkLst>
            <pc:docMk/>
            <pc:sldMk cId="1586645399" sldId="318"/>
            <ac:spMk id="20" creationId="{00000000-0000-0000-0000-000000000000}"/>
          </ac:spMkLst>
        </pc:spChg>
      </pc:sldChg>
      <pc:sldChg chg="modSp">
        <pc:chgData name="Arturo Hamilton" userId="5c61d2f4-0efd-44bf-b648-041247b2840e" providerId="ADAL" clId="{438CAE41-CEF8-4318-8822-F4A20E9267FD}" dt="2018-11-28T06:25:33.433" v="125" actId="207"/>
        <pc:sldMkLst>
          <pc:docMk/>
          <pc:sldMk cId="2420142497" sldId="319"/>
        </pc:sldMkLst>
        <pc:spChg chg="mod">
          <ac:chgData name="Arturo Hamilton" userId="5c61d2f4-0efd-44bf-b648-041247b2840e" providerId="ADAL" clId="{438CAE41-CEF8-4318-8822-F4A20E9267FD}" dt="2018-11-28T06:25:33.433" v="125" actId="207"/>
          <ac:spMkLst>
            <pc:docMk/>
            <pc:sldMk cId="2420142497" sldId="319"/>
            <ac:spMk id="7" creationId="{00000000-0000-0000-0000-000000000000}"/>
          </ac:spMkLst>
        </pc:spChg>
        <pc:spChg chg="mod">
          <ac:chgData name="Arturo Hamilton" userId="5c61d2f4-0efd-44bf-b648-041247b2840e" providerId="ADAL" clId="{438CAE41-CEF8-4318-8822-F4A20E9267FD}" dt="2018-11-28T06:25:24.461" v="124" actId="1036"/>
          <ac:spMkLst>
            <pc:docMk/>
            <pc:sldMk cId="2420142497" sldId="319"/>
            <ac:spMk id="9" creationId="{00000000-0000-0000-0000-000000000000}"/>
          </ac:spMkLst>
        </pc:spChg>
        <pc:spChg chg="mod">
          <ac:chgData name="Arturo Hamilton" userId="5c61d2f4-0efd-44bf-b648-041247b2840e" providerId="ADAL" clId="{438CAE41-CEF8-4318-8822-F4A20E9267FD}" dt="2018-11-28T06:25:24.461" v="124" actId="1036"/>
          <ac:spMkLst>
            <pc:docMk/>
            <pc:sldMk cId="2420142497" sldId="319"/>
            <ac:spMk id="13" creationId="{00000000-0000-0000-0000-000000000000}"/>
          </ac:spMkLst>
        </pc:spChg>
        <pc:spChg chg="mod">
          <ac:chgData name="Arturo Hamilton" userId="5c61d2f4-0efd-44bf-b648-041247b2840e" providerId="ADAL" clId="{438CAE41-CEF8-4318-8822-F4A20E9267FD}" dt="2018-11-28T06:25:33.433" v="125" actId="207"/>
          <ac:spMkLst>
            <pc:docMk/>
            <pc:sldMk cId="2420142497" sldId="319"/>
            <ac:spMk id="20" creationId="{00000000-0000-0000-0000-000000000000}"/>
          </ac:spMkLst>
        </pc:spChg>
      </pc:sldChg>
      <pc:sldChg chg="modSp">
        <pc:chgData name="Arturo Hamilton" userId="5c61d2f4-0efd-44bf-b648-041247b2840e" providerId="ADAL" clId="{438CAE41-CEF8-4318-8822-F4A20E9267FD}" dt="2018-11-28T06:26:11.010" v="129" actId="207"/>
        <pc:sldMkLst>
          <pc:docMk/>
          <pc:sldMk cId="1613782625" sldId="320"/>
        </pc:sldMkLst>
        <pc:spChg chg="mod">
          <ac:chgData name="Arturo Hamilton" userId="5c61d2f4-0efd-44bf-b648-041247b2840e" providerId="ADAL" clId="{438CAE41-CEF8-4318-8822-F4A20E9267FD}" dt="2018-11-28T06:25:46.323" v="127" actId="3062"/>
          <ac:spMkLst>
            <pc:docMk/>
            <pc:sldMk cId="1613782625" sldId="320"/>
            <ac:spMk id="2" creationId="{00000000-0000-0000-0000-000000000000}"/>
          </ac:spMkLst>
        </pc:spChg>
        <pc:spChg chg="mod">
          <ac:chgData name="Arturo Hamilton" userId="5c61d2f4-0efd-44bf-b648-041247b2840e" providerId="ADAL" clId="{438CAE41-CEF8-4318-8822-F4A20E9267FD}" dt="2018-11-28T06:25:41.407" v="126" actId="207"/>
          <ac:spMkLst>
            <pc:docMk/>
            <pc:sldMk cId="1613782625" sldId="320"/>
            <ac:spMk id="3" creationId="{00000000-0000-0000-0000-000000000000}"/>
          </ac:spMkLst>
        </pc:spChg>
        <pc:spChg chg="mod">
          <ac:chgData name="Arturo Hamilton" userId="5c61d2f4-0efd-44bf-b648-041247b2840e" providerId="ADAL" clId="{438CAE41-CEF8-4318-8822-F4A20E9267FD}" dt="2018-11-28T06:25:41.407" v="126" actId="207"/>
          <ac:spMkLst>
            <pc:docMk/>
            <pc:sldMk cId="1613782625" sldId="320"/>
            <ac:spMk id="4" creationId="{00000000-0000-0000-0000-000000000000}"/>
          </ac:spMkLst>
        </pc:spChg>
        <pc:spChg chg="mod">
          <ac:chgData name="Arturo Hamilton" userId="5c61d2f4-0efd-44bf-b648-041247b2840e" providerId="ADAL" clId="{438CAE41-CEF8-4318-8822-F4A20E9267FD}" dt="2018-11-28T06:26:11.010" v="129" actId="207"/>
          <ac:spMkLst>
            <pc:docMk/>
            <pc:sldMk cId="1613782625" sldId="320"/>
            <ac:spMk id="5"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6"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7" creationId="{00000000-0000-0000-0000-000000000000}"/>
          </ac:spMkLst>
        </pc:spChg>
        <pc:spChg chg="mod">
          <ac:chgData name="Arturo Hamilton" userId="5c61d2f4-0efd-44bf-b648-041247b2840e" providerId="ADAL" clId="{438CAE41-CEF8-4318-8822-F4A20E9267FD}" dt="2018-11-28T06:26:11.010" v="129" actId="207"/>
          <ac:spMkLst>
            <pc:docMk/>
            <pc:sldMk cId="1613782625" sldId="320"/>
            <ac:spMk id="8"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9"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10"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11" creationId="{00000000-0000-0000-0000-000000000000}"/>
          </ac:spMkLst>
        </pc:spChg>
        <pc:spChg chg="mod">
          <ac:chgData name="Arturo Hamilton" userId="5c61d2f4-0efd-44bf-b648-041247b2840e" providerId="ADAL" clId="{438CAE41-CEF8-4318-8822-F4A20E9267FD}" dt="2018-11-28T06:25:41.407" v="126" actId="207"/>
          <ac:spMkLst>
            <pc:docMk/>
            <pc:sldMk cId="1613782625" sldId="320"/>
            <ac:spMk id="12" creationId="{00000000-0000-0000-0000-000000000000}"/>
          </ac:spMkLst>
        </pc:spChg>
        <pc:spChg chg="mod">
          <ac:chgData name="Arturo Hamilton" userId="5c61d2f4-0efd-44bf-b648-041247b2840e" providerId="ADAL" clId="{438CAE41-CEF8-4318-8822-F4A20E9267FD}" dt="2018-11-28T06:26:11.010" v="129" actId="207"/>
          <ac:spMkLst>
            <pc:docMk/>
            <pc:sldMk cId="1613782625" sldId="320"/>
            <ac:spMk id="13"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14"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16" creationId="{00000000-0000-0000-0000-000000000000}"/>
          </ac:spMkLst>
        </pc:spChg>
        <pc:spChg chg="mod">
          <ac:chgData name="Arturo Hamilton" userId="5c61d2f4-0efd-44bf-b648-041247b2840e" providerId="ADAL" clId="{438CAE41-CEF8-4318-8822-F4A20E9267FD}" dt="2018-11-28T06:25:41.407" v="126" actId="207"/>
          <ac:spMkLst>
            <pc:docMk/>
            <pc:sldMk cId="1613782625" sldId="320"/>
            <ac:spMk id="18" creationId="{00000000-0000-0000-0000-000000000000}"/>
          </ac:spMkLst>
        </pc:spChg>
        <pc:spChg chg="mod">
          <ac:chgData name="Arturo Hamilton" userId="5c61d2f4-0efd-44bf-b648-041247b2840e" providerId="ADAL" clId="{438CAE41-CEF8-4318-8822-F4A20E9267FD}" dt="2018-11-28T06:26:11.010" v="129" actId="207"/>
          <ac:spMkLst>
            <pc:docMk/>
            <pc:sldMk cId="1613782625" sldId="320"/>
            <ac:spMk id="19"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20" creationId="{00000000-0000-0000-0000-000000000000}"/>
          </ac:spMkLst>
        </pc:spChg>
        <pc:spChg chg="mod">
          <ac:chgData name="Arturo Hamilton" userId="5c61d2f4-0efd-44bf-b648-041247b2840e" providerId="ADAL" clId="{438CAE41-CEF8-4318-8822-F4A20E9267FD}" dt="2018-11-28T06:26:04.298" v="128" actId="207"/>
          <ac:spMkLst>
            <pc:docMk/>
            <pc:sldMk cId="1613782625" sldId="320"/>
            <ac:spMk id="21" creationId="{00000000-0000-0000-0000-000000000000}"/>
          </ac:spMkLst>
        </pc:spChg>
      </pc:sldChg>
      <pc:sldChg chg="modSp">
        <pc:chgData name="Arturo Hamilton" userId="5c61d2f4-0efd-44bf-b648-041247b2840e" providerId="ADAL" clId="{438CAE41-CEF8-4318-8822-F4A20E9267FD}" dt="2018-11-28T06:26:25.735" v="131" actId="207"/>
        <pc:sldMkLst>
          <pc:docMk/>
          <pc:sldMk cId="3898879506" sldId="321"/>
        </pc:sldMkLst>
        <pc:spChg chg="mod">
          <ac:chgData name="Arturo Hamilton" userId="5c61d2f4-0efd-44bf-b648-041247b2840e" providerId="ADAL" clId="{438CAE41-CEF8-4318-8822-F4A20E9267FD}" dt="2018-11-28T06:26:18.852" v="130" actId="3062"/>
          <ac:spMkLst>
            <pc:docMk/>
            <pc:sldMk cId="3898879506" sldId="321"/>
            <ac:spMk id="2" creationId="{00000000-0000-0000-0000-000000000000}"/>
          </ac:spMkLst>
        </pc:spChg>
        <pc:spChg chg="mod">
          <ac:chgData name="Arturo Hamilton" userId="5c61d2f4-0efd-44bf-b648-041247b2840e" providerId="ADAL" clId="{438CAE41-CEF8-4318-8822-F4A20E9267FD}" dt="2018-11-28T06:26:25.735" v="131" actId="207"/>
          <ac:spMkLst>
            <pc:docMk/>
            <pc:sldMk cId="3898879506" sldId="321"/>
            <ac:spMk id="8" creationId="{00000000-0000-0000-0000-000000000000}"/>
          </ac:spMkLst>
        </pc:spChg>
        <pc:spChg chg="mod">
          <ac:chgData name="Arturo Hamilton" userId="5c61d2f4-0efd-44bf-b648-041247b2840e" providerId="ADAL" clId="{438CAE41-CEF8-4318-8822-F4A20E9267FD}" dt="2018-11-28T06:26:25.735" v="131" actId="207"/>
          <ac:spMkLst>
            <pc:docMk/>
            <pc:sldMk cId="3898879506" sldId="321"/>
            <ac:spMk id="18" creationId="{00000000-0000-0000-0000-000000000000}"/>
          </ac:spMkLst>
        </pc:spChg>
        <pc:spChg chg="mod">
          <ac:chgData name="Arturo Hamilton" userId="5c61d2f4-0efd-44bf-b648-041247b2840e" providerId="ADAL" clId="{438CAE41-CEF8-4318-8822-F4A20E9267FD}" dt="2018-11-28T06:26:25.735" v="131" actId="207"/>
          <ac:spMkLst>
            <pc:docMk/>
            <pc:sldMk cId="3898879506" sldId="321"/>
            <ac:spMk id="19" creationId="{00000000-0000-0000-0000-000000000000}"/>
          </ac:spMkLst>
        </pc:spChg>
        <pc:spChg chg="mod">
          <ac:chgData name="Arturo Hamilton" userId="5c61d2f4-0efd-44bf-b648-041247b2840e" providerId="ADAL" clId="{438CAE41-CEF8-4318-8822-F4A20E9267FD}" dt="2018-11-28T06:26:25.735" v="131" actId="207"/>
          <ac:spMkLst>
            <pc:docMk/>
            <pc:sldMk cId="3898879506" sldId="321"/>
            <ac:spMk id="20" creationId="{00000000-0000-0000-0000-000000000000}"/>
          </ac:spMkLst>
        </pc:spChg>
        <pc:spChg chg="mod">
          <ac:chgData name="Arturo Hamilton" userId="5c61d2f4-0efd-44bf-b648-041247b2840e" providerId="ADAL" clId="{438CAE41-CEF8-4318-8822-F4A20E9267FD}" dt="2018-11-28T06:26:25.735" v="131" actId="207"/>
          <ac:spMkLst>
            <pc:docMk/>
            <pc:sldMk cId="3898879506" sldId="321"/>
            <ac:spMk id="21" creationId="{00000000-0000-0000-0000-000000000000}"/>
          </ac:spMkLst>
        </pc:spChg>
      </pc:sldChg>
      <pc:sldChg chg="modSp">
        <pc:chgData name="Arturo Hamilton" userId="5c61d2f4-0efd-44bf-b648-041247b2840e" providerId="ADAL" clId="{438CAE41-CEF8-4318-8822-F4A20E9267FD}" dt="2018-11-28T06:26:46.877" v="132" actId="3062"/>
        <pc:sldMkLst>
          <pc:docMk/>
          <pc:sldMk cId="1386062262" sldId="324"/>
        </pc:sldMkLst>
        <pc:spChg chg="mod">
          <ac:chgData name="Arturo Hamilton" userId="5c61d2f4-0efd-44bf-b648-041247b2840e" providerId="ADAL" clId="{438CAE41-CEF8-4318-8822-F4A20E9267FD}" dt="2018-11-28T06:26:46.877" v="132" actId="3062"/>
          <ac:spMkLst>
            <pc:docMk/>
            <pc:sldMk cId="1386062262" sldId="324"/>
            <ac:spMk id="2" creationId="{00000000-0000-0000-0000-000000000000}"/>
          </ac:spMkLst>
        </pc:spChg>
      </pc:sldChg>
      <pc:sldChg chg="modSp">
        <pc:chgData name="Arturo Hamilton" userId="5c61d2f4-0efd-44bf-b648-041247b2840e" providerId="ADAL" clId="{438CAE41-CEF8-4318-8822-F4A20E9267FD}" dt="2018-11-28T06:27:33.268" v="138" actId="207"/>
        <pc:sldMkLst>
          <pc:docMk/>
          <pc:sldMk cId="3189332659" sldId="325"/>
        </pc:sldMkLst>
        <pc:spChg chg="mod">
          <ac:chgData name="Arturo Hamilton" userId="5c61d2f4-0efd-44bf-b648-041247b2840e" providerId="ADAL" clId="{438CAE41-CEF8-4318-8822-F4A20E9267FD}" dt="2018-11-28T06:26:52.263" v="133" actId="3062"/>
          <ac:spMkLst>
            <pc:docMk/>
            <pc:sldMk cId="3189332659" sldId="325"/>
            <ac:spMk id="2" creationId="{00000000-0000-0000-0000-000000000000}"/>
          </ac:spMkLst>
        </pc:spChg>
        <pc:graphicFrameChg chg="mod">
          <ac:chgData name="Arturo Hamilton" userId="5c61d2f4-0efd-44bf-b648-041247b2840e" providerId="ADAL" clId="{438CAE41-CEF8-4318-8822-F4A20E9267FD}" dt="2018-11-28T06:27:33.268" v="138" actId="207"/>
          <ac:graphicFrameMkLst>
            <pc:docMk/>
            <pc:sldMk cId="3189332659" sldId="325"/>
            <ac:graphicFrameMk id="3" creationId="{00000000-0000-0000-0000-000000000000}"/>
          </ac:graphicFrameMkLst>
        </pc:graphicFrameChg>
      </pc:sldChg>
      <pc:sldChg chg="modSp">
        <pc:chgData name="Arturo Hamilton" userId="5c61d2f4-0efd-44bf-b648-041247b2840e" providerId="ADAL" clId="{438CAE41-CEF8-4318-8822-F4A20E9267FD}" dt="2018-11-28T06:27:51.504" v="141" actId="207"/>
        <pc:sldMkLst>
          <pc:docMk/>
          <pc:sldMk cId="2787604451" sldId="326"/>
        </pc:sldMkLst>
        <pc:spChg chg="mod">
          <ac:chgData name="Arturo Hamilton" userId="5c61d2f4-0efd-44bf-b648-041247b2840e" providerId="ADAL" clId="{438CAE41-CEF8-4318-8822-F4A20E9267FD}" dt="2018-11-28T06:27:42.156" v="139" actId="3062"/>
          <ac:spMkLst>
            <pc:docMk/>
            <pc:sldMk cId="2787604451" sldId="326"/>
            <ac:spMk id="2" creationId="{00000000-0000-0000-0000-000000000000}"/>
          </ac:spMkLst>
        </pc:spChg>
        <pc:spChg chg="mod">
          <ac:chgData name="Arturo Hamilton" userId="5c61d2f4-0efd-44bf-b648-041247b2840e" providerId="ADAL" clId="{438CAE41-CEF8-4318-8822-F4A20E9267FD}" dt="2018-11-28T06:27:51.504" v="141" actId="207"/>
          <ac:spMkLst>
            <pc:docMk/>
            <pc:sldMk cId="2787604451" sldId="326"/>
            <ac:spMk id="7" creationId="{00000000-0000-0000-0000-000000000000}"/>
          </ac:spMkLst>
        </pc:spChg>
        <pc:spChg chg="mod">
          <ac:chgData name="Arturo Hamilton" userId="5c61d2f4-0efd-44bf-b648-041247b2840e" providerId="ADAL" clId="{438CAE41-CEF8-4318-8822-F4A20E9267FD}" dt="2018-11-28T06:27:51.504" v="141" actId="207"/>
          <ac:spMkLst>
            <pc:docMk/>
            <pc:sldMk cId="2787604451" sldId="326"/>
            <ac:spMk id="20" creationId="{00000000-0000-0000-0000-000000000000}"/>
          </ac:spMkLst>
        </pc:spChg>
      </pc:sldChg>
      <pc:sldChg chg="modSp">
        <pc:chgData name="Arturo Hamilton" userId="5c61d2f4-0efd-44bf-b648-041247b2840e" providerId="ADAL" clId="{438CAE41-CEF8-4318-8822-F4A20E9267FD}" dt="2018-11-28T06:28:06.803" v="143" actId="207"/>
        <pc:sldMkLst>
          <pc:docMk/>
          <pc:sldMk cId="336760655" sldId="330"/>
        </pc:sldMkLst>
        <pc:spChg chg="mod">
          <ac:chgData name="Arturo Hamilton" userId="5c61d2f4-0efd-44bf-b648-041247b2840e" providerId="ADAL" clId="{438CAE41-CEF8-4318-8822-F4A20E9267FD}" dt="2018-11-28T06:27:58.068" v="142" actId="3062"/>
          <ac:spMkLst>
            <pc:docMk/>
            <pc:sldMk cId="336760655" sldId="330"/>
            <ac:spMk id="2" creationId="{00000000-0000-0000-0000-000000000000}"/>
          </ac:spMkLst>
        </pc:spChg>
        <pc:spChg chg="mod">
          <ac:chgData name="Arturo Hamilton" userId="5c61d2f4-0efd-44bf-b648-041247b2840e" providerId="ADAL" clId="{438CAE41-CEF8-4318-8822-F4A20E9267FD}" dt="2018-11-28T06:28:06.803" v="143" actId="207"/>
          <ac:spMkLst>
            <pc:docMk/>
            <pc:sldMk cId="336760655" sldId="330"/>
            <ac:spMk id="10" creationId="{00000000-0000-0000-0000-000000000000}"/>
          </ac:spMkLst>
        </pc:spChg>
        <pc:spChg chg="mod">
          <ac:chgData name="Arturo Hamilton" userId="5c61d2f4-0efd-44bf-b648-041247b2840e" providerId="ADAL" clId="{438CAE41-CEF8-4318-8822-F4A20E9267FD}" dt="2018-11-28T06:28:06.803" v="143" actId="207"/>
          <ac:spMkLst>
            <pc:docMk/>
            <pc:sldMk cId="336760655" sldId="330"/>
            <ac:spMk id="12" creationId="{00000000-0000-0000-0000-000000000000}"/>
          </ac:spMkLst>
        </pc:spChg>
        <pc:spChg chg="mod">
          <ac:chgData name="Arturo Hamilton" userId="5c61d2f4-0efd-44bf-b648-041247b2840e" providerId="ADAL" clId="{438CAE41-CEF8-4318-8822-F4A20E9267FD}" dt="2018-11-28T06:28:06.803" v="143" actId="207"/>
          <ac:spMkLst>
            <pc:docMk/>
            <pc:sldMk cId="336760655" sldId="330"/>
            <ac:spMk id="13" creationId="{00000000-0000-0000-0000-000000000000}"/>
          </ac:spMkLst>
        </pc:spChg>
        <pc:spChg chg="mod">
          <ac:chgData name="Arturo Hamilton" userId="5c61d2f4-0efd-44bf-b648-041247b2840e" providerId="ADAL" clId="{438CAE41-CEF8-4318-8822-F4A20E9267FD}" dt="2018-11-28T06:28:06.803" v="143" actId="207"/>
          <ac:spMkLst>
            <pc:docMk/>
            <pc:sldMk cId="336760655" sldId="330"/>
            <ac:spMk id="16" creationId="{00000000-0000-0000-0000-000000000000}"/>
          </ac:spMkLst>
        </pc:spChg>
        <pc:spChg chg="mod">
          <ac:chgData name="Arturo Hamilton" userId="5c61d2f4-0efd-44bf-b648-041247b2840e" providerId="ADAL" clId="{438CAE41-CEF8-4318-8822-F4A20E9267FD}" dt="2018-11-28T06:28:06.803" v="143" actId="207"/>
          <ac:spMkLst>
            <pc:docMk/>
            <pc:sldMk cId="336760655" sldId="330"/>
            <ac:spMk id="18" creationId="{00000000-0000-0000-0000-000000000000}"/>
          </ac:spMkLst>
        </pc:spChg>
      </pc:sldChg>
      <pc:sldChg chg="modSp modTransition">
        <pc:chgData name="Arturo Hamilton" userId="5c61d2f4-0efd-44bf-b648-041247b2840e" providerId="ADAL" clId="{438CAE41-CEF8-4318-8822-F4A20E9267FD}" dt="2018-11-28T06:28:23.169" v="145" actId="33524"/>
        <pc:sldMkLst>
          <pc:docMk/>
          <pc:sldMk cId="708648235" sldId="331"/>
        </pc:sldMkLst>
        <pc:spChg chg="mod">
          <ac:chgData name="Arturo Hamilton" userId="5c61d2f4-0efd-44bf-b648-041247b2840e" providerId="ADAL" clId="{438CAE41-CEF8-4318-8822-F4A20E9267FD}" dt="2018-11-28T06:28:19.197" v="144" actId="207"/>
          <ac:spMkLst>
            <pc:docMk/>
            <pc:sldMk cId="708648235" sldId="331"/>
            <ac:spMk id="7" creationId="{00000000-0000-0000-0000-000000000000}"/>
          </ac:spMkLst>
        </pc:spChg>
        <pc:spChg chg="mod">
          <ac:chgData name="Arturo Hamilton" userId="5c61d2f4-0efd-44bf-b648-041247b2840e" providerId="ADAL" clId="{438CAE41-CEF8-4318-8822-F4A20E9267FD}" dt="2018-11-28T06:28:23.169" v="145" actId="33524"/>
          <ac:spMkLst>
            <pc:docMk/>
            <pc:sldMk cId="708648235" sldId="331"/>
            <ac:spMk id="9" creationId="{00000000-0000-0000-0000-000000000000}"/>
          </ac:spMkLst>
        </pc:spChg>
        <pc:spChg chg="mod">
          <ac:chgData name="Arturo Hamilton" userId="5c61d2f4-0efd-44bf-b648-041247b2840e" providerId="ADAL" clId="{438CAE41-CEF8-4318-8822-F4A20E9267FD}" dt="2018-11-28T06:28:19.197" v="144" actId="207"/>
          <ac:spMkLst>
            <pc:docMk/>
            <pc:sldMk cId="708648235" sldId="331"/>
            <ac:spMk id="10" creationId="{00000000-0000-0000-0000-000000000000}"/>
          </ac:spMkLst>
        </pc:spChg>
        <pc:spChg chg="mod">
          <ac:chgData name="Arturo Hamilton" userId="5c61d2f4-0efd-44bf-b648-041247b2840e" providerId="ADAL" clId="{438CAE41-CEF8-4318-8822-F4A20E9267FD}" dt="2018-11-28T06:28:19.197" v="144" actId="207"/>
          <ac:spMkLst>
            <pc:docMk/>
            <pc:sldMk cId="708648235" sldId="331"/>
            <ac:spMk id="20" creationId="{00000000-0000-0000-0000-000000000000}"/>
          </ac:spMkLst>
        </pc:spChg>
      </pc:sldChg>
      <pc:sldChg chg="modSp">
        <pc:chgData name="Arturo Hamilton" userId="5c61d2f4-0efd-44bf-b648-041247b2840e" providerId="ADAL" clId="{438CAE41-CEF8-4318-8822-F4A20E9267FD}" dt="2018-11-28T06:29:21.853" v="182" actId="20577"/>
        <pc:sldMkLst>
          <pc:docMk/>
          <pc:sldMk cId="101565506" sldId="333"/>
        </pc:sldMkLst>
        <pc:spChg chg="mod">
          <ac:chgData name="Arturo Hamilton" userId="5c61d2f4-0efd-44bf-b648-041247b2840e" providerId="ADAL" clId="{438CAE41-CEF8-4318-8822-F4A20E9267FD}" dt="2018-11-28T06:29:21.853" v="182" actId="20577"/>
          <ac:spMkLst>
            <pc:docMk/>
            <pc:sldMk cId="101565506" sldId="333"/>
            <ac:spMk id="2" creationId="{70967734-E499-4AD8-B503-91002C257E4B}"/>
          </ac:spMkLst>
        </pc:spChg>
      </pc:sldChg>
      <pc:sldChg chg="addSp delSp modSp add">
        <pc:chgData name="Arturo Hamilton" userId="5c61d2f4-0efd-44bf-b648-041247b2840e" providerId="ADAL" clId="{438CAE41-CEF8-4318-8822-F4A20E9267FD}" dt="2018-11-28T06:22:28.789" v="66" actId="478"/>
        <pc:sldMkLst>
          <pc:docMk/>
          <pc:sldMk cId="70226837" sldId="361"/>
        </pc:sldMkLst>
        <pc:spChg chg="del">
          <ac:chgData name="Arturo Hamilton" userId="5c61d2f4-0efd-44bf-b648-041247b2840e" providerId="ADAL" clId="{438CAE41-CEF8-4318-8822-F4A20E9267FD}" dt="2018-11-28T06:22:28.789" v="66" actId="478"/>
          <ac:spMkLst>
            <pc:docMk/>
            <pc:sldMk cId="70226837" sldId="361"/>
            <ac:spMk id="2" creationId="{10FAB805-E9BD-4DCA-A071-038CF09501B4}"/>
          </ac:spMkLst>
        </pc:spChg>
        <pc:spChg chg="add mod">
          <ac:chgData name="Arturo Hamilton" userId="5c61d2f4-0efd-44bf-b648-041247b2840e" providerId="ADAL" clId="{438CAE41-CEF8-4318-8822-F4A20E9267FD}" dt="2018-11-28T06:22:26.515" v="65" actId="3062"/>
          <ac:spMkLst>
            <pc:docMk/>
            <pc:sldMk cId="70226837" sldId="361"/>
            <ac:spMk id="3" creationId="{7213A942-1648-46C4-A4E5-46C5E80DC148}"/>
          </ac:spMkLst>
        </pc:spChg>
      </pc:sldChg>
      <pc:sldChg chg="add">
        <pc:chgData name="Arturo Hamilton" userId="5c61d2f4-0efd-44bf-b648-041247b2840e" providerId="ADAL" clId="{438CAE41-CEF8-4318-8822-F4A20E9267FD}" dt="2018-11-28T06:42:38.979" v="324"/>
        <pc:sldMkLst>
          <pc:docMk/>
          <pc:sldMk cId="2742874124" sldId="363"/>
        </pc:sldMkLst>
      </pc:sldChg>
      <pc:sldChg chg="add">
        <pc:chgData name="Arturo Hamilton" userId="5c61d2f4-0efd-44bf-b648-041247b2840e" providerId="ADAL" clId="{438CAE41-CEF8-4318-8822-F4A20E9267FD}" dt="2018-11-28T06:42:38.979" v="324"/>
        <pc:sldMkLst>
          <pc:docMk/>
          <pc:sldMk cId="1457683426" sldId="364"/>
        </pc:sldMkLst>
      </pc:sldChg>
      <pc:sldChg chg="add">
        <pc:chgData name="Arturo Hamilton" userId="5c61d2f4-0efd-44bf-b648-041247b2840e" providerId="ADAL" clId="{438CAE41-CEF8-4318-8822-F4A20E9267FD}" dt="2018-11-28T06:42:38.979" v="324"/>
        <pc:sldMkLst>
          <pc:docMk/>
          <pc:sldMk cId="2979423012" sldId="421"/>
        </pc:sldMkLst>
      </pc:sldChg>
      <pc:sldChg chg="add">
        <pc:chgData name="Arturo Hamilton" userId="5c61d2f4-0efd-44bf-b648-041247b2840e" providerId="ADAL" clId="{438CAE41-CEF8-4318-8822-F4A20E9267FD}" dt="2018-11-28T06:42:38.979" v="324"/>
        <pc:sldMkLst>
          <pc:docMk/>
          <pc:sldMk cId="87212481" sldId="502"/>
        </pc:sldMkLst>
      </pc:sldChg>
      <pc:sldChg chg="addSp delSp modSp add modAnim modNotesTx">
        <pc:chgData name="Arturo Hamilton" userId="5c61d2f4-0efd-44bf-b648-041247b2840e" providerId="ADAL" clId="{438CAE41-CEF8-4318-8822-F4A20E9267FD}" dt="2018-11-28T06:50:09.673" v="433" actId="20577"/>
        <pc:sldMkLst>
          <pc:docMk/>
          <pc:sldMk cId="1943548353" sldId="503"/>
        </pc:sldMkLst>
        <pc:spChg chg="mod">
          <ac:chgData name="Arturo Hamilton" userId="5c61d2f4-0efd-44bf-b648-041247b2840e" providerId="ADAL" clId="{438CAE41-CEF8-4318-8822-F4A20E9267FD}" dt="2018-11-28T06:43:01.152" v="361" actId="3062"/>
          <ac:spMkLst>
            <pc:docMk/>
            <pc:sldMk cId="1943548353" sldId="503"/>
            <ac:spMk id="2" creationId="{4637CE45-C327-4A93-B434-E90B6DDF08BF}"/>
          </ac:spMkLst>
        </pc:spChg>
        <pc:spChg chg="add mod">
          <ac:chgData name="Arturo Hamilton" userId="5c61d2f4-0efd-44bf-b648-041247b2840e" providerId="ADAL" clId="{438CAE41-CEF8-4318-8822-F4A20E9267FD}" dt="2018-11-28T06:43:40.952" v="363" actId="1076"/>
          <ac:spMkLst>
            <pc:docMk/>
            <pc:sldMk cId="1943548353" sldId="503"/>
            <ac:spMk id="3" creationId="{B5571208-958E-4836-9D24-A77FBC261442}"/>
          </ac:spMkLst>
        </pc:spChg>
        <pc:spChg chg="add del">
          <ac:chgData name="Arturo Hamilton" userId="5c61d2f4-0efd-44bf-b648-041247b2840e" providerId="ADAL" clId="{438CAE41-CEF8-4318-8822-F4A20E9267FD}" dt="2018-11-28T06:43:53.581" v="365"/>
          <ac:spMkLst>
            <pc:docMk/>
            <pc:sldMk cId="1943548353" sldId="503"/>
            <ac:spMk id="4" creationId="{EB419213-3C3E-4D4D-B70D-C137DFC0E2D3}"/>
          </ac:spMkLst>
        </pc:spChg>
        <pc:spChg chg="add del">
          <ac:chgData name="Arturo Hamilton" userId="5c61d2f4-0efd-44bf-b648-041247b2840e" providerId="ADAL" clId="{438CAE41-CEF8-4318-8822-F4A20E9267FD}" dt="2018-11-28T06:43:53.581" v="365"/>
          <ac:spMkLst>
            <pc:docMk/>
            <pc:sldMk cId="1943548353" sldId="503"/>
            <ac:spMk id="5" creationId="{ED96D0C5-E22F-46D2-AA39-10EE432282C4}"/>
          </ac:spMkLst>
        </pc:spChg>
        <pc:spChg chg="add mod">
          <ac:chgData name="Arturo Hamilton" userId="5c61d2f4-0efd-44bf-b648-041247b2840e" providerId="ADAL" clId="{438CAE41-CEF8-4318-8822-F4A20E9267FD}" dt="2018-11-28T06:44:39.248" v="375" actId="1076"/>
          <ac:spMkLst>
            <pc:docMk/>
            <pc:sldMk cId="1943548353" sldId="503"/>
            <ac:spMk id="6" creationId="{7CD58AA1-6CD1-4284-94F7-75558A46803A}"/>
          </ac:spMkLst>
        </pc:spChg>
        <pc:spChg chg="add mod">
          <ac:chgData name="Arturo Hamilton" userId="5c61d2f4-0efd-44bf-b648-041247b2840e" providerId="ADAL" clId="{438CAE41-CEF8-4318-8822-F4A20E9267FD}" dt="2018-11-28T06:44:13.727" v="370" actId="14100"/>
          <ac:spMkLst>
            <pc:docMk/>
            <pc:sldMk cId="1943548353" sldId="503"/>
            <ac:spMk id="7" creationId="{50FAC313-83E7-4F24-A70E-93158BAEA273}"/>
          </ac:spMkLst>
        </pc:spChg>
        <pc:spChg chg="add del">
          <ac:chgData name="Arturo Hamilton" userId="5c61d2f4-0efd-44bf-b648-041247b2840e" providerId="ADAL" clId="{438CAE41-CEF8-4318-8822-F4A20E9267FD}" dt="2018-11-28T06:44:21.592" v="372"/>
          <ac:spMkLst>
            <pc:docMk/>
            <pc:sldMk cId="1943548353" sldId="503"/>
            <ac:spMk id="8" creationId="{7613D6B6-37D0-483A-85D7-134C3D6AEB9F}"/>
          </ac:spMkLst>
        </pc:spChg>
        <pc:spChg chg="add mod">
          <ac:chgData name="Arturo Hamilton" userId="5c61d2f4-0efd-44bf-b648-041247b2840e" providerId="ADAL" clId="{438CAE41-CEF8-4318-8822-F4A20E9267FD}" dt="2018-11-28T06:46:40.296" v="382" actId="1076"/>
          <ac:spMkLst>
            <pc:docMk/>
            <pc:sldMk cId="1943548353" sldId="503"/>
            <ac:spMk id="10" creationId="{C92AD943-4A97-4ED9-AA2F-75DCA43FC34C}"/>
          </ac:spMkLst>
        </pc:spChg>
        <pc:spChg chg="add mod">
          <ac:chgData name="Arturo Hamilton" userId="5c61d2f4-0efd-44bf-b648-041247b2840e" providerId="ADAL" clId="{438CAE41-CEF8-4318-8822-F4A20E9267FD}" dt="2018-11-28T06:49:40.705" v="390" actId="1076"/>
          <ac:spMkLst>
            <pc:docMk/>
            <pc:sldMk cId="1943548353" sldId="503"/>
            <ac:spMk id="12" creationId="{B0177AC2-F74A-4C76-A827-81F3FC54F9C5}"/>
          </ac:spMkLst>
        </pc:spChg>
        <pc:graphicFrameChg chg="add mod">
          <ac:chgData name="Arturo Hamilton" userId="5c61d2f4-0efd-44bf-b648-041247b2840e" providerId="ADAL" clId="{438CAE41-CEF8-4318-8822-F4A20E9267FD}" dt="2018-11-28T06:49:26.184" v="388" actId="1076"/>
          <ac:graphicFrameMkLst>
            <pc:docMk/>
            <pc:sldMk cId="1943548353" sldId="503"/>
            <ac:graphicFrameMk id="11" creationId="{FE731014-D5A1-4061-8C57-DF55BE2DA566}"/>
          </ac:graphicFrameMkLst>
        </pc:graphicFrameChg>
        <pc:picChg chg="add mod">
          <ac:chgData name="Arturo Hamilton" userId="5c61d2f4-0efd-44bf-b648-041247b2840e" providerId="ADAL" clId="{438CAE41-CEF8-4318-8822-F4A20E9267FD}" dt="2018-11-28T06:44:42.892" v="376" actId="1076"/>
          <ac:picMkLst>
            <pc:docMk/>
            <pc:sldMk cId="1943548353" sldId="503"/>
            <ac:picMk id="9" creationId="{DFF11E8F-E04A-440E-AD9E-DA35628B2C9D}"/>
          </ac:picMkLst>
        </pc:picChg>
        <pc:picChg chg="add mod">
          <ac:chgData name="Arturo Hamilton" userId="5c61d2f4-0efd-44bf-b648-041247b2840e" providerId="ADAL" clId="{438CAE41-CEF8-4318-8822-F4A20E9267FD}" dt="2018-11-28T06:46:27.503" v="380" actId="1076"/>
          <ac:picMkLst>
            <pc:docMk/>
            <pc:sldMk cId="1943548353" sldId="503"/>
            <ac:picMk id="1032" creationId="{EE282A84-EFF8-4893-AD10-C80C35F73A58}"/>
          </ac:picMkLst>
        </pc:picChg>
      </pc:sldChg>
      <pc:sldMasterChg chg="addSldLayout delSldLayout">
        <pc:chgData name="Arturo Hamilton" userId="5c61d2f4-0efd-44bf-b648-041247b2840e" providerId="ADAL" clId="{438CAE41-CEF8-4318-8822-F4A20E9267FD}" dt="2018-11-28T06:42:35.327" v="322" actId="2696"/>
        <pc:sldMasterMkLst>
          <pc:docMk/>
          <pc:sldMasterMk cId="2420470357" sldId="2147483660"/>
        </pc:sldMasterMkLst>
      </pc:sldMasterChg>
    </pc:docChg>
  </pc:docChgLst>
  <pc:docChgLst>
    <pc:chgData name="Arturo Hamilton" userId="5c61d2f4-0efd-44bf-b648-041247b2840e" providerId="ADAL" clId="{7643F97F-A30D-4FDA-AB31-13928095FFE3}"/>
    <pc:docChg chg="undo redo custSel addSld delSld modSld sldOrd">
      <pc:chgData name="Arturo Hamilton" userId="5c61d2f4-0efd-44bf-b648-041247b2840e" providerId="ADAL" clId="{7643F97F-A30D-4FDA-AB31-13928095FFE3}" dt="2018-12-06T23:11:23.018" v="1571" actId="20577"/>
      <pc:docMkLst>
        <pc:docMk/>
      </pc:docMkLst>
      <pc:sldChg chg="modSp">
        <pc:chgData name="Arturo Hamilton" userId="5c61d2f4-0efd-44bf-b648-041247b2840e" providerId="ADAL" clId="{7643F97F-A30D-4FDA-AB31-13928095FFE3}" dt="2018-12-06T19:37:42.599" v="42" actId="20577"/>
        <pc:sldMkLst>
          <pc:docMk/>
          <pc:sldMk cId="1319450874" sldId="257"/>
        </pc:sldMkLst>
        <pc:spChg chg="mod">
          <ac:chgData name="Arturo Hamilton" userId="5c61d2f4-0efd-44bf-b648-041247b2840e" providerId="ADAL" clId="{7643F97F-A30D-4FDA-AB31-13928095FFE3}" dt="2018-12-06T19:37:42.599" v="42" actId="20577"/>
          <ac:spMkLst>
            <pc:docMk/>
            <pc:sldMk cId="1319450874" sldId="257"/>
            <ac:spMk id="7" creationId="{00000000-0000-0000-0000-000000000000}"/>
          </ac:spMkLst>
        </pc:spChg>
      </pc:sldChg>
      <pc:sldChg chg="del">
        <pc:chgData name="Arturo Hamilton" userId="5c61d2f4-0efd-44bf-b648-041247b2840e" providerId="ADAL" clId="{7643F97F-A30D-4FDA-AB31-13928095FFE3}" dt="2018-12-06T19:46:30.192" v="51" actId="2696"/>
        <pc:sldMkLst>
          <pc:docMk/>
          <pc:sldMk cId="1163096059" sldId="264"/>
        </pc:sldMkLst>
      </pc:sldChg>
      <pc:sldChg chg="modSp del">
        <pc:chgData name="Arturo Hamilton" userId="5c61d2f4-0efd-44bf-b648-041247b2840e" providerId="ADAL" clId="{7643F97F-A30D-4FDA-AB31-13928095FFE3}" dt="2018-12-06T19:48:28.092" v="55" actId="2696"/>
        <pc:sldMkLst>
          <pc:docMk/>
          <pc:sldMk cId="2907484561" sldId="266"/>
        </pc:sldMkLst>
        <pc:spChg chg="mod">
          <ac:chgData name="Arturo Hamilton" userId="5c61d2f4-0efd-44bf-b648-041247b2840e" providerId="ADAL" clId="{7643F97F-A30D-4FDA-AB31-13928095FFE3}" dt="2018-12-06T19:46:40.502" v="54" actId="20577"/>
          <ac:spMkLst>
            <pc:docMk/>
            <pc:sldMk cId="2907484561" sldId="266"/>
            <ac:spMk id="41" creationId="{00000000-0000-0000-0000-000000000000}"/>
          </ac:spMkLst>
        </pc:spChg>
      </pc:sldChg>
      <pc:sldChg chg="del">
        <pc:chgData name="Arturo Hamilton" userId="5c61d2f4-0efd-44bf-b648-041247b2840e" providerId="ADAL" clId="{7643F97F-A30D-4FDA-AB31-13928095FFE3}" dt="2018-12-06T19:48:28.390" v="56" actId="2696"/>
        <pc:sldMkLst>
          <pc:docMk/>
          <pc:sldMk cId="1533475231" sldId="267"/>
        </pc:sldMkLst>
      </pc:sldChg>
      <pc:sldChg chg="del">
        <pc:chgData name="Arturo Hamilton" userId="5c61d2f4-0efd-44bf-b648-041247b2840e" providerId="ADAL" clId="{7643F97F-A30D-4FDA-AB31-13928095FFE3}" dt="2018-12-06T19:48:28.782" v="57" actId="2696"/>
        <pc:sldMkLst>
          <pc:docMk/>
          <pc:sldMk cId="3768409971" sldId="268"/>
        </pc:sldMkLst>
      </pc:sldChg>
      <pc:sldChg chg="addSp delSp modSp delAnim modAnim modNotes modNotesTx">
        <pc:chgData name="Arturo Hamilton" userId="5c61d2f4-0efd-44bf-b648-041247b2840e" providerId="ADAL" clId="{7643F97F-A30D-4FDA-AB31-13928095FFE3}" dt="2018-12-06T20:05:10.236" v="242" actId="3062"/>
        <pc:sldMkLst>
          <pc:docMk/>
          <pc:sldMk cId="945126075" sldId="309"/>
        </pc:sldMkLst>
        <pc:spChg chg="mod">
          <ac:chgData name="Arturo Hamilton" userId="5c61d2f4-0efd-44bf-b648-041247b2840e" providerId="ADAL" clId="{7643F97F-A30D-4FDA-AB31-13928095FFE3}" dt="2018-12-06T20:05:10.236" v="242" actId="3062"/>
          <ac:spMkLst>
            <pc:docMk/>
            <pc:sldMk cId="945126075" sldId="309"/>
            <ac:spMk id="2" creationId="{00000000-0000-0000-0000-000000000000}"/>
          </ac:spMkLst>
        </pc:spChg>
        <pc:spChg chg="mod">
          <ac:chgData name="Arturo Hamilton" userId="5c61d2f4-0efd-44bf-b648-041247b2840e" providerId="ADAL" clId="{7643F97F-A30D-4FDA-AB31-13928095FFE3}" dt="2018-12-06T20:01:05.528" v="163" actId="20577"/>
          <ac:spMkLst>
            <pc:docMk/>
            <pc:sldMk cId="945126075" sldId="309"/>
            <ac:spMk id="9" creationId="{00000000-0000-0000-0000-000000000000}"/>
          </ac:spMkLst>
        </pc:spChg>
        <pc:spChg chg="mod">
          <ac:chgData name="Arturo Hamilton" userId="5c61d2f4-0efd-44bf-b648-041247b2840e" providerId="ADAL" clId="{7643F97F-A30D-4FDA-AB31-13928095FFE3}" dt="2018-12-06T20:01:41.643" v="225" actId="20577"/>
          <ac:spMkLst>
            <pc:docMk/>
            <pc:sldMk cId="945126075" sldId="309"/>
            <ac:spMk id="13" creationId="{00000000-0000-0000-0000-000000000000}"/>
          </ac:spMkLst>
        </pc:spChg>
        <pc:spChg chg="mod">
          <ac:chgData name="Arturo Hamilton" userId="5c61d2f4-0efd-44bf-b648-041247b2840e" providerId="ADAL" clId="{7643F97F-A30D-4FDA-AB31-13928095FFE3}" dt="2018-12-06T20:01:12.056" v="168" actId="20577"/>
          <ac:spMkLst>
            <pc:docMk/>
            <pc:sldMk cId="945126075" sldId="309"/>
            <ac:spMk id="14" creationId="{00000000-0000-0000-0000-000000000000}"/>
          </ac:spMkLst>
        </pc:spChg>
        <pc:spChg chg="mod">
          <ac:chgData name="Arturo Hamilton" userId="5c61d2f4-0efd-44bf-b648-041247b2840e" providerId="ADAL" clId="{7643F97F-A30D-4FDA-AB31-13928095FFE3}" dt="2018-12-06T20:00:49.189" v="145" actId="20577"/>
          <ac:spMkLst>
            <pc:docMk/>
            <pc:sldMk cId="945126075" sldId="309"/>
            <ac:spMk id="16" creationId="{00000000-0000-0000-0000-000000000000}"/>
          </ac:spMkLst>
        </pc:spChg>
        <pc:graphicFrameChg chg="del modGraphic">
          <ac:chgData name="Arturo Hamilton" userId="5c61d2f4-0efd-44bf-b648-041247b2840e" providerId="ADAL" clId="{7643F97F-A30D-4FDA-AB31-13928095FFE3}" dt="2018-12-06T20:03:18.630" v="232" actId="478"/>
          <ac:graphicFrameMkLst>
            <pc:docMk/>
            <pc:sldMk cId="945126075" sldId="309"/>
            <ac:graphicFrameMk id="20" creationId="{00000000-0000-0000-0000-000000000000}"/>
          </ac:graphicFrameMkLst>
        </pc:graphicFrameChg>
        <pc:picChg chg="add mod">
          <ac:chgData name="Arturo Hamilton" userId="5c61d2f4-0efd-44bf-b648-041247b2840e" providerId="ADAL" clId="{7643F97F-A30D-4FDA-AB31-13928095FFE3}" dt="2018-12-06T20:03:49.179" v="235" actId="1076"/>
          <ac:picMkLst>
            <pc:docMk/>
            <pc:sldMk cId="945126075" sldId="309"/>
            <ac:picMk id="3074" creationId="{94D4D35D-D552-4DDF-AC68-903E9A557053}"/>
          </ac:picMkLst>
        </pc:picChg>
      </pc:sldChg>
      <pc:sldChg chg="addSp delSp modSp ord modTransition delAnim modAnim modNotesTx">
        <pc:chgData name="Arturo Hamilton" userId="5c61d2f4-0efd-44bf-b648-041247b2840e" providerId="ADAL" clId="{7643F97F-A30D-4FDA-AB31-13928095FFE3}" dt="2018-12-06T20:00:00.159" v="113"/>
        <pc:sldMkLst>
          <pc:docMk/>
          <pc:sldMk cId="3858195951" sldId="310"/>
        </pc:sldMkLst>
        <pc:spChg chg="del">
          <ac:chgData name="Arturo Hamilton" userId="5c61d2f4-0efd-44bf-b648-041247b2840e" providerId="ADAL" clId="{7643F97F-A30D-4FDA-AB31-13928095FFE3}" dt="2018-12-06T19:48:37.742" v="61" actId="478"/>
          <ac:spMkLst>
            <pc:docMk/>
            <pc:sldMk cId="3858195951" sldId="310"/>
            <ac:spMk id="2" creationId="{00000000-0000-0000-0000-000000000000}"/>
          </ac:spMkLst>
        </pc:spChg>
        <pc:spChg chg="del">
          <ac:chgData name="Arturo Hamilton" userId="5c61d2f4-0efd-44bf-b648-041247b2840e" providerId="ADAL" clId="{7643F97F-A30D-4FDA-AB31-13928095FFE3}" dt="2018-12-06T19:48:32.692" v="59" actId="478"/>
          <ac:spMkLst>
            <pc:docMk/>
            <pc:sldMk cId="3858195951" sldId="310"/>
            <ac:spMk id="4" creationId="{00000000-0000-0000-0000-000000000000}"/>
          </ac:spMkLst>
        </pc:spChg>
        <pc:spChg chg="add mod">
          <ac:chgData name="Arturo Hamilton" userId="5c61d2f4-0efd-44bf-b648-041247b2840e" providerId="ADAL" clId="{7643F97F-A30D-4FDA-AB31-13928095FFE3}" dt="2018-12-06T19:55:19.073" v="91" actId="3062"/>
          <ac:spMkLst>
            <pc:docMk/>
            <pc:sldMk cId="3858195951" sldId="310"/>
            <ac:spMk id="26" creationId="{1724A23E-8821-4B75-B767-73AC18DA2BB9}"/>
          </ac:spMkLst>
        </pc:spChg>
        <pc:spChg chg="add mod">
          <ac:chgData name="Arturo Hamilton" userId="5c61d2f4-0efd-44bf-b648-041247b2840e" providerId="ADAL" clId="{7643F97F-A30D-4FDA-AB31-13928095FFE3}" dt="2018-12-06T19:57:59.807" v="107" actId="20577"/>
          <ac:spMkLst>
            <pc:docMk/>
            <pc:sldMk cId="3858195951" sldId="310"/>
            <ac:spMk id="29" creationId="{5B44AE6D-95DF-4CC4-85B8-8A677E4C64F0}"/>
          </ac:spMkLst>
        </pc:spChg>
        <pc:spChg chg="add del">
          <ac:chgData name="Arturo Hamilton" userId="5c61d2f4-0efd-44bf-b648-041247b2840e" providerId="ADAL" clId="{7643F97F-A30D-4FDA-AB31-13928095FFE3}" dt="2018-12-06T19:59:17.338" v="110" actId="478"/>
          <ac:spMkLst>
            <pc:docMk/>
            <pc:sldMk cId="3858195951" sldId="310"/>
            <ac:spMk id="30" creationId="{B6686B97-2754-4B8A-BBF1-55ADAC02E7CD}"/>
          </ac:spMkLst>
        </pc:spChg>
        <pc:grpChg chg="del">
          <ac:chgData name="Arturo Hamilton" userId="5c61d2f4-0efd-44bf-b648-041247b2840e" providerId="ADAL" clId="{7643F97F-A30D-4FDA-AB31-13928095FFE3}" dt="2018-12-06T19:48:34.486" v="60" actId="478"/>
          <ac:grpSpMkLst>
            <pc:docMk/>
            <pc:sldMk cId="3858195951" sldId="310"/>
            <ac:grpSpMk id="5" creationId="{00000000-0000-0000-0000-000000000000}"/>
          </ac:grpSpMkLst>
        </pc:grpChg>
        <pc:picChg chg="del mod">
          <ac:chgData name="Arturo Hamilton" userId="5c61d2f4-0efd-44bf-b648-041247b2840e" providerId="ADAL" clId="{7643F97F-A30D-4FDA-AB31-13928095FFE3}" dt="2018-12-06T19:59:17.338" v="110" actId="478"/>
          <ac:picMkLst>
            <pc:docMk/>
            <pc:sldMk cId="3858195951" sldId="310"/>
            <ac:picMk id="3" creationId="{00000000-0000-0000-0000-000000000000}"/>
          </ac:picMkLst>
        </pc:picChg>
        <pc:picChg chg="add mod ord">
          <ac:chgData name="Arturo Hamilton" userId="5c61d2f4-0efd-44bf-b648-041247b2840e" providerId="ADAL" clId="{7643F97F-A30D-4FDA-AB31-13928095FFE3}" dt="2018-12-06T19:55:47.855" v="96" actId="167"/>
          <ac:picMkLst>
            <pc:docMk/>
            <pc:sldMk cId="3858195951" sldId="310"/>
            <ac:picMk id="27" creationId="{BB392716-B60F-4687-880C-AA37BB295546}"/>
          </ac:picMkLst>
        </pc:picChg>
        <pc:picChg chg="add del">
          <ac:chgData name="Arturo Hamilton" userId="5c61d2f4-0efd-44bf-b648-041247b2840e" providerId="ADAL" clId="{7643F97F-A30D-4FDA-AB31-13928095FFE3}" dt="2018-12-06T19:55:14.078" v="90"/>
          <ac:picMkLst>
            <pc:docMk/>
            <pc:sldMk cId="3858195951" sldId="310"/>
            <ac:picMk id="28" creationId="{3C157CDB-52F9-4562-AFB8-ACC9D3613E65}"/>
          </ac:picMkLst>
        </pc:picChg>
        <pc:picChg chg="add mod">
          <ac:chgData name="Arturo Hamilton" userId="5c61d2f4-0efd-44bf-b648-041247b2840e" providerId="ADAL" clId="{7643F97F-A30D-4FDA-AB31-13928095FFE3}" dt="2018-12-06T19:59:40.614" v="112" actId="1076"/>
          <ac:picMkLst>
            <pc:docMk/>
            <pc:sldMk cId="3858195951" sldId="310"/>
            <ac:picMk id="32" creationId="{9BDA28EE-B296-4A33-B5C8-5DA2C0D749B4}"/>
          </ac:picMkLst>
        </pc:picChg>
      </pc:sldChg>
      <pc:sldChg chg="addSp delSp modSp delAnim modAnim modNotesTx">
        <pc:chgData name="Arturo Hamilton" userId="5c61d2f4-0efd-44bf-b648-041247b2840e" providerId="ADAL" clId="{7643F97F-A30D-4FDA-AB31-13928095FFE3}" dt="2018-12-06T23:01:23.408" v="1166" actId="6549"/>
        <pc:sldMkLst>
          <pc:docMk/>
          <pc:sldMk cId="3639231708" sldId="315"/>
        </pc:sldMkLst>
        <pc:spChg chg="mod">
          <ac:chgData name="Arturo Hamilton" userId="5c61d2f4-0efd-44bf-b648-041247b2840e" providerId="ADAL" clId="{7643F97F-A30D-4FDA-AB31-13928095FFE3}" dt="2018-12-06T20:05:32.934" v="244" actId="3062"/>
          <ac:spMkLst>
            <pc:docMk/>
            <pc:sldMk cId="3639231708" sldId="315"/>
            <ac:spMk id="2" creationId="{00000000-0000-0000-0000-000000000000}"/>
          </ac:spMkLst>
        </pc:spChg>
        <pc:spChg chg="add mod">
          <ac:chgData name="Arturo Hamilton" userId="5c61d2f4-0efd-44bf-b648-041247b2840e" providerId="ADAL" clId="{7643F97F-A30D-4FDA-AB31-13928095FFE3}" dt="2018-12-06T20:10:26.644" v="268" actId="1076"/>
          <ac:spMkLst>
            <pc:docMk/>
            <pc:sldMk cId="3639231708" sldId="315"/>
            <ac:spMk id="3" creationId="{1FEC572F-37F1-46EE-BEA7-B1FA5CE58C97}"/>
          </ac:spMkLst>
        </pc:spChg>
        <pc:spChg chg="add del">
          <ac:chgData name="Arturo Hamilton" userId="5c61d2f4-0efd-44bf-b648-041247b2840e" providerId="ADAL" clId="{7643F97F-A30D-4FDA-AB31-13928095FFE3}" dt="2018-12-06T20:13:32.729" v="289"/>
          <ac:spMkLst>
            <pc:docMk/>
            <pc:sldMk cId="3639231708" sldId="315"/>
            <ac:spMk id="4" creationId="{80D2D5B0-2403-4C10-8CC9-6C4E318EEAAA}"/>
          </ac:spMkLst>
        </pc:spChg>
        <pc:spChg chg="del">
          <ac:chgData name="Arturo Hamilton" userId="5c61d2f4-0efd-44bf-b648-041247b2840e" providerId="ADAL" clId="{7643F97F-A30D-4FDA-AB31-13928095FFE3}" dt="2018-12-06T20:08:07.849" v="245" actId="478"/>
          <ac:spMkLst>
            <pc:docMk/>
            <pc:sldMk cId="3639231708" sldId="315"/>
            <ac:spMk id="12" creationId="{00000000-0000-0000-0000-000000000000}"/>
          </ac:spMkLst>
        </pc:spChg>
        <pc:spChg chg="del">
          <ac:chgData name="Arturo Hamilton" userId="5c61d2f4-0efd-44bf-b648-041247b2840e" providerId="ADAL" clId="{7643F97F-A30D-4FDA-AB31-13928095FFE3}" dt="2018-12-06T20:08:07.849" v="245" actId="478"/>
          <ac:spMkLst>
            <pc:docMk/>
            <pc:sldMk cId="3639231708" sldId="315"/>
            <ac:spMk id="13" creationId="{00000000-0000-0000-0000-000000000000}"/>
          </ac:spMkLst>
        </pc:spChg>
        <pc:spChg chg="del">
          <ac:chgData name="Arturo Hamilton" userId="5c61d2f4-0efd-44bf-b648-041247b2840e" providerId="ADAL" clId="{7643F97F-A30D-4FDA-AB31-13928095FFE3}" dt="2018-12-06T20:08:07.849" v="245" actId="478"/>
          <ac:spMkLst>
            <pc:docMk/>
            <pc:sldMk cId="3639231708" sldId="315"/>
            <ac:spMk id="17" creationId="{00000000-0000-0000-0000-000000000000}"/>
          </ac:spMkLst>
        </pc:spChg>
        <pc:spChg chg="del">
          <ac:chgData name="Arturo Hamilton" userId="5c61d2f4-0efd-44bf-b648-041247b2840e" providerId="ADAL" clId="{7643F97F-A30D-4FDA-AB31-13928095FFE3}" dt="2018-12-06T20:08:07.849" v="245" actId="478"/>
          <ac:spMkLst>
            <pc:docMk/>
            <pc:sldMk cId="3639231708" sldId="315"/>
            <ac:spMk id="21" creationId="{00000000-0000-0000-0000-000000000000}"/>
          </ac:spMkLst>
        </pc:spChg>
        <pc:spChg chg="del">
          <ac:chgData name="Arturo Hamilton" userId="5c61d2f4-0efd-44bf-b648-041247b2840e" providerId="ADAL" clId="{7643F97F-A30D-4FDA-AB31-13928095FFE3}" dt="2018-12-06T20:08:07.849" v="245" actId="478"/>
          <ac:spMkLst>
            <pc:docMk/>
            <pc:sldMk cId="3639231708" sldId="315"/>
            <ac:spMk id="26" creationId="{00000000-0000-0000-0000-000000000000}"/>
          </ac:spMkLst>
        </pc:spChg>
        <pc:spChg chg="del">
          <ac:chgData name="Arturo Hamilton" userId="5c61d2f4-0efd-44bf-b648-041247b2840e" providerId="ADAL" clId="{7643F97F-A30D-4FDA-AB31-13928095FFE3}" dt="2018-12-06T20:08:07.849" v="245" actId="478"/>
          <ac:spMkLst>
            <pc:docMk/>
            <pc:sldMk cId="3639231708" sldId="315"/>
            <ac:spMk id="27" creationId="{00000000-0000-0000-0000-000000000000}"/>
          </ac:spMkLst>
        </pc:spChg>
        <pc:picChg chg="add mod">
          <ac:chgData name="Arturo Hamilton" userId="5c61d2f4-0efd-44bf-b648-041247b2840e" providerId="ADAL" clId="{7643F97F-A30D-4FDA-AB31-13928095FFE3}" dt="2018-12-06T20:13:55.269" v="293" actId="1076"/>
          <ac:picMkLst>
            <pc:docMk/>
            <pc:sldMk cId="3639231708" sldId="315"/>
            <ac:picMk id="6" creationId="{AFB1FA95-1535-4BFA-869D-AF37DECE00E3}"/>
          </ac:picMkLst>
        </pc:picChg>
        <pc:picChg chg="add mod ord">
          <ac:chgData name="Arturo Hamilton" userId="5c61d2f4-0efd-44bf-b648-041247b2840e" providerId="ADAL" clId="{7643F97F-A30D-4FDA-AB31-13928095FFE3}" dt="2018-12-06T20:12:48.704" v="286" actId="167"/>
          <ac:picMkLst>
            <pc:docMk/>
            <pc:sldMk cId="3639231708" sldId="315"/>
            <ac:picMk id="4098" creationId="{9F6A3AAB-46FD-4A45-A4D1-04C94CF699F8}"/>
          </ac:picMkLst>
        </pc:picChg>
        <pc:picChg chg="add mod ord">
          <ac:chgData name="Arturo Hamilton" userId="5c61d2f4-0efd-44bf-b648-041247b2840e" providerId="ADAL" clId="{7643F97F-A30D-4FDA-AB31-13928095FFE3}" dt="2018-12-06T20:12:46.537" v="285" actId="167"/>
          <ac:picMkLst>
            <pc:docMk/>
            <pc:sldMk cId="3639231708" sldId="315"/>
            <ac:picMk id="4100" creationId="{52FC71B4-9694-4E82-96C7-19D57672442B}"/>
          </ac:picMkLst>
        </pc:picChg>
      </pc:sldChg>
      <pc:sldChg chg="del">
        <pc:chgData name="Arturo Hamilton" userId="5c61d2f4-0efd-44bf-b648-041247b2840e" providerId="ADAL" clId="{7643F97F-A30D-4FDA-AB31-13928095FFE3}" dt="2018-12-06T23:10:30.508" v="1504" actId="2696"/>
        <pc:sldMkLst>
          <pc:docMk/>
          <pc:sldMk cId="1811278418" sldId="316"/>
        </pc:sldMkLst>
      </pc:sldChg>
      <pc:sldChg chg="del">
        <pc:chgData name="Arturo Hamilton" userId="5c61d2f4-0efd-44bf-b648-041247b2840e" providerId="ADAL" clId="{7643F97F-A30D-4FDA-AB31-13928095FFE3}" dt="2018-12-06T23:10:31.222" v="1505" actId="2696"/>
        <pc:sldMkLst>
          <pc:docMk/>
          <pc:sldMk cId="698531855" sldId="317"/>
        </pc:sldMkLst>
      </pc:sldChg>
      <pc:sldChg chg="del">
        <pc:chgData name="Arturo Hamilton" userId="5c61d2f4-0efd-44bf-b648-041247b2840e" providerId="ADAL" clId="{7643F97F-A30D-4FDA-AB31-13928095FFE3}" dt="2018-12-06T23:10:31.838" v="1506" actId="2696"/>
        <pc:sldMkLst>
          <pc:docMk/>
          <pc:sldMk cId="1586645399" sldId="318"/>
        </pc:sldMkLst>
      </pc:sldChg>
      <pc:sldChg chg="del">
        <pc:chgData name="Arturo Hamilton" userId="5c61d2f4-0efd-44bf-b648-041247b2840e" providerId="ADAL" clId="{7643F97F-A30D-4FDA-AB31-13928095FFE3}" dt="2018-12-06T23:10:32.623" v="1507" actId="2696"/>
        <pc:sldMkLst>
          <pc:docMk/>
          <pc:sldMk cId="2420142497" sldId="319"/>
        </pc:sldMkLst>
      </pc:sldChg>
      <pc:sldChg chg="del">
        <pc:chgData name="Arturo Hamilton" userId="5c61d2f4-0efd-44bf-b648-041247b2840e" providerId="ADAL" clId="{7643F97F-A30D-4FDA-AB31-13928095FFE3}" dt="2018-12-06T23:10:33.139" v="1508" actId="2696"/>
        <pc:sldMkLst>
          <pc:docMk/>
          <pc:sldMk cId="1613782625" sldId="320"/>
        </pc:sldMkLst>
      </pc:sldChg>
      <pc:sldChg chg="del">
        <pc:chgData name="Arturo Hamilton" userId="5c61d2f4-0efd-44bf-b648-041247b2840e" providerId="ADAL" clId="{7643F97F-A30D-4FDA-AB31-13928095FFE3}" dt="2018-12-06T23:10:33.509" v="1509" actId="2696"/>
        <pc:sldMkLst>
          <pc:docMk/>
          <pc:sldMk cId="3898879506" sldId="321"/>
        </pc:sldMkLst>
      </pc:sldChg>
      <pc:sldChg chg="del">
        <pc:chgData name="Arturo Hamilton" userId="5c61d2f4-0efd-44bf-b648-041247b2840e" providerId="ADAL" clId="{7643F97F-A30D-4FDA-AB31-13928095FFE3}" dt="2018-12-06T23:10:34.082" v="1510" actId="2696"/>
        <pc:sldMkLst>
          <pc:docMk/>
          <pc:sldMk cId="223058742" sldId="322"/>
        </pc:sldMkLst>
      </pc:sldChg>
      <pc:sldChg chg="del">
        <pc:chgData name="Arturo Hamilton" userId="5c61d2f4-0efd-44bf-b648-041247b2840e" providerId="ADAL" clId="{7643F97F-A30D-4FDA-AB31-13928095FFE3}" dt="2018-12-06T23:10:36.995" v="1518" actId="2696"/>
        <pc:sldMkLst>
          <pc:docMk/>
          <pc:sldMk cId="1386062262" sldId="324"/>
        </pc:sldMkLst>
      </pc:sldChg>
      <pc:sldChg chg="del">
        <pc:chgData name="Arturo Hamilton" userId="5c61d2f4-0efd-44bf-b648-041247b2840e" providerId="ADAL" clId="{7643F97F-A30D-4FDA-AB31-13928095FFE3}" dt="2018-12-06T23:10:37.261" v="1519" actId="2696"/>
        <pc:sldMkLst>
          <pc:docMk/>
          <pc:sldMk cId="3189332659" sldId="325"/>
        </pc:sldMkLst>
      </pc:sldChg>
      <pc:sldChg chg="del">
        <pc:chgData name="Arturo Hamilton" userId="5c61d2f4-0efd-44bf-b648-041247b2840e" providerId="ADAL" clId="{7643F97F-A30D-4FDA-AB31-13928095FFE3}" dt="2018-12-06T23:10:37.533" v="1520" actId="2696"/>
        <pc:sldMkLst>
          <pc:docMk/>
          <pc:sldMk cId="2787604451" sldId="326"/>
        </pc:sldMkLst>
      </pc:sldChg>
      <pc:sldChg chg="del">
        <pc:chgData name="Arturo Hamilton" userId="5c61d2f4-0efd-44bf-b648-041247b2840e" providerId="ADAL" clId="{7643F97F-A30D-4FDA-AB31-13928095FFE3}" dt="2018-12-06T23:10:37.765" v="1521" actId="2696"/>
        <pc:sldMkLst>
          <pc:docMk/>
          <pc:sldMk cId="3637769627" sldId="327"/>
        </pc:sldMkLst>
      </pc:sldChg>
      <pc:sldChg chg="del">
        <pc:chgData name="Arturo Hamilton" userId="5c61d2f4-0efd-44bf-b648-041247b2840e" providerId="ADAL" clId="{7643F97F-A30D-4FDA-AB31-13928095FFE3}" dt="2018-12-06T23:10:38.050" v="1522" actId="2696"/>
        <pc:sldMkLst>
          <pc:docMk/>
          <pc:sldMk cId="2788342521" sldId="328"/>
        </pc:sldMkLst>
      </pc:sldChg>
      <pc:sldChg chg="del">
        <pc:chgData name="Arturo Hamilton" userId="5c61d2f4-0efd-44bf-b648-041247b2840e" providerId="ADAL" clId="{7643F97F-A30D-4FDA-AB31-13928095FFE3}" dt="2018-12-06T23:10:38.399" v="1523" actId="2696"/>
        <pc:sldMkLst>
          <pc:docMk/>
          <pc:sldMk cId="499394493" sldId="329"/>
        </pc:sldMkLst>
      </pc:sldChg>
      <pc:sldChg chg="del">
        <pc:chgData name="Arturo Hamilton" userId="5c61d2f4-0efd-44bf-b648-041247b2840e" providerId="ADAL" clId="{7643F97F-A30D-4FDA-AB31-13928095FFE3}" dt="2018-12-06T23:10:38.708" v="1524" actId="2696"/>
        <pc:sldMkLst>
          <pc:docMk/>
          <pc:sldMk cId="336760655" sldId="330"/>
        </pc:sldMkLst>
      </pc:sldChg>
      <pc:sldChg chg="add del">
        <pc:chgData name="Arturo Hamilton" userId="5c61d2f4-0efd-44bf-b648-041247b2840e" providerId="ADAL" clId="{7643F97F-A30D-4FDA-AB31-13928095FFE3}" dt="2018-12-06T23:11:21.230" v="1565" actId="2696"/>
        <pc:sldMkLst>
          <pc:docMk/>
          <pc:sldMk cId="708648235" sldId="331"/>
        </pc:sldMkLst>
      </pc:sldChg>
      <pc:sldChg chg="add del">
        <pc:chgData name="Arturo Hamilton" userId="5c61d2f4-0efd-44bf-b648-041247b2840e" providerId="ADAL" clId="{7643F97F-A30D-4FDA-AB31-13928095FFE3}" dt="2018-12-06T23:11:21.345" v="1566" actId="2696"/>
        <pc:sldMkLst>
          <pc:docMk/>
          <pc:sldMk cId="101565506" sldId="333"/>
        </pc:sldMkLst>
      </pc:sldChg>
      <pc:sldChg chg="del">
        <pc:chgData name="Arturo Hamilton" userId="5c61d2f4-0efd-44bf-b648-041247b2840e" providerId="ADAL" clId="{7643F97F-A30D-4FDA-AB31-13928095FFE3}" dt="2018-12-06T23:10:36.279" v="1516" actId="2696"/>
        <pc:sldMkLst>
          <pc:docMk/>
          <pc:sldMk cId="221266065" sldId="354"/>
        </pc:sldMkLst>
      </pc:sldChg>
      <pc:sldChg chg="del">
        <pc:chgData name="Arturo Hamilton" userId="5c61d2f4-0efd-44bf-b648-041247b2840e" providerId="ADAL" clId="{7643F97F-A30D-4FDA-AB31-13928095FFE3}" dt="2018-12-06T23:10:35.181" v="1513" actId="2696"/>
        <pc:sldMkLst>
          <pc:docMk/>
          <pc:sldMk cId="804605189" sldId="356"/>
        </pc:sldMkLst>
      </pc:sldChg>
      <pc:sldChg chg="del">
        <pc:chgData name="Arturo Hamilton" userId="5c61d2f4-0efd-44bf-b648-041247b2840e" providerId="ADAL" clId="{7643F97F-A30D-4FDA-AB31-13928095FFE3}" dt="2018-12-06T23:10:35.529" v="1514" actId="2696"/>
        <pc:sldMkLst>
          <pc:docMk/>
          <pc:sldMk cId="1896753519" sldId="357"/>
        </pc:sldMkLst>
      </pc:sldChg>
      <pc:sldChg chg="del">
        <pc:chgData name="Arturo Hamilton" userId="5c61d2f4-0efd-44bf-b648-041247b2840e" providerId="ADAL" clId="{7643F97F-A30D-4FDA-AB31-13928095FFE3}" dt="2018-12-06T23:10:35.930" v="1515" actId="2696"/>
        <pc:sldMkLst>
          <pc:docMk/>
          <pc:sldMk cId="4095875257" sldId="358"/>
        </pc:sldMkLst>
      </pc:sldChg>
      <pc:sldChg chg="del">
        <pc:chgData name="Arturo Hamilton" userId="5c61d2f4-0efd-44bf-b648-041247b2840e" providerId="ADAL" clId="{7643F97F-A30D-4FDA-AB31-13928095FFE3}" dt="2018-12-06T23:10:34.590" v="1511" actId="2696"/>
        <pc:sldMkLst>
          <pc:docMk/>
          <pc:sldMk cId="4132203548" sldId="360"/>
        </pc:sldMkLst>
      </pc:sldChg>
      <pc:sldChg chg="del">
        <pc:chgData name="Arturo Hamilton" userId="5c61d2f4-0efd-44bf-b648-041247b2840e" providerId="ADAL" clId="{7643F97F-A30D-4FDA-AB31-13928095FFE3}" dt="2018-12-06T23:10:36.578" v="1517" actId="2696"/>
        <pc:sldMkLst>
          <pc:docMk/>
          <pc:sldMk cId="70226837" sldId="361"/>
        </pc:sldMkLst>
      </pc:sldChg>
      <pc:sldChg chg="modSp">
        <pc:chgData name="Arturo Hamilton" userId="5c61d2f4-0efd-44bf-b648-041247b2840e" providerId="ADAL" clId="{7643F97F-A30D-4FDA-AB31-13928095FFE3}" dt="2018-12-06T23:11:23.018" v="1571" actId="20577"/>
        <pc:sldMkLst>
          <pc:docMk/>
          <pc:sldMk cId="2961404750" sldId="362"/>
        </pc:sldMkLst>
        <pc:spChg chg="mod">
          <ac:chgData name="Arturo Hamilton" userId="5c61d2f4-0efd-44bf-b648-041247b2840e" providerId="ADAL" clId="{7643F97F-A30D-4FDA-AB31-13928095FFE3}" dt="2018-12-06T23:11:23.018" v="1571" actId="20577"/>
          <ac:spMkLst>
            <pc:docMk/>
            <pc:sldMk cId="2961404750" sldId="362"/>
            <ac:spMk id="5" creationId="{D905FF12-44A7-4AEC-BB66-CA5AB16AE0BE}"/>
          </ac:spMkLst>
        </pc:spChg>
      </pc:sldChg>
      <pc:sldChg chg="modSp">
        <pc:chgData name="Arturo Hamilton" userId="5c61d2f4-0efd-44bf-b648-041247b2840e" providerId="ADAL" clId="{7643F97F-A30D-4FDA-AB31-13928095FFE3}" dt="2018-12-06T20:42:50.957" v="374" actId="3062"/>
        <pc:sldMkLst>
          <pc:docMk/>
          <pc:sldMk cId="2742874124" sldId="363"/>
        </pc:sldMkLst>
        <pc:spChg chg="mod">
          <ac:chgData name="Arturo Hamilton" userId="5c61d2f4-0efd-44bf-b648-041247b2840e" providerId="ADAL" clId="{7643F97F-A30D-4FDA-AB31-13928095FFE3}" dt="2018-12-06T20:42:50.957" v="374" actId="3062"/>
          <ac:spMkLst>
            <pc:docMk/>
            <pc:sldMk cId="2742874124" sldId="363"/>
            <ac:spMk id="3" creationId="{7213A942-1648-46C4-A4E5-46C5E80DC148}"/>
          </ac:spMkLst>
        </pc:spChg>
      </pc:sldChg>
      <pc:sldChg chg="addSp delSp modSp delAnim modAnim modNotesTx">
        <pc:chgData name="Arturo Hamilton" userId="5c61d2f4-0efd-44bf-b648-041247b2840e" providerId="ADAL" clId="{7643F97F-A30D-4FDA-AB31-13928095FFE3}" dt="2018-12-06T23:01:16.406" v="1164" actId="6549"/>
        <pc:sldMkLst>
          <pc:docMk/>
          <pc:sldMk cId="1457683426" sldId="364"/>
        </pc:sldMkLst>
        <pc:spChg chg="mod">
          <ac:chgData name="Arturo Hamilton" userId="5c61d2f4-0efd-44bf-b648-041247b2840e" providerId="ADAL" clId="{7643F97F-A30D-4FDA-AB31-13928095FFE3}" dt="2018-12-06T22:42:43.423" v="412" actId="3062"/>
          <ac:spMkLst>
            <pc:docMk/>
            <pc:sldMk cId="1457683426" sldId="364"/>
            <ac:spMk id="2" creationId="{6A8DFB4A-E42B-4453-B352-E01E3EE1EC81}"/>
          </ac:spMkLst>
        </pc:spChg>
        <pc:spChg chg="del">
          <ac:chgData name="Arturo Hamilton" userId="5c61d2f4-0efd-44bf-b648-041247b2840e" providerId="ADAL" clId="{7643F97F-A30D-4FDA-AB31-13928095FFE3}" dt="2018-12-06T22:42:34.322" v="409" actId="478"/>
          <ac:spMkLst>
            <pc:docMk/>
            <pc:sldMk cId="1457683426" sldId="364"/>
            <ac:spMk id="3" creationId="{404E8074-0E2B-49B3-B835-B889AC3BCCD8}"/>
          </ac:spMkLst>
        </pc:spChg>
        <pc:spChg chg="del">
          <ac:chgData name="Arturo Hamilton" userId="5c61d2f4-0efd-44bf-b648-041247b2840e" providerId="ADAL" clId="{7643F97F-A30D-4FDA-AB31-13928095FFE3}" dt="2018-12-06T22:42:36.116" v="410" actId="478"/>
          <ac:spMkLst>
            <pc:docMk/>
            <pc:sldMk cId="1457683426" sldId="364"/>
            <ac:spMk id="4" creationId="{1CC75ADF-2C6A-4390-BB0F-F4D316FA342F}"/>
          </ac:spMkLst>
        </pc:spChg>
        <pc:spChg chg="add mod">
          <ac:chgData name="Arturo Hamilton" userId="5c61d2f4-0efd-44bf-b648-041247b2840e" providerId="ADAL" clId="{7643F97F-A30D-4FDA-AB31-13928095FFE3}" dt="2018-12-06T22:43:29.340" v="423" actId="1076"/>
          <ac:spMkLst>
            <pc:docMk/>
            <pc:sldMk cId="1457683426" sldId="364"/>
            <ac:spMk id="5" creationId="{59D759C3-AE04-42C9-BFB7-45D67092B30E}"/>
          </ac:spMkLst>
        </pc:spChg>
        <pc:spChg chg="del">
          <ac:chgData name="Arturo Hamilton" userId="5c61d2f4-0efd-44bf-b648-041247b2840e" providerId="ADAL" clId="{7643F97F-A30D-4FDA-AB31-13928095FFE3}" dt="2018-12-06T22:42:38.963" v="411" actId="478"/>
          <ac:spMkLst>
            <pc:docMk/>
            <pc:sldMk cId="1457683426" sldId="364"/>
            <ac:spMk id="6" creationId="{CCE53AEB-99D2-4FD3-A228-0CD98738076E}"/>
          </ac:spMkLst>
        </pc:spChg>
        <pc:spChg chg="del">
          <ac:chgData name="Arturo Hamilton" userId="5c61d2f4-0efd-44bf-b648-041247b2840e" providerId="ADAL" clId="{7643F97F-A30D-4FDA-AB31-13928095FFE3}" dt="2018-12-06T22:42:38.963" v="411" actId="478"/>
          <ac:spMkLst>
            <pc:docMk/>
            <pc:sldMk cId="1457683426" sldId="364"/>
            <ac:spMk id="7" creationId="{5711B7B8-A3AE-4EF7-83D9-95D0FA649445}"/>
          </ac:spMkLst>
        </pc:spChg>
        <pc:spChg chg="del">
          <ac:chgData name="Arturo Hamilton" userId="5c61d2f4-0efd-44bf-b648-041247b2840e" providerId="ADAL" clId="{7643F97F-A30D-4FDA-AB31-13928095FFE3}" dt="2018-12-06T22:42:38.963" v="411" actId="478"/>
          <ac:spMkLst>
            <pc:docMk/>
            <pc:sldMk cId="1457683426" sldId="364"/>
            <ac:spMk id="8" creationId="{409477CC-EE31-404B-8519-1E7F15DC4C2E}"/>
          </ac:spMkLst>
        </pc:spChg>
        <pc:spChg chg="del">
          <ac:chgData name="Arturo Hamilton" userId="5c61d2f4-0efd-44bf-b648-041247b2840e" providerId="ADAL" clId="{7643F97F-A30D-4FDA-AB31-13928095FFE3}" dt="2018-12-06T22:42:38.963" v="411" actId="478"/>
          <ac:spMkLst>
            <pc:docMk/>
            <pc:sldMk cId="1457683426" sldId="364"/>
            <ac:spMk id="12" creationId="{E726C9EC-B608-47A9-A07B-069669FC336C}"/>
          </ac:spMkLst>
        </pc:spChg>
        <pc:spChg chg="del">
          <ac:chgData name="Arturo Hamilton" userId="5c61d2f4-0efd-44bf-b648-041247b2840e" providerId="ADAL" clId="{7643F97F-A30D-4FDA-AB31-13928095FFE3}" dt="2018-12-06T22:42:38.963" v="411" actId="478"/>
          <ac:spMkLst>
            <pc:docMk/>
            <pc:sldMk cId="1457683426" sldId="364"/>
            <ac:spMk id="13" creationId="{BF8CEA92-40B5-4C0B-BD7A-1B2C01B3AB7B}"/>
          </ac:spMkLst>
        </pc:spChg>
        <pc:spChg chg="del">
          <ac:chgData name="Arturo Hamilton" userId="5c61d2f4-0efd-44bf-b648-041247b2840e" providerId="ADAL" clId="{7643F97F-A30D-4FDA-AB31-13928095FFE3}" dt="2018-12-06T22:42:38.963" v="411" actId="478"/>
          <ac:spMkLst>
            <pc:docMk/>
            <pc:sldMk cId="1457683426" sldId="364"/>
            <ac:spMk id="14" creationId="{943FEA5C-D1C0-44A5-A6D1-F29B7A37735B}"/>
          </ac:spMkLst>
        </pc:spChg>
        <pc:spChg chg="del">
          <ac:chgData name="Arturo Hamilton" userId="5c61d2f4-0efd-44bf-b648-041247b2840e" providerId="ADAL" clId="{7643F97F-A30D-4FDA-AB31-13928095FFE3}" dt="2018-12-06T22:42:38.963" v="411" actId="478"/>
          <ac:spMkLst>
            <pc:docMk/>
            <pc:sldMk cId="1457683426" sldId="364"/>
            <ac:spMk id="15" creationId="{E44AF392-28F4-40E2-B444-7210368CBDBA}"/>
          </ac:spMkLst>
        </pc:spChg>
        <pc:spChg chg="del">
          <ac:chgData name="Arturo Hamilton" userId="5c61d2f4-0efd-44bf-b648-041247b2840e" providerId="ADAL" clId="{7643F97F-A30D-4FDA-AB31-13928095FFE3}" dt="2018-12-06T22:42:38.963" v="411" actId="478"/>
          <ac:spMkLst>
            <pc:docMk/>
            <pc:sldMk cId="1457683426" sldId="364"/>
            <ac:spMk id="16" creationId="{14858E30-7718-4542-A629-3CE5858F6915}"/>
          </ac:spMkLst>
        </pc:spChg>
        <pc:spChg chg="del">
          <ac:chgData name="Arturo Hamilton" userId="5c61d2f4-0efd-44bf-b648-041247b2840e" providerId="ADAL" clId="{7643F97F-A30D-4FDA-AB31-13928095FFE3}" dt="2018-12-06T22:42:38.963" v="411" actId="478"/>
          <ac:spMkLst>
            <pc:docMk/>
            <pc:sldMk cId="1457683426" sldId="364"/>
            <ac:spMk id="20" creationId="{C0B7EF63-2DFF-4299-B793-D4EC8640EC83}"/>
          </ac:spMkLst>
        </pc:spChg>
        <pc:spChg chg="del">
          <ac:chgData name="Arturo Hamilton" userId="5c61d2f4-0efd-44bf-b648-041247b2840e" providerId="ADAL" clId="{7643F97F-A30D-4FDA-AB31-13928095FFE3}" dt="2018-12-06T22:42:38.963" v="411" actId="478"/>
          <ac:spMkLst>
            <pc:docMk/>
            <pc:sldMk cId="1457683426" sldId="364"/>
            <ac:spMk id="21" creationId="{C910D1FD-20E3-432C-8782-4F94DF7B4191}"/>
          </ac:spMkLst>
        </pc:spChg>
        <pc:spChg chg="del">
          <ac:chgData name="Arturo Hamilton" userId="5c61d2f4-0efd-44bf-b648-041247b2840e" providerId="ADAL" clId="{7643F97F-A30D-4FDA-AB31-13928095FFE3}" dt="2018-12-06T22:42:38.963" v="411" actId="478"/>
          <ac:spMkLst>
            <pc:docMk/>
            <pc:sldMk cId="1457683426" sldId="364"/>
            <ac:spMk id="22" creationId="{8D48DD54-98FA-4DD9-A3DE-3803C23FA9D1}"/>
          </ac:spMkLst>
        </pc:spChg>
        <pc:spChg chg="del">
          <ac:chgData name="Arturo Hamilton" userId="5c61d2f4-0efd-44bf-b648-041247b2840e" providerId="ADAL" clId="{7643F97F-A30D-4FDA-AB31-13928095FFE3}" dt="2018-12-06T22:42:38.963" v="411" actId="478"/>
          <ac:spMkLst>
            <pc:docMk/>
            <pc:sldMk cId="1457683426" sldId="364"/>
            <ac:spMk id="23" creationId="{D02B53FF-EBB4-4A1B-8020-CE7527D41CFE}"/>
          </ac:spMkLst>
        </pc:spChg>
        <pc:spChg chg="del">
          <ac:chgData name="Arturo Hamilton" userId="5c61d2f4-0efd-44bf-b648-041247b2840e" providerId="ADAL" clId="{7643F97F-A30D-4FDA-AB31-13928095FFE3}" dt="2018-12-06T22:42:38.963" v="411" actId="478"/>
          <ac:spMkLst>
            <pc:docMk/>
            <pc:sldMk cId="1457683426" sldId="364"/>
            <ac:spMk id="24" creationId="{F25F0292-7BB4-44D2-956B-46FC7267209A}"/>
          </ac:spMkLst>
        </pc:spChg>
        <pc:spChg chg="del">
          <ac:chgData name="Arturo Hamilton" userId="5c61d2f4-0efd-44bf-b648-041247b2840e" providerId="ADAL" clId="{7643F97F-A30D-4FDA-AB31-13928095FFE3}" dt="2018-12-06T22:42:38.963" v="411" actId="478"/>
          <ac:spMkLst>
            <pc:docMk/>
            <pc:sldMk cId="1457683426" sldId="364"/>
            <ac:spMk id="25" creationId="{08E6E8C7-4D3B-4038-92B5-6A75B2463617}"/>
          </ac:spMkLst>
        </pc:spChg>
        <pc:spChg chg="del">
          <ac:chgData name="Arturo Hamilton" userId="5c61d2f4-0efd-44bf-b648-041247b2840e" providerId="ADAL" clId="{7643F97F-A30D-4FDA-AB31-13928095FFE3}" dt="2018-12-06T22:42:38.963" v="411" actId="478"/>
          <ac:spMkLst>
            <pc:docMk/>
            <pc:sldMk cId="1457683426" sldId="364"/>
            <ac:spMk id="29" creationId="{F892A4CC-9C8E-4A88-AD50-A7A9D96BDBEF}"/>
          </ac:spMkLst>
        </pc:spChg>
        <pc:spChg chg="del">
          <ac:chgData name="Arturo Hamilton" userId="5c61d2f4-0efd-44bf-b648-041247b2840e" providerId="ADAL" clId="{7643F97F-A30D-4FDA-AB31-13928095FFE3}" dt="2018-12-06T22:42:38.963" v="411" actId="478"/>
          <ac:spMkLst>
            <pc:docMk/>
            <pc:sldMk cId="1457683426" sldId="364"/>
            <ac:spMk id="30" creationId="{CFC13EA7-FB76-40CB-87F7-55DE9F984EDC}"/>
          </ac:spMkLst>
        </pc:spChg>
        <pc:grpChg chg="del">
          <ac:chgData name="Arturo Hamilton" userId="5c61d2f4-0efd-44bf-b648-041247b2840e" providerId="ADAL" clId="{7643F97F-A30D-4FDA-AB31-13928095FFE3}" dt="2018-12-06T22:42:38.963" v="411" actId="478"/>
          <ac:grpSpMkLst>
            <pc:docMk/>
            <pc:sldMk cId="1457683426" sldId="364"/>
            <ac:grpSpMk id="9" creationId="{1720643A-056A-49D3-8B88-64FBA547B912}"/>
          </ac:grpSpMkLst>
        </pc:grpChg>
        <pc:grpChg chg="del">
          <ac:chgData name="Arturo Hamilton" userId="5c61d2f4-0efd-44bf-b648-041247b2840e" providerId="ADAL" clId="{7643F97F-A30D-4FDA-AB31-13928095FFE3}" dt="2018-12-06T22:42:38.963" v="411" actId="478"/>
          <ac:grpSpMkLst>
            <pc:docMk/>
            <pc:sldMk cId="1457683426" sldId="364"/>
            <ac:grpSpMk id="17" creationId="{A716C73A-B18F-4467-BE9B-88FAEE0CB3B3}"/>
          </ac:grpSpMkLst>
        </pc:grpChg>
        <pc:grpChg chg="del">
          <ac:chgData name="Arturo Hamilton" userId="5c61d2f4-0efd-44bf-b648-041247b2840e" providerId="ADAL" clId="{7643F97F-A30D-4FDA-AB31-13928095FFE3}" dt="2018-12-06T22:42:38.963" v="411" actId="478"/>
          <ac:grpSpMkLst>
            <pc:docMk/>
            <pc:sldMk cId="1457683426" sldId="364"/>
            <ac:grpSpMk id="26" creationId="{E69C15EA-CFA1-4E44-A4C3-566E23A1D3F9}"/>
          </ac:grpSpMkLst>
        </pc:grpChg>
        <pc:grpChg chg="del">
          <ac:chgData name="Arturo Hamilton" userId="5c61d2f4-0efd-44bf-b648-041247b2840e" providerId="ADAL" clId="{7643F97F-A30D-4FDA-AB31-13928095FFE3}" dt="2018-12-06T22:42:38.963" v="411" actId="478"/>
          <ac:grpSpMkLst>
            <pc:docMk/>
            <pc:sldMk cId="1457683426" sldId="364"/>
            <ac:grpSpMk id="31" creationId="{79A6B4A4-1381-4256-A232-2F8633AEC650}"/>
          </ac:grpSpMkLst>
        </pc:grpChg>
        <pc:grpChg chg="del">
          <ac:chgData name="Arturo Hamilton" userId="5c61d2f4-0efd-44bf-b648-041247b2840e" providerId="ADAL" clId="{7643F97F-A30D-4FDA-AB31-13928095FFE3}" dt="2018-12-06T22:42:38.963" v="411" actId="478"/>
          <ac:grpSpMkLst>
            <pc:docMk/>
            <pc:sldMk cId="1457683426" sldId="364"/>
            <ac:grpSpMk id="34" creationId="{F4A68E76-8C12-4A23-8426-8CBD4F9FBBFE}"/>
          </ac:grpSpMkLst>
        </pc:grpChg>
        <pc:picChg chg="add mod">
          <ac:chgData name="Arturo Hamilton" userId="5c61d2f4-0efd-44bf-b648-041247b2840e" providerId="ADAL" clId="{7643F97F-A30D-4FDA-AB31-13928095FFE3}" dt="2018-12-06T22:43:57.157" v="425" actId="1076"/>
          <ac:picMkLst>
            <pc:docMk/>
            <pc:sldMk cId="1457683426" sldId="364"/>
            <ac:picMk id="40" creationId="{28EE6E43-75A1-4438-976C-C54DF613EC8D}"/>
          </ac:picMkLst>
        </pc:picChg>
        <pc:picChg chg="add mod">
          <ac:chgData name="Arturo Hamilton" userId="5c61d2f4-0efd-44bf-b648-041247b2840e" providerId="ADAL" clId="{7643F97F-A30D-4FDA-AB31-13928095FFE3}" dt="2018-12-06T22:44:02.506" v="427" actId="1076"/>
          <ac:picMkLst>
            <pc:docMk/>
            <pc:sldMk cId="1457683426" sldId="364"/>
            <ac:picMk id="41" creationId="{169A187F-C961-4671-B741-CF5691422831}"/>
          </ac:picMkLst>
        </pc:picChg>
        <pc:cxnChg chg="del mod">
          <ac:chgData name="Arturo Hamilton" userId="5c61d2f4-0efd-44bf-b648-041247b2840e" providerId="ADAL" clId="{7643F97F-A30D-4FDA-AB31-13928095FFE3}" dt="2018-12-06T22:42:38.963" v="411" actId="478"/>
          <ac:cxnSpMkLst>
            <pc:docMk/>
            <pc:sldMk cId="1457683426" sldId="364"/>
            <ac:cxnSpMk id="37" creationId="{5A05AB5E-D4C6-4389-96FD-EB4AC5BD6345}"/>
          </ac:cxnSpMkLst>
        </pc:cxnChg>
        <pc:cxnChg chg="del mod">
          <ac:chgData name="Arturo Hamilton" userId="5c61d2f4-0efd-44bf-b648-041247b2840e" providerId="ADAL" clId="{7643F97F-A30D-4FDA-AB31-13928095FFE3}" dt="2018-12-06T22:42:38.963" v="411" actId="478"/>
          <ac:cxnSpMkLst>
            <pc:docMk/>
            <pc:sldMk cId="1457683426" sldId="364"/>
            <ac:cxnSpMk id="38" creationId="{C2A3CB10-6FA0-4F91-98EB-671833F599E5}"/>
          </ac:cxnSpMkLst>
        </pc:cxnChg>
      </pc:sldChg>
      <pc:sldChg chg="del">
        <pc:chgData name="Arturo Hamilton" userId="5c61d2f4-0efd-44bf-b648-041247b2840e" providerId="ADAL" clId="{7643F97F-A30D-4FDA-AB31-13928095FFE3}" dt="2018-12-06T22:42:14.352" v="375" actId="2696"/>
        <pc:sldMkLst>
          <pc:docMk/>
          <pc:sldMk cId="1324273094" sldId="403"/>
        </pc:sldMkLst>
      </pc:sldChg>
      <pc:sldChg chg="del">
        <pc:chgData name="Arturo Hamilton" userId="5c61d2f4-0efd-44bf-b648-041247b2840e" providerId="ADAL" clId="{7643F97F-A30D-4FDA-AB31-13928095FFE3}" dt="2018-12-06T22:42:17.116" v="378" actId="2696"/>
        <pc:sldMkLst>
          <pc:docMk/>
          <pc:sldMk cId="817696053" sldId="408"/>
        </pc:sldMkLst>
      </pc:sldChg>
      <pc:sldChg chg="del">
        <pc:chgData name="Arturo Hamilton" userId="5c61d2f4-0efd-44bf-b648-041247b2840e" providerId="ADAL" clId="{7643F97F-A30D-4FDA-AB31-13928095FFE3}" dt="2018-12-06T22:42:15.981" v="377" actId="2696"/>
        <pc:sldMkLst>
          <pc:docMk/>
          <pc:sldMk cId="21682154" sldId="409"/>
        </pc:sldMkLst>
      </pc:sldChg>
      <pc:sldChg chg="del">
        <pc:chgData name="Arturo Hamilton" userId="5c61d2f4-0efd-44bf-b648-041247b2840e" providerId="ADAL" clId="{7643F97F-A30D-4FDA-AB31-13928095FFE3}" dt="2018-12-06T22:42:18.476" v="379" actId="2696"/>
        <pc:sldMkLst>
          <pc:docMk/>
          <pc:sldMk cId="1915343350" sldId="411"/>
        </pc:sldMkLst>
      </pc:sldChg>
      <pc:sldChg chg="del">
        <pc:chgData name="Arturo Hamilton" userId="5c61d2f4-0efd-44bf-b648-041247b2840e" providerId="ADAL" clId="{7643F97F-A30D-4FDA-AB31-13928095FFE3}" dt="2018-12-06T22:42:19.205" v="380" actId="2696"/>
        <pc:sldMkLst>
          <pc:docMk/>
          <pc:sldMk cId="3452901875" sldId="413"/>
        </pc:sldMkLst>
      </pc:sldChg>
      <pc:sldChg chg="add del">
        <pc:chgData name="Arturo Hamilton" userId="5c61d2f4-0efd-44bf-b648-041247b2840e" providerId="ADAL" clId="{7643F97F-A30D-4FDA-AB31-13928095FFE3}" dt="2018-12-06T23:10:42.692" v="1528" actId="2696"/>
        <pc:sldMkLst>
          <pc:docMk/>
          <pc:sldMk cId="1287972552" sldId="420"/>
        </pc:sldMkLst>
      </pc:sldChg>
      <pc:sldChg chg="del">
        <pc:chgData name="Arturo Hamilton" userId="5c61d2f4-0efd-44bf-b648-041247b2840e" providerId="ADAL" clId="{7643F97F-A30D-4FDA-AB31-13928095FFE3}" dt="2018-12-06T23:10:28.988" v="1502" actId="2696"/>
        <pc:sldMkLst>
          <pc:docMk/>
          <pc:sldMk cId="2979423012" sldId="421"/>
        </pc:sldMkLst>
      </pc:sldChg>
      <pc:sldChg chg="del">
        <pc:chgData name="Arturo Hamilton" userId="5c61d2f4-0efd-44bf-b648-041247b2840e" providerId="ADAL" clId="{7643F97F-A30D-4FDA-AB31-13928095FFE3}" dt="2018-12-06T23:10:28.468" v="1501" actId="2696"/>
        <pc:sldMkLst>
          <pc:docMk/>
          <pc:sldMk cId="87212481" sldId="502"/>
        </pc:sldMkLst>
      </pc:sldChg>
      <pc:sldChg chg="del">
        <pc:chgData name="Arturo Hamilton" userId="5c61d2f4-0efd-44bf-b648-041247b2840e" providerId="ADAL" clId="{7643F97F-A30D-4FDA-AB31-13928095FFE3}" dt="2018-12-06T23:10:30.022" v="1503" actId="2696"/>
        <pc:sldMkLst>
          <pc:docMk/>
          <pc:sldMk cId="1943548353" sldId="503"/>
        </pc:sldMkLst>
      </pc:sldChg>
      <pc:sldChg chg="add del">
        <pc:chgData name="Arturo Hamilton" userId="5c61d2f4-0efd-44bf-b648-041247b2840e" providerId="ADAL" clId="{7643F97F-A30D-4FDA-AB31-13928095FFE3}" dt="2018-12-06T23:10:13.562" v="1498" actId="2696"/>
        <pc:sldMkLst>
          <pc:docMk/>
          <pc:sldMk cId="558012817" sldId="504"/>
        </pc:sldMkLst>
      </pc:sldChg>
      <pc:sldChg chg="add del">
        <pc:chgData name="Arturo Hamilton" userId="5c61d2f4-0efd-44bf-b648-041247b2840e" providerId="ADAL" clId="{7643F97F-A30D-4FDA-AB31-13928095FFE3}" dt="2018-12-06T20:15:13.295" v="333" actId="2696"/>
        <pc:sldMkLst>
          <pc:docMk/>
          <pc:sldMk cId="1726802837" sldId="504"/>
        </pc:sldMkLst>
      </pc:sldChg>
      <pc:sldChg chg="delSp modSp add del delAnim">
        <pc:chgData name="Arturo Hamilton" userId="5c61d2f4-0efd-44bf-b648-041247b2840e" providerId="ADAL" clId="{7643F97F-A30D-4FDA-AB31-13928095FFE3}" dt="2018-12-06T20:42:34.747" v="351" actId="2696"/>
        <pc:sldMkLst>
          <pc:docMk/>
          <pc:sldMk cId="231989855" sldId="505"/>
        </pc:sldMkLst>
        <pc:spChg chg="mod">
          <ac:chgData name="Arturo Hamilton" userId="5c61d2f4-0efd-44bf-b648-041247b2840e" providerId="ADAL" clId="{7643F97F-A30D-4FDA-AB31-13928095FFE3}" dt="2018-12-06T20:17:51.982" v="349" actId="20577"/>
          <ac:spMkLst>
            <pc:docMk/>
            <pc:sldMk cId="231989855" sldId="505"/>
            <ac:spMk id="2" creationId="{00000000-0000-0000-0000-000000000000}"/>
          </ac:spMkLst>
        </pc:spChg>
        <pc:spChg chg="del">
          <ac:chgData name="Arturo Hamilton" userId="5c61d2f4-0efd-44bf-b648-041247b2840e" providerId="ADAL" clId="{7643F97F-A30D-4FDA-AB31-13928095FFE3}" dt="2018-12-06T20:17:56.967" v="350" actId="478"/>
          <ac:spMkLst>
            <pc:docMk/>
            <pc:sldMk cId="231989855" sldId="505"/>
            <ac:spMk id="3" creationId="{1FEC572F-37F1-46EE-BEA7-B1FA5CE58C97}"/>
          </ac:spMkLst>
        </pc:spChg>
        <pc:picChg chg="del">
          <ac:chgData name="Arturo Hamilton" userId="5c61d2f4-0efd-44bf-b648-041247b2840e" providerId="ADAL" clId="{7643F97F-A30D-4FDA-AB31-13928095FFE3}" dt="2018-12-06T20:17:56.967" v="350" actId="478"/>
          <ac:picMkLst>
            <pc:docMk/>
            <pc:sldMk cId="231989855" sldId="505"/>
            <ac:picMk id="6" creationId="{AFB1FA95-1535-4BFA-869D-AF37DECE00E3}"/>
          </ac:picMkLst>
        </pc:picChg>
        <pc:picChg chg="del">
          <ac:chgData name="Arturo Hamilton" userId="5c61d2f4-0efd-44bf-b648-041247b2840e" providerId="ADAL" clId="{7643F97F-A30D-4FDA-AB31-13928095FFE3}" dt="2018-12-06T20:17:56.967" v="350" actId="478"/>
          <ac:picMkLst>
            <pc:docMk/>
            <pc:sldMk cId="231989855" sldId="505"/>
            <ac:picMk id="4098" creationId="{9F6A3AAB-46FD-4A45-A4D1-04C94CF699F8}"/>
          </ac:picMkLst>
        </pc:picChg>
        <pc:picChg chg="del">
          <ac:chgData name="Arturo Hamilton" userId="5c61d2f4-0efd-44bf-b648-041247b2840e" providerId="ADAL" clId="{7643F97F-A30D-4FDA-AB31-13928095FFE3}" dt="2018-12-06T20:17:56.967" v="350" actId="478"/>
          <ac:picMkLst>
            <pc:docMk/>
            <pc:sldMk cId="231989855" sldId="505"/>
            <ac:picMk id="4100" creationId="{52FC71B4-9694-4E82-96C7-19D57672442B}"/>
          </ac:picMkLst>
        </pc:picChg>
      </pc:sldChg>
      <pc:sldChg chg="add del">
        <pc:chgData name="Arturo Hamilton" userId="5c61d2f4-0efd-44bf-b648-041247b2840e" providerId="ADAL" clId="{7643F97F-A30D-4FDA-AB31-13928095FFE3}" dt="2018-12-06T23:10:14.175" v="1499" actId="2696"/>
        <pc:sldMkLst>
          <pc:docMk/>
          <pc:sldMk cId="288643528" sldId="505"/>
        </pc:sldMkLst>
      </pc:sldChg>
      <pc:sldChg chg="add del">
        <pc:chgData name="Arturo Hamilton" userId="5c61d2f4-0efd-44bf-b648-041247b2840e" providerId="ADAL" clId="{7643F97F-A30D-4FDA-AB31-13928095FFE3}" dt="2018-12-06T23:10:26.399" v="1500" actId="2696"/>
        <pc:sldMkLst>
          <pc:docMk/>
          <pc:sldMk cId="2564511618" sldId="506"/>
        </pc:sldMkLst>
      </pc:sldChg>
      <pc:sldChg chg="addSp delSp modSp add delAnim modAnim modNotesTx">
        <pc:chgData name="Arturo Hamilton" userId="5c61d2f4-0efd-44bf-b648-041247b2840e" providerId="ADAL" clId="{7643F97F-A30D-4FDA-AB31-13928095FFE3}" dt="2018-12-06T23:01:13.805" v="1163" actId="6549"/>
        <pc:sldMkLst>
          <pc:docMk/>
          <pc:sldMk cId="1561452677" sldId="507"/>
        </pc:sldMkLst>
        <pc:spChg chg="mod">
          <ac:chgData name="Arturo Hamilton" userId="5c61d2f4-0efd-44bf-b648-041247b2840e" providerId="ADAL" clId="{7643F97F-A30D-4FDA-AB31-13928095FFE3}" dt="2018-12-06T22:45:20.169" v="446" actId="20577"/>
          <ac:spMkLst>
            <pc:docMk/>
            <pc:sldMk cId="1561452677" sldId="507"/>
            <ac:spMk id="2" creationId="{6A8DFB4A-E42B-4453-B352-E01E3EE1EC81}"/>
          </ac:spMkLst>
        </pc:spChg>
        <pc:spChg chg="mod">
          <ac:chgData name="Arturo Hamilton" userId="5c61d2f4-0efd-44bf-b648-041247b2840e" providerId="ADAL" clId="{7643F97F-A30D-4FDA-AB31-13928095FFE3}" dt="2018-12-06T22:46:13.803" v="560" actId="14100"/>
          <ac:spMkLst>
            <pc:docMk/>
            <pc:sldMk cId="1561452677" sldId="507"/>
            <ac:spMk id="5" creationId="{59D759C3-AE04-42C9-BFB7-45D67092B30E}"/>
          </ac:spMkLst>
        </pc:spChg>
        <pc:picChg chg="add mod">
          <ac:chgData name="Arturo Hamilton" userId="5c61d2f4-0efd-44bf-b648-041247b2840e" providerId="ADAL" clId="{7643F97F-A30D-4FDA-AB31-13928095FFE3}" dt="2018-12-06T22:45:55.327" v="556" actId="1036"/>
          <ac:picMkLst>
            <pc:docMk/>
            <pc:sldMk cId="1561452677" sldId="507"/>
            <ac:picMk id="3" creationId="{F3F46C4D-D081-401B-950D-634475DB7ED5}"/>
          </ac:picMkLst>
        </pc:picChg>
        <pc:picChg chg="add mod">
          <ac:chgData name="Arturo Hamilton" userId="5c61d2f4-0efd-44bf-b648-041247b2840e" providerId="ADAL" clId="{7643F97F-A30D-4FDA-AB31-13928095FFE3}" dt="2018-12-06T22:46:17.526" v="561" actId="1076"/>
          <ac:picMkLst>
            <pc:docMk/>
            <pc:sldMk cId="1561452677" sldId="507"/>
            <ac:picMk id="6" creationId="{AD80698D-A22B-4E1B-A501-2EBD90839235}"/>
          </ac:picMkLst>
        </pc:picChg>
        <pc:picChg chg="del">
          <ac:chgData name="Arturo Hamilton" userId="5c61d2f4-0efd-44bf-b648-041247b2840e" providerId="ADAL" clId="{7643F97F-A30D-4FDA-AB31-13928095FFE3}" dt="2018-12-06T22:45:25.143" v="448" actId="478"/>
          <ac:picMkLst>
            <pc:docMk/>
            <pc:sldMk cId="1561452677" sldId="507"/>
            <ac:picMk id="40" creationId="{28EE6E43-75A1-4438-976C-C54DF613EC8D}"/>
          </ac:picMkLst>
        </pc:picChg>
        <pc:picChg chg="del">
          <ac:chgData name="Arturo Hamilton" userId="5c61d2f4-0efd-44bf-b648-041247b2840e" providerId="ADAL" clId="{7643F97F-A30D-4FDA-AB31-13928095FFE3}" dt="2018-12-06T22:45:26.911" v="449" actId="478"/>
          <ac:picMkLst>
            <pc:docMk/>
            <pc:sldMk cId="1561452677" sldId="507"/>
            <ac:picMk id="41" creationId="{169A187F-C961-4671-B741-CF5691422831}"/>
          </ac:picMkLst>
        </pc:picChg>
      </pc:sldChg>
      <pc:sldChg chg="addSp delSp modSp add delAnim modAnim modNotesTx">
        <pc:chgData name="Arturo Hamilton" userId="5c61d2f4-0efd-44bf-b648-041247b2840e" providerId="ADAL" clId="{7643F97F-A30D-4FDA-AB31-13928095FFE3}" dt="2018-12-06T23:01:11.718" v="1162" actId="6549"/>
        <pc:sldMkLst>
          <pc:docMk/>
          <pc:sldMk cId="2100518197" sldId="508"/>
        </pc:sldMkLst>
        <pc:spChg chg="mod">
          <ac:chgData name="Arturo Hamilton" userId="5c61d2f4-0efd-44bf-b648-041247b2840e" providerId="ADAL" clId="{7643F97F-A30D-4FDA-AB31-13928095FFE3}" dt="2018-12-06T22:47:38.045" v="580" actId="20577"/>
          <ac:spMkLst>
            <pc:docMk/>
            <pc:sldMk cId="2100518197" sldId="508"/>
            <ac:spMk id="2" creationId="{6A8DFB4A-E42B-4453-B352-E01E3EE1EC81}"/>
          </ac:spMkLst>
        </pc:spChg>
        <pc:spChg chg="mod">
          <ac:chgData name="Arturo Hamilton" userId="5c61d2f4-0efd-44bf-b648-041247b2840e" providerId="ADAL" clId="{7643F97F-A30D-4FDA-AB31-13928095FFE3}" dt="2018-12-06T22:48:11.701" v="625" actId="1037"/>
          <ac:spMkLst>
            <pc:docMk/>
            <pc:sldMk cId="2100518197" sldId="508"/>
            <ac:spMk id="5" creationId="{59D759C3-AE04-42C9-BFB7-45D67092B30E}"/>
          </ac:spMkLst>
        </pc:spChg>
        <pc:picChg chg="del">
          <ac:chgData name="Arturo Hamilton" userId="5c61d2f4-0efd-44bf-b648-041247b2840e" providerId="ADAL" clId="{7643F97F-A30D-4FDA-AB31-13928095FFE3}" dt="2018-12-06T22:48:22.895" v="628" actId="478"/>
          <ac:picMkLst>
            <pc:docMk/>
            <pc:sldMk cId="2100518197" sldId="508"/>
            <ac:picMk id="3" creationId="{F3F46C4D-D081-401B-950D-634475DB7ED5}"/>
          </ac:picMkLst>
        </pc:picChg>
        <pc:picChg chg="del">
          <ac:chgData name="Arturo Hamilton" userId="5c61d2f4-0efd-44bf-b648-041247b2840e" providerId="ADAL" clId="{7643F97F-A30D-4FDA-AB31-13928095FFE3}" dt="2018-12-06T22:48:02.434" v="583" actId="478"/>
          <ac:picMkLst>
            <pc:docMk/>
            <pc:sldMk cId="2100518197" sldId="508"/>
            <ac:picMk id="6" creationId="{AD80698D-A22B-4E1B-A501-2EBD90839235}"/>
          </ac:picMkLst>
        </pc:picChg>
        <pc:picChg chg="add mod">
          <ac:chgData name="Arturo Hamilton" userId="5c61d2f4-0efd-44bf-b648-041247b2840e" providerId="ADAL" clId="{7643F97F-A30D-4FDA-AB31-13928095FFE3}" dt="2018-12-06T22:48:16.134" v="627" actId="1076"/>
          <ac:picMkLst>
            <pc:docMk/>
            <pc:sldMk cId="2100518197" sldId="508"/>
            <ac:picMk id="7" creationId="{A6900722-69E0-4906-9102-4F7EBE2FB13A}"/>
          </ac:picMkLst>
        </pc:picChg>
        <pc:picChg chg="add mod">
          <ac:chgData name="Arturo Hamilton" userId="5c61d2f4-0efd-44bf-b648-041247b2840e" providerId="ADAL" clId="{7643F97F-A30D-4FDA-AB31-13928095FFE3}" dt="2018-12-06T22:48:55.489" v="707" actId="1036"/>
          <ac:picMkLst>
            <pc:docMk/>
            <pc:sldMk cId="2100518197" sldId="508"/>
            <ac:picMk id="8" creationId="{95696A05-9F72-4A59-B42E-72C8AAFE0D1A}"/>
          </ac:picMkLst>
        </pc:picChg>
      </pc:sldChg>
      <pc:sldChg chg="addSp delSp modSp add del delAnim">
        <pc:chgData name="Arturo Hamilton" userId="5c61d2f4-0efd-44bf-b648-041247b2840e" providerId="ADAL" clId="{7643F97F-A30D-4FDA-AB31-13928095FFE3}" dt="2018-12-06T22:50:20.869" v="720" actId="2696"/>
        <pc:sldMkLst>
          <pc:docMk/>
          <pc:sldMk cId="1123450944" sldId="509"/>
        </pc:sldMkLst>
        <pc:spChg chg="mod">
          <ac:chgData name="Arturo Hamilton" userId="5c61d2f4-0efd-44bf-b648-041247b2840e" providerId="ADAL" clId="{7643F97F-A30D-4FDA-AB31-13928095FFE3}" dt="2018-12-06T22:49:45.261" v="716" actId="20577"/>
          <ac:spMkLst>
            <pc:docMk/>
            <pc:sldMk cId="1123450944" sldId="509"/>
            <ac:spMk id="2" creationId="{6A8DFB4A-E42B-4453-B352-E01E3EE1EC81}"/>
          </ac:spMkLst>
        </pc:spChg>
        <pc:spChg chg="mod">
          <ac:chgData name="Arturo Hamilton" userId="5c61d2f4-0efd-44bf-b648-041247b2840e" providerId="ADAL" clId="{7643F97F-A30D-4FDA-AB31-13928095FFE3}" dt="2018-12-06T22:49:34.538" v="713"/>
          <ac:spMkLst>
            <pc:docMk/>
            <pc:sldMk cId="1123450944" sldId="509"/>
            <ac:spMk id="5" creationId="{59D759C3-AE04-42C9-BFB7-45D67092B30E}"/>
          </ac:spMkLst>
        </pc:spChg>
        <pc:picChg chg="add mod">
          <ac:chgData name="Arturo Hamilton" userId="5c61d2f4-0efd-44bf-b648-041247b2840e" providerId="ADAL" clId="{7643F97F-A30D-4FDA-AB31-13928095FFE3}" dt="2018-12-06T22:50:00.815" v="719" actId="931"/>
          <ac:picMkLst>
            <pc:docMk/>
            <pc:sldMk cId="1123450944" sldId="509"/>
            <ac:picMk id="4" creationId="{F9AF21C3-D6FB-4F9A-95D2-9EA2ECA9817A}"/>
          </ac:picMkLst>
        </pc:picChg>
        <pc:picChg chg="del">
          <ac:chgData name="Arturo Hamilton" userId="5c61d2f4-0efd-44bf-b648-041247b2840e" providerId="ADAL" clId="{7643F97F-A30D-4FDA-AB31-13928095FFE3}" dt="2018-12-06T22:49:53.593" v="718" actId="478"/>
          <ac:picMkLst>
            <pc:docMk/>
            <pc:sldMk cId="1123450944" sldId="509"/>
            <ac:picMk id="7" creationId="{A6900722-69E0-4906-9102-4F7EBE2FB13A}"/>
          </ac:picMkLst>
        </pc:picChg>
        <pc:picChg chg="del">
          <ac:chgData name="Arturo Hamilton" userId="5c61d2f4-0efd-44bf-b648-041247b2840e" providerId="ADAL" clId="{7643F97F-A30D-4FDA-AB31-13928095FFE3}" dt="2018-12-06T22:49:47.316" v="717" actId="478"/>
          <ac:picMkLst>
            <pc:docMk/>
            <pc:sldMk cId="1123450944" sldId="509"/>
            <ac:picMk id="8" creationId="{95696A05-9F72-4A59-B42E-72C8AAFE0D1A}"/>
          </ac:picMkLst>
        </pc:picChg>
      </pc:sldChg>
      <pc:sldChg chg="addSp delSp modSp add delAnim modAnim modNotesTx">
        <pc:chgData name="Arturo Hamilton" userId="5c61d2f4-0efd-44bf-b648-041247b2840e" providerId="ADAL" clId="{7643F97F-A30D-4FDA-AB31-13928095FFE3}" dt="2018-12-06T23:01:09.816" v="1161" actId="6549"/>
        <pc:sldMkLst>
          <pc:docMk/>
          <pc:sldMk cId="4010115600" sldId="509"/>
        </pc:sldMkLst>
        <pc:spChg chg="mod">
          <ac:chgData name="Arturo Hamilton" userId="5c61d2f4-0efd-44bf-b648-041247b2840e" providerId="ADAL" clId="{7643F97F-A30D-4FDA-AB31-13928095FFE3}" dt="2018-12-06T22:51:33.125" v="743" actId="20577"/>
          <ac:spMkLst>
            <pc:docMk/>
            <pc:sldMk cId="4010115600" sldId="509"/>
            <ac:spMk id="2" creationId="{6A8DFB4A-E42B-4453-B352-E01E3EE1EC81}"/>
          </ac:spMkLst>
        </pc:spChg>
        <pc:spChg chg="mod">
          <ac:chgData name="Arturo Hamilton" userId="5c61d2f4-0efd-44bf-b648-041247b2840e" providerId="ADAL" clId="{7643F97F-A30D-4FDA-AB31-13928095FFE3}" dt="2018-12-06T22:51:39.558" v="746" actId="20577"/>
          <ac:spMkLst>
            <pc:docMk/>
            <pc:sldMk cId="4010115600" sldId="509"/>
            <ac:spMk id="5" creationId="{59D759C3-AE04-42C9-BFB7-45D67092B30E}"/>
          </ac:spMkLst>
        </pc:spChg>
        <pc:picChg chg="add mod modCrop">
          <ac:chgData name="Arturo Hamilton" userId="5c61d2f4-0efd-44bf-b648-041247b2840e" providerId="ADAL" clId="{7643F97F-A30D-4FDA-AB31-13928095FFE3}" dt="2018-12-06T22:52:58.873" v="756" actId="14100"/>
          <ac:picMkLst>
            <pc:docMk/>
            <pc:sldMk cId="4010115600" sldId="509"/>
            <ac:picMk id="4" creationId="{ADBF7B3E-C5A2-4F83-8970-158231775DA1}"/>
          </ac:picMkLst>
        </pc:picChg>
        <pc:picChg chg="del">
          <ac:chgData name="Arturo Hamilton" userId="5c61d2f4-0efd-44bf-b648-041247b2840e" providerId="ADAL" clId="{7643F97F-A30D-4FDA-AB31-13928095FFE3}" dt="2018-12-06T22:51:42.114" v="747" actId="478"/>
          <ac:picMkLst>
            <pc:docMk/>
            <pc:sldMk cId="4010115600" sldId="509"/>
            <ac:picMk id="7" creationId="{A6900722-69E0-4906-9102-4F7EBE2FB13A}"/>
          </ac:picMkLst>
        </pc:picChg>
        <pc:picChg chg="del">
          <ac:chgData name="Arturo Hamilton" userId="5c61d2f4-0efd-44bf-b648-041247b2840e" providerId="ADAL" clId="{7643F97F-A30D-4FDA-AB31-13928095FFE3}" dt="2018-12-06T22:52:06.695" v="748" actId="478"/>
          <ac:picMkLst>
            <pc:docMk/>
            <pc:sldMk cId="4010115600" sldId="509"/>
            <ac:picMk id="8" creationId="{95696A05-9F72-4A59-B42E-72C8AAFE0D1A}"/>
          </ac:picMkLst>
        </pc:picChg>
        <pc:picChg chg="add mod modCrop">
          <ac:chgData name="Arturo Hamilton" userId="5c61d2f4-0efd-44bf-b648-041247b2840e" providerId="ADAL" clId="{7643F97F-A30D-4FDA-AB31-13928095FFE3}" dt="2018-12-06T22:53:01.604" v="757" actId="14100"/>
          <ac:picMkLst>
            <pc:docMk/>
            <pc:sldMk cId="4010115600" sldId="509"/>
            <ac:picMk id="9" creationId="{297E49D6-86D6-4329-A9A0-F4F2F682B0E4}"/>
          </ac:picMkLst>
        </pc:picChg>
        <pc:picChg chg="add mod modCrop">
          <ac:chgData name="Arturo Hamilton" userId="5c61d2f4-0efd-44bf-b648-041247b2840e" providerId="ADAL" clId="{7643F97F-A30D-4FDA-AB31-13928095FFE3}" dt="2018-12-06T22:53:39.251" v="908" actId="732"/>
          <ac:picMkLst>
            <pc:docMk/>
            <pc:sldMk cId="4010115600" sldId="509"/>
            <ac:picMk id="10" creationId="{93CA901F-C726-4911-8A5C-22F40F22ECF0}"/>
          </ac:picMkLst>
        </pc:picChg>
      </pc:sldChg>
      <pc:sldChg chg="addSp delSp modSp add delAnim modAnim modNotesTx">
        <pc:chgData name="Arturo Hamilton" userId="5c61d2f4-0efd-44bf-b648-041247b2840e" providerId="ADAL" clId="{7643F97F-A30D-4FDA-AB31-13928095FFE3}" dt="2018-12-06T23:01:07.767" v="1160" actId="6549"/>
        <pc:sldMkLst>
          <pc:docMk/>
          <pc:sldMk cId="92176043" sldId="510"/>
        </pc:sldMkLst>
        <pc:spChg chg="mod">
          <ac:chgData name="Arturo Hamilton" userId="5c61d2f4-0efd-44bf-b648-041247b2840e" providerId="ADAL" clId="{7643F97F-A30D-4FDA-AB31-13928095FFE3}" dt="2018-12-06T22:54:37.842" v="931" actId="20577"/>
          <ac:spMkLst>
            <pc:docMk/>
            <pc:sldMk cId="92176043" sldId="510"/>
            <ac:spMk id="2" creationId="{6A8DFB4A-E42B-4453-B352-E01E3EE1EC81}"/>
          </ac:spMkLst>
        </pc:spChg>
        <pc:spChg chg="mod">
          <ac:chgData name="Arturo Hamilton" userId="5c61d2f4-0efd-44bf-b648-041247b2840e" providerId="ADAL" clId="{7643F97F-A30D-4FDA-AB31-13928095FFE3}" dt="2018-12-06T22:54:33.108" v="912"/>
          <ac:spMkLst>
            <pc:docMk/>
            <pc:sldMk cId="92176043" sldId="510"/>
            <ac:spMk id="5" creationId="{59D759C3-AE04-42C9-BFB7-45D67092B30E}"/>
          </ac:spMkLst>
        </pc:spChg>
        <pc:picChg chg="del">
          <ac:chgData name="Arturo Hamilton" userId="5c61d2f4-0efd-44bf-b648-041247b2840e" providerId="ADAL" clId="{7643F97F-A30D-4FDA-AB31-13928095FFE3}" dt="2018-12-06T22:54:57.348" v="935" actId="478"/>
          <ac:picMkLst>
            <pc:docMk/>
            <pc:sldMk cId="92176043" sldId="510"/>
            <ac:picMk id="3" creationId="{F3F46C4D-D081-401B-950D-634475DB7ED5}"/>
          </ac:picMkLst>
        </pc:picChg>
        <pc:picChg chg="del">
          <ac:chgData name="Arturo Hamilton" userId="5c61d2f4-0efd-44bf-b648-041247b2840e" providerId="ADAL" clId="{7643F97F-A30D-4FDA-AB31-13928095FFE3}" dt="2018-12-06T22:54:45.251" v="932" actId="478"/>
          <ac:picMkLst>
            <pc:docMk/>
            <pc:sldMk cId="92176043" sldId="510"/>
            <ac:picMk id="6" creationId="{AD80698D-A22B-4E1B-A501-2EBD90839235}"/>
          </ac:picMkLst>
        </pc:picChg>
        <pc:picChg chg="add mod">
          <ac:chgData name="Arturo Hamilton" userId="5c61d2f4-0efd-44bf-b648-041247b2840e" providerId="ADAL" clId="{7643F97F-A30D-4FDA-AB31-13928095FFE3}" dt="2018-12-06T22:54:53.284" v="934" actId="1076"/>
          <ac:picMkLst>
            <pc:docMk/>
            <pc:sldMk cId="92176043" sldId="510"/>
            <ac:picMk id="7" creationId="{4888F6F2-3BC8-4F47-ABF2-4A615A8800C9}"/>
          </ac:picMkLst>
        </pc:picChg>
        <pc:picChg chg="add mod">
          <ac:chgData name="Arturo Hamilton" userId="5c61d2f4-0efd-44bf-b648-041247b2840e" providerId="ADAL" clId="{7643F97F-A30D-4FDA-AB31-13928095FFE3}" dt="2018-12-06T22:55:13.086" v="989" actId="1036"/>
          <ac:picMkLst>
            <pc:docMk/>
            <pc:sldMk cId="92176043" sldId="510"/>
            <ac:picMk id="8" creationId="{93C0A0B3-07D6-4DEF-9415-D9DB6E4A526C}"/>
          </ac:picMkLst>
        </pc:picChg>
      </pc:sldChg>
      <pc:sldChg chg="add del">
        <pc:chgData name="Arturo Hamilton" userId="5c61d2f4-0efd-44bf-b648-041247b2840e" providerId="ADAL" clId="{7643F97F-A30D-4FDA-AB31-13928095FFE3}" dt="2018-12-06T22:49:27.192" v="712"/>
        <pc:sldMkLst>
          <pc:docMk/>
          <pc:sldMk cId="1452491887" sldId="510"/>
        </pc:sldMkLst>
      </pc:sldChg>
      <pc:sldChg chg="addSp delSp modSp add delAnim modAnim modNotesTx">
        <pc:chgData name="Arturo Hamilton" userId="5c61d2f4-0efd-44bf-b648-041247b2840e" providerId="ADAL" clId="{7643F97F-A30D-4FDA-AB31-13928095FFE3}" dt="2018-12-06T23:01:04.598" v="1159" actId="6549"/>
        <pc:sldMkLst>
          <pc:docMk/>
          <pc:sldMk cId="844939202" sldId="511"/>
        </pc:sldMkLst>
        <pc:spChg chg="mod">
          <ac:chgData name="Arturo Hamilton" userId="5c61d2f4-0efd-44bf-b648-041247b2840e" providerId="ADAL" clId="{7643F97F-A30D-4FDA-AB31-13928095FFE3}" dt="2018-12-06T22:57:00.800" v="998" actId="20577"/>
          <ac:spMkLst>
            <pc:docMk/>
            <pc:sldMk cId="844939202" sldId="511"/>
            <ac:spMk id="2" creationId="{6A8DFB4A-E42B-4453-B352-E01E3EE1EC81}"/>
          </ac:spMkLst>
        </pc:spChg>
        <pc:spChg chg="mod">
          <ac:chgData name="Arturo Hamilton" userId="5c61d2f4-0efd-44bf-b648-041247b2840e" providerId="ADAL" clId="{7643F97F-A30D-4FDA-AB31-13928095FFE3}" dt="2018-12-06T22:57:58.867" v="1003" actId="1076"/>
          <ac:spMkLst>
            <pc:docMk/>
            <pc:sldMk cId="844939202" sldId="511"/>
            <ac:spMk id="5" creationId="{59D759C3-AE04-42C9-BFB7-45D67092B30E}"/>
          </ac:spMkLst>
        </pc:spChg>
        <pc:picChg chg="add mod">
          <ac:chgData name="Arturo Hamilton" userId="5c61d2f4-0efd-44bf-b648-041247b2840e" providerId="ADAL" clId="{7643F97F-A30D-4FDA-AB31-13928095FFE3}" dt="2018-12-06T22:57:55.198" v="1002" actId="1076"/>
          <ac:picMkLst>
            <pc:docMk/>
            <pc:sldMk cId="844939202" sldId="511"/>
            <ac:picMk id="4" creationId="{8F668215-4904-4A6B-98B3-5AEF411BB98B}"/>
          </ac:picMkLst>
        </pc:picChg>
        <pc:picChg chg="add mod">
          <ac:chgData name="Arturo Hamilton" userId="5c61d2f4-0efd-44bf-b648-041247b2840e" providerId="ADAL" clId="{7643F97F-A30D-4FDA-AB31-13928095FFE3}" dt="2018-12-06T22:58:40.709" v="1151" actId="1036"/>
          <ac:picMkLst>
            <pc:docMk/>
            <pc:sldMk cId="844939202" sldId="511"/>
            <ac:picMk id="6" creationId="{A6319202-0FC3-4C15-BCDF-ECE460158C0C}"/>
          </ac:picMkLst>
        </pc:picChg>
        <pc:picChg chg="del">
          <ac:chgData name="Arturo Hamilton" userId="5c61d2f4-0efd-44bf-b648-041247b2840e" providerId="ADAL" clId="{7643F97F-A30D-4FDA-AB31-13928095FFE3}" dt="2018-12-06T22:57:02.518" v="999" actId="478"/>
          <ac:picMkLst>
            <pc:docMk/>
            <pc:sldMk cId="844939202" sldId="511"/>
            <ac:picMk id="7" creationId="{4888F6F2-3BC8-4F47-ABF2-4A615A8800C9}"/>
          </ac:picMkLst>
        </pc:picChg>
        <pc:picChg chg="del">
          <ac:chgData name="Arturo Hamilton" userId="5c61d2f4-0efd-44bf-b648-041247b2840e" providerId="ADAL" clId="{7643F97F-A30D-4FDA-AB31-13928095FFE3}" dt="2018-12-06T22:57:41.300" v="1000" actId="478"/>
          <ac:picMkLst>
            <pc:docMk/>
            <pc:sldMk cId="844939202" sldId="511"/>
            <ac:picMk id="8" creationId="{93C0A0B3-07D6-4DEF-9415-D9DB6E4A526C}"/>
          </ac:picMkLst>
        </pc:picChg>
      </pc:sldChg>
      <pc:sldChg chg="addSp delSp modSp add delAnim modAnim">
        <pc:chgData name="Arturo Hamilton" userId="5c61d2f4-0efd-44bf-b648-041247b2840e" providerId="ADAL" clId="{7643F97F-A30D-4FDA-AB31-13928095FFE3}" dt="2018-12-06T23:03:43.106" v="1251" actId="20577"/>
        <pc:sldMkLst>
          <pc:docMk/>
          <pc:sldMk cId="4266500938" sldId="512"/>
        </pc:sldMkLst>
        <pc:spChg chg="mod">
          <ac:chgData name="Arturo Hamilton" userId="5c61d2f4-0efd-44bf-b648-041247b2840e" providerId="ADAL" clId="{7643F97F-A30D-4FDA-AB31-13928095FFE3}" dt="2018-12-06T23:03:43.106" v="1251" actId="20577"/>
          <ac:spMkLst>
            <pc:docMk/>
            <pc:sldMk cId="4266500938" sldId="512"/>
            <ac:spMk id="2" creationId="{6A8DFB4A-E42B-4453-B352-E01E3EE1EC81}"/>
          </ac:spMkLst>
        </pc:spChg>
        <pc:spChg chg="mod">
          <ac:chgData name="Arturo Hamilton" userId="5c61d2f4-0efd-44bf-b648-041247b2840e" providerId="ADAL" clId="{7643F97F-A30D-4FDA-AB31-13928095FFE3}" dt="2018-12-06T23:00:37.414" v="1154"/>
          <ac:spMkLst>
            <pc:docMk/>
            <pc:sldMk cId="4266500938" sldId="512"/>
            <ac:spMk id="5" creationId="{59D759C3-AE04-42C9-BFB7-45D67092B30E}"/>
          </ac:spMkLst>
        </pc:spChg>
        <pc:spChg chg="add del">
          <ac:chgData name="Arturo Hamilton" userId="5c61d2f4-0efd-44bf-b648-041247b2840e" providerId="ADAL" clId="{7643F97F-A30D-4FDA-AB31-13928095FFE3}" dt="2018-12-06T23:02:56.730" v="1239"/>
          <ac:spMkLst>
            <pc:docMk/>
            <pc:sldMk cId="4266500938" sldId="512"/>
            <ac:spMk id="7" creationId="{854E6BF1-2E36-4CFF-B713-F0CBA2C1F872}"/>
          </ac:spMkLst>
        </pc:spChg>
        <pc:picChg chg="add mod">
          <ac:chgData name="Arturo Hamilton" userId="5c61d2f4-0efd-44bf-b648-041247b2840e" providerId="ADAL" clId="{7643F97F-A30D-4FDA-AB31-13928095FFE3}" dt="2018-12-06T23:00:52.640" v="1158" actId="1076"/>
          <ac:picMkLst>
            <pc:docMk/>
            <pc:sldMk cId="4266500938" sldId="512"/>
            <ac:picMk id="4" creationId="{CA1293EF-8D03-49F3-A24C-66900F468510}"/>
          </ac:picMkLst>
        </pc:picChg>
        <pc:picChg chg="add mod">
          <ac:chgData name="Arturo Hamilton" userId="5c61d2f4-0efd-44bf-b648-041247b2840e" providerId="ADAL" clId="{7643F97F-A30D-4FDA-AB31-13928095FFE3}" dt="2018-12-06T23:01:53.824" v="1234" actId="1036"/>
          <ac:picMkLst>
            <pc:docMk/>
            <pc:sldMk cId="4266500938" sldId="512"/>
            <ac:picMk id="6" creationId="{9B9C7DA4-069E-4B7E-88F9-2A7D57F79A1F}"/>
          </ac:picMkLst>
        </pc:picChg>
        <pc:picChg chg="del">
          <ac:chgData name="Arturo Hamilton" userId="5c61d2f4-0efd-44bf-b648-041247b2840e" providerId="ADAL" clId="{7643F97F-A30D-4FDA-AB31-13928095FFE3}" dt="2018-12-06T23:00:38.835" v="1155" actId="478"/>
          <ac:picMkLst>
            <pc:docMk/>
            <pc:sldMk cId="4266500938" sldId="512"/>
            <ac:picMk id="40" creationId="{28EE6E43-75A1-4438-976C-C54DF613EC8D}"/>
          </ac:picMkLst>
        </pc:picChg>
        <pc:picChg chg="del">
          <ac:chgData name="Arturo Hamilton" userId="5c61d2f4-0efd-44bf-b648-041247b2840e" providerId="ADAL" clId="{7643F97F-A30D-4FDA-AB31-13928095FFE3}" dt="2018-12-06T23:00:46.626" v="1156" actId="478"/>
          <ac:picMkLst>
            <pc:docMk/>
            <pc:sldMk cId="4266500938" sldId="512"/>
            <ac:picMk id="41" creationId="{169A187F-C961-4671-B741-CF5691422831}"/>
          </ac:picMkLst>
        </pc:picChg>
      </pc:sldChg>
      <pc:sldChg chg="addSp delSp modSp add delAnim modAnim">
        <pc:chgData name="Arturo Hamilton" userId="5c61d2f4-0efd-44bf-b648-041247b2840e" providerId="ADAL" clId="{7643F97F-A30D-4FDA-AB31-13928095FFE3}" dt="2018-12-06T23:05:50.490" v="1333"/>
        <pc:sldMkLst>
          <pc:docMk/>
          <pc:sldMk cId="2427771155" sldId="513"/>
        </pc:sldMkLst>
        <pc:spChg chg="mod">
          <ac:chgData name="Arturo Hamilton" userId="5c61d2f4-0efd-44bf-b648-041247b2840e" providerId="ADAL" clId="{7643F97F-A30D-4FDA-AB31-13928095FFE3}" dt="2018-12-06T23:03:59.951" v="1255" actId="20577"/>
          <ac:spMkLst>
            <pc:docMk/>
            <pc:sldMk cId="2427771155" sldId="513"/>
            <ac:spMk id="2" creationId="{6A8DFB4A-E42B-4453-B352-E01E3EE1EC81}"/>
          </ac:spMkLst>
        </pc:spChg>
        <pc:spChg chg="mod">
          <ac:chgData name="Arturo Hamilton" userId="5c61d2f4-0efd-44bf-b648-041247b2840e" providerId="ADAL" clId="{7643F97F-A30D-4FDA-AB31-13928095FFE3}" dt="2018-12-06T23:04:13.144" v="1256"/>
          <ac:spMkLst>
            <pc:docMk/>
            <pc:sldMk cId="2427771155" sldId="513"/>
            <ac:spMk id="5" creationId="{59D759C3-AE04-42C9-BFB7-45D67092B30E}"/>
          </ac:spMkLst>
        </pc:spChg>
        <pc:picChg chg="del">
          <ac:chgData name="Arturo Hamilton" userId="5c61d2f4-0efd-44bf-b648-041247b2840e" providerId="ADAL" clId="{7643F97F-A30D-4FDA-AB31-13928095FFE3}" dt="2018-12-06T23:04:15.245" v="1257" actId="478"/>
          <ac:picMkLst>
            <pc:docMk/>
            <pc:sldMk cId="2427771155" sldId="513"/>
            <ac:picMk id="4" creationId="{ADBF7B3E-C5A2-4F83-8970-158231775DA1}"/>
          </ac:picMkLst>
        </pc:picChg>
        <pc:picChg chg="add mod modCrop">
          <ac:chgData name="Arturo Hamilton" userId="5c61d2f4-0efd-44bf-b648-041247b2840e" providerId="ADAL" clId="{7643F97F-A30D-4FDA-AB31-13928095FFE3}" dt="2018-12-06T23:05:07.640" v="1269" actId="1076"/>
          <ac:picMkLst>
            <pc:docMk/>
            <pc:sldMk cId="2427771155" sldId="513"/>
            <ac:picMk id="6" creationId="{2A212829-A02A-48B5-A4ED-37F8019051B0}"/>
          </ac:picMkLst>
        </pc:picChg>
        <pc:picChg chg="add mod ord modCrop">
          <ac:chgData name="Arturo Hamilton" userId="5c61d2f4-0efd-44bf-b648-041247b2840e" providerId="ADAL" clId="{7643F97F-A30D-4FDA-AB31-13928095FFE3}" dt="2018-12-06T23:05:02.417" v="1267" actId="1076"/>
          <ac:picMkLst>
            <pc:docMk/>
            <pc:sldMk cId="2427771155" sldId="513"/>
            <ac:picMk id="8" creationId="{C5287ABB-50B3-497C-AC06-42868B4E742C}"/>
          </ac:picMkLst>
        </pc:picChg>
        <pc:picChg chg="del">
          <ac:chgData name="Arturo Hamilton" userId="5c61d2f4-0efd-44bf-b648-041247b2840e" providerId="ADAL" clId="{7643F97F-A30D-4FDA-AB31-13928095FFE3}" dt="2018-12-06T23:04:16.544" v="1258" actId="478"/>
          <ac:picMkLst>
            <pc:docMk/>
            <pc:sldMk cId="2427771155" sldId="513"/>
            <ac:picMk id="9" creationId="{297E49D6-86D6-4329-A9A0-F4F2F682B0E4}"/>
          </ac:picMkLst>
        </pc:picChg>
        <pc:picChg chg="del">
          <ac:chgData name="Arturo Hamilton" userId="5c61d2f4-0efd-44bf-b648-041247b2840e" providerId="ADAL" clId="{7643F97F-A30D-4FDA-AB31-13928095FFE3}" dt="2018-12-06T23:04:18.003" v="1259" actId="478"/>
          <ac:picMkLst>
            <pc:docMk/>
            <pc:sldMk cId="2427771155" sldId="513"/>
            <ac:picMk id="10" creationId="{93CA901F-C726-4911-8A5C-22F40F22ECF0}"/>
          </ac:picMkLst>
        </pc:picChg>
        <pc:picChg chg="add mod">
          <ac:chgData name="Arturo Hamilton" userId="5c61d2f4-0efd-44bf-b648-041247b2840e" providerId="ADAL" clId="{7643F97F-A30D-4FDA-AB31-13928095FFE3}" dt="2018-12-06T23:05:46.505" v="1332" actId="1076"/>
          <ac:picMkLst>
            <pc:docMk/>
            <pc:sldMk cId="2427771155" sldId="513"/>
            <ac:picMk id="11" creationId="{4CDC1952-3287-4841-9296-F08EE7560741}"/>
          </ac:picMkLst>
        </pc:picChg>
      </pc:sldChg>
      <pc:sldChg chg="addSp delSp modSp add delAnim modAnim">
        <pc:chgData name="Arturo Hamilton" userId="5c61d2f4-0efd-44bf-b648-041247b2840e" providerId="ADAL" clId="{7643F97F-A30D-4FDA-AB31-13928095FFE3}" dt="2018-12-06T23:08:38.285" v="1423"/>
        <pc:sldMkLst>
          <pc:docMk/>
          <pc:sldMk cId="4180614260" sldId="514"/>
        </pc:sldMkLst>
        <pc:spChg chg="mod">
          <ac:chgData name="Arturo Hamilton" userId="5c61d2f4-0efd-44bf-b648-041247b2840e" providerId="ADAL" clId="{7643F97F-A30D-4FDA-AB31-13928095FFE3}" dt="2018-12-06T23:06:32.278" v="1350" actId="20577"/>
          <ac:spMkLst>
            <pc:docMk/>
            <pc:sldMk cId="4180614260" sldId="514"/>
            <ac:spMk id="2" creationId="{6A8DFB4A-E42B-4453-B352-E01E3EE1EC81}"/>
          </ac:spMkLst>
        </pc:spChg>
        <pc:spChg chg="mod">
          <ac:chgData name="Arturo Hamilton" userId="5c61d2f4-0efd-44bf-b648-041247b2840e" providerId="ADAL" clId="{7643F97F-A30D-4FDA-AB31-13928095FFE3}" dt="2018-12-06T23:06:49.790" v="1353" actId="14100"/>
          <ac:spMkLst>
            <pc:docMk/>
            <pc:sldMk cId="4180614260" sldId="514"/>
            <ac:spMk id="5" creationId="{59D759C3-AE04-42C9-BFB7-45D67092B30E}"/>
          </ac:spMkLst>
        </pc:spChg>
        <pc:picChg chg="del">
          <ac:chgData name="Arturo Hamilton" userId="5c61d2f4-0efd-44bf-b648-041247b2840e" providerId="ADAL" clId="{7643F97F-A30D-4FDA-AB31-13928095FFE3}" dt="2018-12-06T23:06:33.884" v="1351" actId="478"/>
          <ac:picMkLst>
            <pc:docMk/>
            <pc:sldMk cId="4180614260" sldId="514"/>
            <ac:picMk id="4" creationId="{ADBF7B3E-C5A2-4F83-8970-158231775DA1}"/>
          </ac:picMkLst>
        </pc:picChg>
        <pc:picChg chg="add mod ord">
          <ac:chgData name="Arturo Hamilton" userId="5c61d2f4-0efd-44bf-b648-041247b2840e" providerId="ADAL" clId="{7643F97F-A30D-4FDA-AB31-13928095FFE3}" dt="2018-12-06T23:07:55.107" v="1361" actId="1076"/>
          <ac:picMkLst>
            <pc:docMk/>
            <pc:sldMk cId="4180614260" sldId="514"/>
            <ac:picMk id="6" creationId="{03A5523F-127C-481A-B573-7C93BF4CC780}"/>
          </ac:picMkLst>
        </pc:picChg>
        <pc:picChg chg="add mod modCrop">
          <ac:chgData name="Arturo Hamilton" userId="5c61d2f4-0efd-44bf-b648-041247b2840e" providerId="ADAL" clId="{7643F97F-A30D-4FDA-AB31-13928095FFE3}" dt="2018-12-06T23:08:17.906" v="1421" actId="732"/>
          <ac:picMkLst>
            <pc:docMk/>
            <pc:sldMk cId="4180614260" sldId="514"/>
            <ac:picMk id="7" creationId="{1B226A51-5A32-4311-B8B1-6B3A17B7ECF4}"/>
          </ac:picMkLst>
        </pc:picChg>
        <pc:picChg chg="del">
          <ac:chgData name="Arturo Hamilton" userId="5c61d2f4-0efd-44bf-b648-041247b2840e" providerId="ADAL" clId="{7643F97F-A30D-4FDA-AB31-13928095FFE3}" dt="2018-12-06T23:06:35.497" v="1352" actId="478"/>
          <ac:picMkLst>
            <pc:docMk/>
            <pc:sldMk cId="4180614260" sldId="514"/>
            <ac:picMk id="9" creationId="{297E49D6-86D6-4329-A9A0-F4F2F682B0E4}"/>
          </ac:picMkLst>
        </pc:picChg>
        <pc:picChg chg="del">
          <ac:chgData name="Arturo Hamilton" userId="5c61d2f4-0efd-44bf-b648-041247b2840e" providerId="ADAL" clId="{7643F97F-A30D-4FDA-AB31-13928095FFE3}" dt="2018-12-06T23:07:06.781" v="1359" actId="478"/>
          <ac:picMkLst>
            <pc:docMk/>
            <pc:sldMk cId="4180614260" sldId="514"/>
            <ac:picMk id="10" creationId="{93CA901F-C726-4911-8A5C-22F40F22ECF0}"/>
          </ac:picMkLst>
        </pc:picChg>
      </pc:sldChg>
      <pc:sldChg chg="addSp modSp add">
        <pc:chgData name="Arturo Hamilton" userId="5c61d2f4-0efd-44bf-b648-041247b2840e" providerId="ADAL" clId="{7643F97F-A30D-4FDA-AB31-13928095FFE3}" dt="2018-12-06T23:10:11.015" v="1497" actId="1076"/>
        <pc:sldMkLst>
          <pc:docMk/>
          <pc:sldMk cId="1931967920" sldId="515"/>
        </pc:sldMkLst>
        <pc:spChg chg="add mod">
          <ac:chgData name="Arturo Hamilton" userId="5c61d2f4-0efd-44bf-b648-041247b2840e" providerId="ADAL" clId="{7643F97F-A30D-4FDA-AB31-13928095FFE3}" dt="2018-12-06T23:10:04.654" v="1496" actId="20577"/>
          <ac:spMkLst>
            <pc:docMk/>
            <pc:sldMk cId="1931967920" sldId="515"/>
            <ac:spMk id="2" creationId="{394A6EE6-4B4A-4035-81C8-9023BE9AF101}"/>
          </ac:spMkLst>
        </pc:spChg>
        <pc:spChg chg="mod">
          <ac:chgData name="Arturo Hamilton" userId="5c61d2f4-0efd-44bf-b648-041247b2840e" providerId="ADAL" clId="{7643F97F-A30D-4FDA-AB31-13928095FFE3}" dt="2018-12-06T23:10:11.015" v="1497" actId="1076"/>
          <ac:spMkLst>
            <pc:docMk/>
            <pc:sldMk cId="1931967920" sldId="515"/>
            <ac:spMk id="3" creationId="{7213A942-1648-46C4-A4E5-46C5E80DC148}"/>
          </ac:spMkLst>
        </pc:spChg>
      </pc:sldChg>
      <pc:sldChg chg="add del">
        <pc:chgData name="Arturo Hamilton" userId="5c61d2f4-0efd-44bf-b648-041247b2840e" providerId="ADAL" clId="{7643F97F-A30D-4FDA-AB31-13928095FFE3}" dt="2018-12-06T23:09:23.905" v="1489"/>
        <pc:sldMkLst>
          <pc:docMk/>
          <pc:sldMk cId="1818312849" sldId="516"/>
        </pc:sldMkLst>
      </pc:sldChg>
      <pc:sldMasterChg chg="delSldLayout">
        <pc:chgData name="Arturo Hamilton" userId="5c61d2f4-0efd-44bf-b648-041247b2840e" providerId="ADAL" clId="{7643F97F-A30D-4FDA-AB31-13928095FFE3}" dt="2018-12-06T23:10:34.605" v="1512" actId="2696"/>
        <pc:sldMasterMkLst>
          <pc:docMk/>
          <pc:sldMasterMk cId="2420470357" sldId="2147483660"/>
        </pc:sldMasterMkLst>
        <pc:sldLayoutChg chg="del">
          <pc:chgData name="Arturo Hamilton" userId="5c61d2f4-0efd-44bf-b648-041247b2840e" providerId="ADAL" clId="{7643F97F-A30D-4FDA-AB31-13928095FFE3}" dt="2018-12-06T19:46:30.192" v="52" actId="2696"/>
          <pc:sldLayoutMkLst>
            <pc:docMk/>
            <pc:sldMasterMk cId="2420470357" sldId="2147483660"/>
            <pc:sldLayoutMk cId="1033980516" sldId="2147483710"/>
          </pc:sldLayoutMkLst>
        </pc:sldLayoutChg>
        <pc:sldLayoutChg chg="del">
          <pc:chgData name="Arturo Hamilton" userId="5c61d2f4-0efd-44bf-b648-041247b2840e" providerId="ADAL" clId="{7643F97F-A30D-4FDA-AB31-13928095FFE3}" dt="2018-12-06T19:48:28.782" v="58" actId="2696"/>
          <pc:sldLayoutMkLst>
            <pc:docMk/>
            <pc:sldMasterMk cId="2420470357" sldId="2147483660"/>
            <pc:sldLayoutMk cId="4001529671" sldId="2147483711"/>
          </pc:sldLayoutMkLst>
        </pc:sldLayoutChg>
        <pc:sldLayoutChg chg="del">
          <pc:chgData name="Arturo Hamilton" userId="5c61d2f4-0efd-44bf-b648-041247b2840e" providerId="ADAL" clId="{7643F97F-A30D-4FDA-AB31-13928095FFE3}" dt="2018-12-06T23:10:34.605" v="1512" actId="2696"/>
          <pc:sldLayoutMkLst>
            <pc:docMk/>
            <pc:sldMasterMk cId="2420470357" sldId="2147483660"/>
            <pc:sldLayoutMk cId="2598207952" sldId="2147483771"/>
          </pc:sldLayoutMkLst>
        </pc:sldLayoutChg>
        <pc:sldLayoutChg chg="del">
          <pc:chgData name="Arturo Hamilton" userId="5c61d2f4-0efd-44bf-b648-041247b2840e" providerId="ADAL" clId="{7643F97F-A30D-4FDA-AB31-13928095FFE3}" dt="2018-12-06T22:42:14.352" v="376" actId="2696"/>
          <pc:sldLayoutMkLst>
            <pc:docMk/>
            <pc:sldMasterMk cId="2420470357" sldId="2147483660"/>
            <pc:sldLayoutMk cId="3321237503" sldId="2147483772"/>
          </pc:sldLayoutMkLst>
        </pc:sldLayoutChg>
        <pc:sldLayoutChg chg="del">
          <pc:chgData name="Arturo Hamilton" userId="5c61d2f4-0efd-44bf-b648-041247b2840e" providerId="ADAL" clId="{7643F97F-A30D-4FDA-AB31-13928095FFE3}" dt="2018-12-06T22:42:19.205" v="381" actId="2696"/>
          <pc:sldLayoutMkLst>
            <pc:docMk/>
            <pc:sldMasterMk cId="2420470357" sldId="2147483660"/>
            <pc:sldLayoutMk cId="1283259058" sldId="21474837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72AC-9025-4108-BDCE-91BC5097D314}"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6E422-F904-4CDE-A08A-8BCD988D6634}" type="slidenum">
              <a:rPr lang="en-US" smtClean="0"/>
              <a:t>‹#›</a:t>
            </a:fld>
            <a:endParaRPr lang="en-US"/>
          </a:p>
        </p:txBody>
      </p:sp>
    </p:spTree>
    <p:extLst>
      <p:ext uri="{BB962C8B-B14F-4D97-AF65-F5344CB8AC3E}">
        <p14:creationId xmlns:p14="http://schemas.microsoft.com/office/powerpoint/2010/main" val="75127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o.microsoft.com/fwlink/p/?LinkId=717438"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o.microsoft.com/fwlink/p/?LinkID=623244"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windows/configuration/provisioning-packages/how-it-pros-can-use-configuration-service-providers#bkmk-csp-doc"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go.microsoft.com/fwlink/p/?LinkID=623244" TargetMode="External"/><Relationship Id="rId5" Type="http://schemas.openxmlformats.org/officeDocument/2006/relationships/hyperlink" Target="https://docs.microsoft.com/en-us/windows/configuration/cortana-at-work/cortana-at-work-overview" TargetMode="External"/><Relationship Id="rId4" Type="http://schemas.openxmlformats.org/officeDocument/2006/relationships/hyperlink" Target="https://docs.microsoft.com/en-us/windows/windows-1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a:p>
          <a:p>
            <a:endParaRPr lang="en-US" sz="1200" b="0"/>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12/6/2018 1:36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667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12</a:t>
            </a:fld>
            <a:endParaRPr lang="en-US"/>
          </a:p>
        </p:txBody>
      </p:sp>
    </p:spTree>
    <p:extLst>
      <p:ext uri="{BB962C8B-B14F-4D97-AF65-F5344CB8AC3E}">
        <p14:creationId xmlns:p14="http://schemas.microsoft.com/office/powerpoint/2010/main" val="2579586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RemoteWipe</a:t>
            </a:r>
            <a:r>
              <a:rPr lang="en-US" sz="1200" b="0" i="0" kern="1200" dirty="0">
                <a:solidFill>
                  <a:schemeClr val="tx1"/>
                </a:solidFill>
                <a:effectLst/>
                <a:latin typeface="+mn-lt"/>
                <a:ea typeface="+mn-ea"/>
                <a:cs typeface="+mn-cs"/>
              </a:rPr>
              <a:t> configuration service provider can be used by mobile operators DM server or enterprise management server to remotely wipe a device. The </a:t>
            </a:r>
            <a:r>
              <a:rPr lang="en-US" sz="1200" b="0" i="0" kern="1200" dirty="0" err="1">
                <a:solidFill>
                  <a:schemeClr val="tx1"/>
                </a:solidFill>
                <a:effectLst/>
                <a:latin typeface="+mn-lt"/>
                <a:ea typeface="+mn-ea"/>
                <a:cs typeface="+mn-cs"/>
              </a:rPr>
              <a:t>RemoteWipe</a:t>
            </a:r>
            <a:r>
              <a:rPr lang="en-US" sz="1200" b="0" i="0" kern="1200" dirty="0">
                <a:solidFill>
                  <a:schemeClr val="tx1"/>
                </a:solidFill>
                <a:effectLst/>
                <a:latin typeface="+mn-lt"/>
                <a:ea typeface="+mn-ea"/>
                <a:cs typeface="+mn-cs"/>
              </a:rPr>
              <a:t> configuration service provider can make the data stored in memory and hard disks difficult to recover if the device is remotely wiped after being lost or stolen.</a:t>
            </a:r>
          </a:p>
          <a:p>
            <a:r>
              <a:rPr lang="en-US" sz="1200" b="0" i="0" kern="1200" dirty="0">
                <a:solidFill>
                  <a:schemeClr val="tx1"/>
                </a:solidFill>
                <a:effectLst/>
                <a:latin typeface="+mn-lt"/>
                <a:ea typeface="+mn-ea"/>
                <a:cs typeface="+mn-cs"/>
              </a:rPr>
              <a:t>The following diagram shows the </a:t>
            </a:r>
            <a:r>
              <a:rPr lang="en-US" sz="1200" b="0" i="0" kern="1200" dirty="0" err="1">
                <a:solidFill>
                  <a:schemeClr val="tx1"/>
                </a:solidFill>
                <a:effectLst/>
                <a:latin typeface="+mn-lt"/>
                <a:ea typeface="+mn-ea"/>
                <a:cs typeface="+mn-cs"/>
              </a:rPr>
              <a:t>RemoteWipe</a:t>
            </a:r>
            <a:r>
              <a:rPr lang="en-US" sz="1200" b="0" i="0" kern="1200" dirty="0">
                <a:solidFill>
                  <a:schemeClr val="tx1"/>
                </a:solidFill>
                <a:effectLst/>
                <a:latin typeface="+mn-lt"/>
                <a:ea typeface="+mn-ea"/>
                <a:cs typeface="+mn-cs"/>
              </a:rPr>
              <a:t> configuration service provider management object in tree format as used by both OMA DM and OMA Client Provisioning. Enterprise IT Professionals can update these settings by using the Exchange Server.</a:t>
            </a:r>
          </a:p>
        </p:txBody>
      </p:sp>
      <p:sp>
        <p:nvSpPr>
          <p:cNvPr id="4" name="Slide Number Placeholder 3"/>
          <p:cNvSpPr>
            <a:spLocks noGrp="1"/>
          </p:cNvSpPr>
          <p:nvPr>
            <p:ph type="sldNum" sz="quarter" idx="5"/>
          </p:nvPr>
        </p:nvSpPr>
        <p:spPr/>
        <p:txBody>
          <a:bodyPr/>
          <a:lstStyle/>
          <a:p>
            <a:fld id="{10F6E422-F904-4CDE-A08A-8BCD988D6634}" type="slidenum">
              <a:rPr lang="en-US" smtClean="0"/>
              <a:t>13</a:t>
            </a:fld>
            <a:endParaRPr lang="en-US"/>
          </a:p>
        </p:txBody>
      </p:sp>
    </p:spTree>
    <p:extLst>
      <p:ext uri="{BB962C8B-B14F-4D97-AF65-F5344CB8AC3E}">
        <p14:creationId xmlns:p14="http://schemas.microsoft.com/office/powerpoint/2010/main" val="260091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14</a:t>
            </a:fld>
            <a:endParaRPr lang="en-US"/>
          </a:p>
        </p:txBody>
      </p:sp>
    </p:spTree>
    <p:extLst>
      <p:ext uri="{BB962C8B-B14F-4D97-AF65-F5344CB8AC3E}">
        <p14:creationId xmlns:p14="http://schemas.microsoft.com/office/powerpoint/2010/main" val="284218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15</a:t>
            </a:fld>
            <a:endParaRPr lang="en-US"/>
          </a:p>
        </p:txBody>
      </p:sp>
    </p:spTree>
    <p:extLst>
      <p:ext uri="{BB962C8B-B14F-4D97-AF65-F5344CB8AC3E}">
        <p14:creationId xmlns:p14="http://schemas.microsoft.com/office/powerpoint/2010/main" val="3760524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CSP is an interface in the client operating system between configuration settings specified in a provisioning document and configuration settings on the device. Their function is similar to that of Group Policy client-side extensions in that they provide an interface to read, set, modify, or delete configuration settings for a given feature. Typically, these settings map to registry keys, files or permissions. Some of these settings are configurable and some are read-only.</a:t>
            </a:r>
          </a:p>
          <a:p>
            <a:r>
              <a:rPr lang="en-US" sz="1200" b="0" i="0" kern="1200" dirty="0">
                <a:solidFill>
                  <a:schemeClr val="tx1"/>
                </a:solidFill>
                <a:effectLst/>
                <a:latin typeface="+mn-lt"/>
                <a:ea typeface="+mn-ea"/>
                <a:cs typeface="+mn-cs"/>
              </a:rPr>
              <a:t>Starting in Windows Mobile 5.0, CSPs were used to manage Windows mobile devices. In the Windows 10 platform, the management approach for both desktop and mobile devices converges, taking advantage of the same CSPs to configure and manage all devices running Windows 10.</a:t>
            </a:r>
          </a:p>
          <a:p>
            <a:r>
              <a:rPr lang="en-US" sz="1200" b="0" i="0" kern="1200" dirty="0">
                <a:solidFill>
                  <a:schemeClr val="tx1"/>
                </a:solidFill>
                <a:effectLst/>
                <a:latin typeface="+mn-lt"/>
                <a:ea typeface="+mn-ea"/>
                <a:cs typeface="+mn-cs"/>
              </a:rPr>
              <a:t>Each CSP provides access to specific settings. For example, the </a:t>
            </a:r>
            <a:r>
              <a:rPr lang="en-US" sz="1200" b="0" i="0" u="sng" kern="1200" dirty="0">
                <a:solidFill>
                  <a:schemeClr val="tx1"/>
                </a:solidFill>
                <a:effectLst/>
                <a:latin typeface="+mn-lt"/>
                <a:ea typeface="+mn-ea"/>
                <a:cs typeface="+mn-cs"/>
                <a:hlinkClick r:id="rId3"/>
              </a:rPr>
              <a:t>Wi-Fi CSP</a:t>
            </a:r>
            <a:r>
              <a:rPr lang="en-US" sz="1200" b="0" i="0" kern="1200" dirty="0">
                <a:solidFill>
                  <a:schemeClr val="tx1"/>
                </a:solidFill>
                <a:effectLst/>
                <a:latin typeface="+mn-lt"/>
                <a:ea typeface="+mn-ea"/>
                <a:cs typeface="+mn-cs"/>
              </a:rPr>
              <a:t> contains the settings to create a Wi-Fi profile.</a:t>
            </a:r>
          </a:p>
          <a:p>
            <a:r>
              <a:rPr lang="en-US" sz="1200" b="0" i="0" kern="1200" dirty="0">
                <a:solidFill>
                  <a:schemeClr val="tx1"/>
                </a:solidFill>
                <a:effectLst/>
                <a:latin typeface="+mn-lt"/>
                <a:ea typeface="+mn-ea"/>
                <a:cs typeface="+mn-cs"/>
              </a:rPr>
              <a:t>CSPs are behind many of the management tasks and policies for Windows 10 in Microsoft Intune and non-Microsoft MDM service providers. For example, in Intune, the policy to allow search suggestions in the Microsoft Edge address bar uses </a:t>
            </a:r>
            <a:r>
              <a:rPr lang="en-US" sz="1200" b="1" i="0" kern="1200" dirty="0">
                <a:solidFill>
                  <a:schemeClr val="tx1"/>
                </a:solidFill>
                <a:effectLst/>
                <a:latin typeface="+mn-lt"/>
                <a:ea typeface="+mn-ea"/>
                <a:cs typeface="+mn-cs"/>
              </a:rPr>
              <a:t>Browser/</a:t>
            </a:r>
            <a:r>
              <a:rPr lang="en-US" sz="1200" b="1" i="0" kern="1200" dirty="0" err="1">
                <a:solidFill>
                  <a:schemeClr val="tx1"/>
                </a:solidFill>
                <a:effectLst/>
                <a:latin typeface="+mn-lt"/>
                <a:ea typeface="+mn-ea"/>
                <a:cs typeface="+mn-cs"/>
              </a:rPr>
              <a:t>AllowSearchSuggestionsinAddressBar</a:t>
            </a:r>
            <a:r>
              <a:rPr lang="en-US" sz="1200" b="0" i="0" kern="1200" dirty="0" err="1">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the </a:t>
            </a:r>
            <a:r>
              <a:rPr lang="en-US" sz="1200" b="0" i="0" u="sng" kern="1200" dirty="0">
                <a:solidFill>
                  <a:schemeClr val="tx1"/>
                </a:solidFill>
                <a:effectLst/>
                <a:latin typeface="+mn-lt"/>
                <a:ea typeface="+mn-ea"/>
                <a:cs typeface="+mn-cs"/>
                <a:hlinkClick r:id="rId4"/>
              </a:rPr>
              <a:t>Policy CSP</a:t>
            </a:r>
            <a:r>
              <a:rPr lang="en-US" sz="1200" b="0" i="0" kern="1200" dirty="0">
                <a:solidFill>
                  <a:schemeClr val="tx1"/>
                </a:solidFill>
                <a:effectLst/>
                <a:latin typeface="+mn-lt"/>
                <a:ea typeface="+mn-ea"/>
                <a:cs typeface="+mn-cs"/>
              </a:rPr>
              <a:t>.</a:t>
            </a:r>
          </a:p>
          <a:p>
            <a:endParaRPr lang="en-US" dirty="0"/>
          </a:p>
        </p:txBody>
      </p:sp>
      <p:sp>
        <p:nvSpPr>
          <p:cNvPr id="7" name="Date Placeholder 6"/>
          <p:cNvSpPr>
            <a:spLocks noGrp="1"/>
          </p:cNvSpPr>
          <p:nvPr>
            <p:ph type="dt"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0F0B655-70B9-48FA-99E5-09B1ADF5488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12/6/2018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 2017 Microsoft Corporation. All rights reserved. Microsoft, Windows,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68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effectLst/>
                <a:latin typeface="+mn-lt"/>
                <a:ea typeface="+mn-ea"/>
                <a:cs typeface="+mn-cs"/>
              </a:rPr>
              <a:t>Generally, enterprises rely on Group Policy or MDM to configure and manage devices. For devices running Windows, MDM services use CSPs to configure your devices.</a:t>
            </a:r>
          </a:p>
          <a:p>
            <a:r>
              <a:rPr lang="en-US" sz="1200" b="0" i="0" kern="1200" dirty="0">
                <a:solidFill>
                  <a:schemeClr val="tx1"/>
                </a:solidFill>
                <a:effectLst/>
                <a:latin typeface="+mn-lt"/>
                <a:ea typeface="+mn-ea"/>
                <a:cs typeface="+mn-cs"/>
              </a:rPr>
              <a:t>In addition, you may have unmanaged devices, or a large number of devices that you want to configure before enrolling them in management, or you want to apply custom settings that aren't available through your MDM service. The </a:t>
            </a:r>
            <a:r>
              <a:rPr lang="en-US" sz="1200" b="0" i="0" u="sng" kern="1200" dirty="0">
                <a:solidFill>
                  <a:schemeClr val="tx1"/>
                </a:solidFill>
                <a:effectLst/>
                <a:latin typeface="+mn-lt"/>
                <a:ea typeface="+mn-ea"/>
                <a:cs typeface="+mn-cs"/>
                <a:hlinkClick r:id="rId3"/>
              </a:rPr>
              <a:t>CSP documentation</a:t>
            </a:r>
            <a:r>
              <a:rPr lang="en-US" sz="1200" b="0" i="0" kern="1200" dirty="0">
                <a:solidFill>
                  <a:schemeClr val="tx1"/>
                </a:solidFill>
                <a:effectLst/>
                <a:latin typeface="+mn-lt"/>
                <a:ea typeface="+mn-ea"/>
                <a:cs typeface="+mn-cs"/>
              </a:rPr>
              <a:t> can help you understand the settings that can be configured or queried.</a:t>
            </a:r>
          </a:p>
          <a:p>
            <a:r>
              <a:rPr lang="en-US" sz="1200" b="0" i="0" kern="1200" dirty="0">
                <a:solidFill>
                  <a:schemeClr val="tx1"/>
                </a:solidFill>
                <a:effectLst/>
                <a:latin typeface="+mn-lt"/>
                <a:ea typeface="+mn-ea"/>
                <a:cs typeface="+mn-cs"/>
              </a:rPr>
              <a:t>In addition, some of the topics in the </a:t>
            </a:r>
            <a:r>
              <a:rPr lang="en-US" sz="1200" b="0" i="0" u="sng" kern="1200" dirty="0">
                <a:solidFill>
                  <a:schemeClr val="tx1"/>
                </a:solidFill>
                <a:effectLst/>
                <a:latin typeface="+mn-lt"/>
                <a:ea typeface="+mn-ea"/>
                <a:cs typeface="+mn-cs"/>
                <a:hlinkClick r:id="rId4"/>
              </a:rPr>
              <a:t>Windows 10 and Windows 10 Mobile</a:t>
            </a:r>
            <a:r>
              <a:rPr lang="en-US" sz="1200" b="0" i="0" kern="1200" dirty="0">
                <a:solidFill>
                  <a:schemeClr val="tx1"/>
                </a:solidFill>
                <a:effectLst/>
                <a:latin typeface="+mn-lt"/>
                <a:ea typeface="+mn-ea"/>
                <a:cs typeface="+mn-cs"/>
              </a:rPr>
              <a:t> library on </a:t>
            </a:r>
            <a:r>
              <a:rPr lang="en-US" sz="1200" b="0" i="0" kern="1200" dirty="0" err="1">
                <a:solidFill>
                  <a:schemeClr val="tx1"/>
                </a:solidFill>
                <a:effectLst/>
                <a:latin typeface="+mn-lt"/>
                <a:ea typeface="+mn-ea"/>
                <a:cs typeface="+mn-cs"/>
              </a:rPr>
              <a:t>Technet</a:t>
            </a:r>
            <a:r>
              <a:rPr lang="en-US" sz="1200" b="0" i="0" kern="1200" dirty="0">
                <a:solidFill>
                  <a:schemeClr val="tx1"/>
                </a:solidFill>
                <a:effectLst/>
                <a:latin typeface="+mn-lt"/>
                <a:ea typeface="+mn-ea"/>
                <a:cs typeface="+mn-cs"/>
              </a:rPr>
              <a:t> include links to applicable CSP reference topics, such as </a:t>
            </a:r>
            <a:r>
              <a:rPr lang="en-US" sz="1200" b="0" i="0" u="sng" kern="1200" dirty="0">
                <a:solidFill>
                  <a:schemeClr val="tx1"/>
                </a:solidFill>
                <a:effectLst/>
                <a:latin typeface="+mn-lt"/>
                <a:ea typeface="+mn-ea"/>
                <a:cs typeface="+mn-cs"/>
                <a:hlinkClick r:id="rId5"/>
              </a:rPr>
              <a:t>Cortana integration in your business or enterprise</a:t>
            </a:r>
            <a:r>
              <a:rPr lang="en-US" sz="1200" b="0" i="0" kern="1200" dirty="0">
                <a:solidFill>
                  <a:schemeClr val="tx1"/>
                </a:solidFill>
                <a:effectLst/>
                <a:latin typeface="+mn-lt"/>
                <a:ea typeface="+mn-ea"/>
                <a:cs typeface="+mn-cs"/>
              </a:rPr>
              <a:t> which links to the </a:t>
            </a:r>
            <a:r>
              <a:rPr lang="en-US" sz="1200" b="0" i="0" u="sng" kern="1200" dirty="0">
                <a:solidFill>
                  <a:schemeClr val="tx1"/>
                </a:solidFill>
                <a:effectLst/>
                <a:latin typeface="+mn-lt"/>
                <a:ea typeface="+mn-ea"/>
                <a:cs typeface="+mn-cs"/>
                <a:hlinkClick r:id="rId6"/>
              </a:rPr>
              <a:t>Policy CSP</a:t>
            </a:r>
            <a:r>
              <a:rPr lang="en-US" sz="1200" b="0" i="0" kern="1200" dirty="0">
                <a:solidFill>
                  <a:schemeClr val="tx1"/>
                </a:solidFill>
                <a:effectLst/>
                <a:latin typeface="+mn-lt"/>
                <a:ea typeface="+mn-ea"/>
                <a:cs typeface="+mn-cs"/>
              </a:rPr>
              <a:t>. In the CSP topics, you can learn about all of the available configuration settings.</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Policy/Config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Node for grouping all policies configured by one source. The configuration source can use this path to set policy values and later query any policy value that it previously set. One policy can be configured by multiple configuration sources. If a configuration source wants to query the result of conflict resolution (for example, if Exchange and MDM both attempt to set a value,) the configuration source can use the Policy/Result path to retrieve the resulting value.</a:t>
            </a:r>
          </a:p>
          <a:p>
            <a:r>
              <a:rPr lang="en-US" sz="1200" b="0" i="0" kern="1200" dirty="0">
                <a:solidFill>
                  <a:schemeClr val="tx1"/>
                </a:solidFill>
                <a:effectLst/>
                <a:latin typeface="+mn-lt"/>
                <a:ea typeface="+mn-ea"/>
                <a:cs typeface="+mn-cs"/>
              </a:rPr>
              <a:t>Supported operation is Get.</a:t>
            </a:r>
          </a:p>
          <a:p>
            <a:endParaRPr lang="en-US" sz="1200" b="0" i="0" kern="1200" dirty="0">
              <a:solidFill>
                <a:schemeClr val="tx1"/>
              </a:solidFill>
              <a:effectLst/>
              <a:latin typeface="+mn-lt"/>
              <a:ea typeface="+mn-ea"/>
              <a:cs typeface="+mn-cs"/>
            </a:endParaRPr>
          </a:p>
          <a:p>
            <a:pPr>
              <a:defRPr/>
            </a:pPr>
            <a:endParaRPr lang="en-US" sz="1200" b="0" i="0" kern="1200" dirty="0">
              <a:solidFill>
                <a:schemeClr val="tx1"/>
              </a:solidFill>
              <a:effectLst/>
              <a:latin typeface="+mn-lt"/>
              <a:ea typeface="+mn-ea"/>
              <a:cs typeface="+mn-cs"/>
            </a:endParaRPr>
          </a:p>
          <a:p>
            <a:pPr>
              <a:defRPr/>
            </a:pPr>
            <a:endParaRPr lang="en-US" sz="1200" b="0" i="0" kern="1200" dirty="0">
              <a:solidFill>
                <a:schemeClr val="tx1"/>
              </a:solidFill>
              <a:effectLst/>
              <a:latin typeface="+mn-lt"/>
              <a:ea typeface="+mn-ea"/>
              <a:cs typeface="+mn-cs"/>
            </a:endParaRPr>
          </a:p>
          <a:p>
            <a:pPr>
              <a:defRPr/>
            </a:pPr>
            <a:r>
              <a:rPr lang="en-US" sz="1200" b="0" i="0" kern="1200" dirty="0">
                <a:solidFill>
                  <a:schemeClr val="tx1"/>
                </a:solidFill>
                <a:effectLst/>
                <a:latin typeface="+mn-lt"/>
                <a:ea typeface="+mn-ea"/>
                <a:cs typeface="+mn-cs"/>
              </a:rPr>
              <a:t>The Policy configuration service provider enables the enterprise to configure policies on Windows 10. Use this configuration service provider to configure any company policies.</a:t>
            </a:r>
          </a:p>
          <a:p>
            <a:pPr>
              <a:defRPr/>
            </a:pPr>
            <a:endParaRPr lang="en-US" dirty="0"/>
          </a:p>
        </p:txBody>
      </p:sp>
      <p:sp>
        <p:nvSpPr>
          <p:cNvPr id="7" name="Date Placeholder 6"/>
          <p:cNvSpPr>
            <a:spLocks noGrp="1"/>
          </p:cNvSpPr>
          <p:nvPr>
            <p:ph type="dt"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798DC5DA-478E-46A0-A9CA-0EF280780F2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12/6/2018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 2017 Microsoft Corporation. All rights reserved. Microsoft, Windows,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636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Check relevance for Microsoft 365</a:t>
            </a:r>
          </a:p>
          <a:p>
            <a:endParaRPr lang="en-GB" b="1" dirty="0"/>
          </a:p>
        </p:txBody>
      </p:sp>
      <p:sp>
        <p:nvSpPr>
          <p:cNvPr id="7" name="Date Placeholder 6"/>
          <p:cNvSpPr>
            <a:spLocks noGrp="1"/>
          </p:cNvSpPr>
          <p:nvPr>
            <p:ph type="dt"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96B83DD5-2935-44C6-81DA-4C35E1091179}"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12/6/2018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 2017 Microsoft Corporation. All rights reserved. Microsoft, Windows,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
        <p:nvSpPr>
          <p:cNvPr id="9" name="Slide Number Placeholder 8"/>
          <p:cNvSpPr>
            <a:spLocks noGrp="1"/>
          </p:cNvSpPr>
          <p:nvPr>
            <p:ph type="sldNum" sz="quarter"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840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7</a:t>
            </a:fld>
            <a:endParaRPr lang="en-US"/>
          </a:p>
        </p:txBody>
      </p:sp>
    </p:spTree>
    <p:extLst>
      <p:ext uri="{BB962C8B-B14F-4D97-AF65-F5344CB8AC3E}">
        <p14:creationId xmlns:p14="http://schemas.microsoft.com/office/powerpoint/2010/main" val="306084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8</a:t>
            </a:fld>
            <a:endParaRPr lang="en-US"/>
          </a:p>
        </p:txBody>
      </p:sp>
    </p:spTree>
    <p:extLst>
      <p:ext uri="{BB962C8B-B14F-4D97-AF65-F5344CB8AC3E}">
        <p14:creationId xmlns:p14="http://schemas.microsoft.com/office/powerpoint/2010/main" val="226947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9</a:t>
            </a:fld>
            <a:endParaRPr lang="en-US"/>
          </a:p>
        </p:txBody>
      </p:sp>
    </p:spTree>
    <p:extLst>
      <p:ext uri="{BB962C8B-B14F-4D97-AF65-F5344CB8AC3E}">
        <p14:creationId xmlns:p14="http://schemas.microsoft.com/office/powerpoint/2010/main" val="345492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10</a:t>
            </a:fld>
            <a:endParaRPr lang="en-US"/>
          </a:p>
        </p:txBody>
      </p:sp>
    </p:spTree>
    <p:extLst>
      <p:ext uri="{BB962C8B-B14F-4D97-AF65-F5344CB8AC3E}">
        <p14:creationId xmlns:p14="http://schemas.microsoft.com/office/powerpoint/2010/main" val="56184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F6E422-F904-4CDE-A08A-8BCD988D6634}" type="slidenum">
              <a:rPr lang="en-US" smtClean="0"/>
              <a:t>11</a:t>
            </a:fld>
            <a:endParaRPr lang="en-US"/>
          </a:p>
        </p:txBody>
      </p:sp>
    </p:spTree>
    <p:extLst>
      <p:ext uri="{BB962C8B-B14F-4D97-AF65-F5344CB8AC3E}">
        <p14:creationId xmlns:p14="http://schemas.microsoft.com/office/powerpoint/2010/main" val="1882754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1062464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fault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3285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26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2246932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25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58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46080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3795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5754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er Evidenc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834768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31056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941695"/>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5"/>
            <a:ext cx="3837818" cy="3786998"/>
          </a:xfrm>
        </p:spPr>
        <p:txBody>
          <a:bodyPr wrap="square" lIns="0" tIns="0" rIns="0" bIns="0">
            <a:noAutofit/>
          </a:bodyPr>
          <a:lstStyle>
            <a:lvl1pPr marL="0" indent="0" defTabSz="497341">
              <a:buNone/>
              <a:defRPr sz="1765" spc="-48" baseline="0">
                <a:solidFill>
                  <a:schemeClr val="accent1"/>
                </a:solidFill>
              </a:defRPr>
            </a:lvl1pPr>
            <a:lvl2pPr marL="219685" indent="0">
              <a:buNone/>
              <a:defRPr sz="1730"/>
            </a:lvl2pPr>
            <a:lvl3pPr marL="439368" indent="0">
              <a:buNone/>
              <a:defRPr sz="1730"/>
            </a:lvl3pPr>
            <a:lvl4pPr marL="659054" indent="0">
              <a:buNone/>
              <a:defRPr sz="1730"/>
            </a:lvl4pPr>
            <a:lvl5pPr marL="878738" indent="0">
              <a:buNone/>
              <a:defRPr sz="1730"/>
            </a:lvl5pPr>
          </a:lstStyle>
          <a:p>
            <a:pPr lvl="0"/>
            <a:r>
              <a:rPr lang="en-US"/>
              <a:t>##	Section Title</a:t>
            </a:r>
          </a:p>
        </p:txBody>
      </p:sp>
    </p:spTree>
    <p:extLst>
      <p:ext uri="{BB962C8B-B14F-4D97-AF65-F5344CB8AC3E}">
        <p14:creationId xmlns:p14="http://schemas.microsoft.com/office/powerpoint/2010/main" val="27648551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5429693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11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947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24195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46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307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dirty="0"/>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828867" cy="6858623"/>
          </a:xfrm>
          <a:prstGeom prst="rect">
            <a:avLst/>
          </a:prstGeom>
        </p:spPr>
      </p:pic>
    </p:spTree>
    <p:extLst>
      <p:ext uri="{BB962C8B-B14F-4D97-AF65-F5344CB8AC3E}">
        <p14:creationId xmlns:p14="http://schemas.microsoft.com/office/powerpoint/2010/main" val="321658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2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700833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22921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103473153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53192" y="6087890"/>
            <a:ext cx="1427788" cy="304828"/>
          </a:xfrm>
          <a:prstGeom prst="rect">
            <a:avLst/>
          </a:prstGeom>
        </p:spPr>
      </p:pic>
      <p:sp>
        <p:nvSpPr>
          <p:cNvPr id="3" name="Text Placeholder 2">
            <a:extLst>
              <a:ext uri="{FF2B5EF4-FFF2-40B4-BE49-F238E27FC236}">
                <a16:creationId xmlns:a16="http://schemas.microsoft.com/office/drawing/2014/main" id="{47D21F7F-CA5F-4609-9E53-094261A2A868}"/>
              </a:ext>
            </a:extLst>
          </p:cNvPr>
          <p:cNvSpPr>
            <a:spLocks noGrp="1"/>
          </p:cNvSpPr>
          <p:nvPr>
            <p:ph type="body" sz="quarter" idx="13" hasCustomPrompt="1"/>
          </p:nvPr>
        </p:nvSpPr>
        <p:spPr>
          <a:xfrm>
            <a:off x="7888830" y="285842"/>
            <a:ext cx="3944254" cy="543185"/>
          </a:xfrm>
          <a:noFill/>
        </p:spPr>
        <p:txBody>
          <a:bodyPr vert="horz" wrap="square" lIns="164592" tIns="109728" rIns="164592" bIns="109728" rtlCol="0">
            <a:spAutoFit/>
          </a:bodyPr>
          <a:lstStyle>
            <a:lvl1pPr marL="0" indent="0" algn="r">
              <a:buNone/>
              <a:defRPr lang="en-US" sz="2353" dirty="0">
                <a:gradFill>
                  <a:gsLst>
                    <a:gs pos="91000">
                      <a:schemeClr val="tx1"/>
                    </a:gs>
                    <a:gs pos="0">
                      <a:schemeClr val="tx1"/>
                    </a:gs>
                  </a:gsLst>
                  <a:lin ang="5400000" scaled="0"/>
                </a:gradFill>
                <a:latin typeface="+mn-lt"/>
              </a:defRPr>
            </a:lvl1pPr>
          </a:lstStyle>
          <a:p>
            <a:pPr marL="224097" lvl="0" indent="-224097">
              <a:spcBef>
                <a:spcPts val="0"/>
              </a:spcBef>
            </a:pPr>
            <a:r>
              <a:rPr lang="en-US" dirty="0"/>
              <a:t>Session Code</a:t>
            </a:r>
          </a:p>
        </p:txBody>
      </p:sp>
    </p:spTree>
    <p:extLst>
      <p:ext uri="{BB962C8B-B14F-4D97-AF65-F5344CB8AC3E}">
        <p14:creationId xmlns:p14="http://schemas.microsoft.com/office/powerpoint/2010/main" val="3876806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3"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5"/>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5999" y="440499"/>
            <a:ext cx="1182545" cy="253265"/>
          </a:xfrm>
          <a:prstGeom prst="rect">
            <a:avLst/>
          </a:prstGeom>
        </p:spPr>
      </p:pic>
    </p:spTree>
    <p:extLst>
      <p:ext uri="{BB962C8B-B14F-4D97-AF65-F5344CB8AC3E}">
        <p14:creationId xmlns:p14="http://schemas.microsoft.com/office/powerpoint/2010/main" val="23421782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941696"/>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6"/>
            <a:ext cx="3837818" cy="3786998"/>
          </a:xfrm>
        </p:spPr>
        <p:txBody>
          <a:bodyPr wrap="square" lIns="0" tIns="0" rIns="0" bIns="0">
            <a:noAutofit/>
          </a:bodyPr>
          <a:lstStyle>
            <a:lvl1pPr marL="0" indent="0" defTabSz="497245">
              <a:buNone/>
              <a:defRPr sz="1765" spc="-48" baseline="0">
                <a:solidFill>
                  <a:schemeClr val="accent1"/>
                </a:solidFill>
              </a:defRPr>
            </a:lvl1pPr>
            <a:lvl2pPr marL="219643" indent="0">
              <a:buNone/>
              <a:defRPr sz="1729"/>
            </a:lvl2pPr>
            <a:lvl3pPr marL="439283" indent="0">
              <a:buNone/>
              <a:defRPr sz="1729"/>
            </a:lvl3pPr>
            <a:lvl4pPr marL="658927" indent="0">
              <a:buNone/>
              <a:defRPr sz="1729"/>
            </a:lvl4pPr>
            <a:lvl5pPr marL="878569" indent="0">
              <a:buNone/>
              <a:defRPr sz="1729"/>
            </a:lvl5pPr>
          </a:lstStyle>
          <a:p>
            <a:pPr lvl="0"/>
            <a:r>
              <a:rPr lang="en-US"/>
              <a:t>##	Section Title</a:t>
            </a:r>
          </a:p>
        </p:txBody>
      </p:sp>
    </p:spTree>
    <p:extLst>
      <p:ext uri="{BB962C8B-B14F-4D97-AF65-F5344CB8AC3E}">
        <p14:creationId xmlns:p14="http://schemas.microsoft.com/office/powerpoint/2010/main" val="219458184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230524411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5"/>
            <a:ext cx="7454643" cy="3558191"/>
          </a:xfrm>
          <a:noFill/>
        </p:spPr>
        <p:txBody>
          <a:bodyPr vert="horz" wrap="square" lIns="0" tIns="0" rIns="0" bIns="0" rtlCol="0" anchor="t" anchorCtr="0">
            <a:noAutofit/>
          </a:bodyPr>
          <a:lstStyle>
            <a:lvl1pPr>
              <a:defRPr lang="en-US" sz="5293" spc="-144" dirty="0">
                <a:solidFill>
                  <a:schemeClr val="bg1"/>
                </a:solidFill>
              </a:defRPr>
            </a:lvl1pPr>
          </a:lstStyle>
          <a:p>
            <a:pPr marL="0" lvl="0">
              <a:lnSpc>
                <a:spcPts val="5381"/>
              </a:lnSpc>
            </a:pPr>
            <a:r>
              <a:rPr lang="en-US"/>
              <a:t>Section title</a:t>
            </a:r>
          </a:p>
        </p:txBody>
      </p:sp>
    </p:spTree>
    <p:extLst>
      <p:ext uri="{BB962C8B-B14F-4D97-AF65-F5344CB8AC3E}">
        <p14:creationId xmlns:p14="http://schemas.microsoft.com/office/powerpoint/2010/main" val="891351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9" y="1882336"/>
            <a:ext cx="4758211" cy="603538"/>
          </a:xfrm>
        </p:spPr>
        <p:txBody>
          <a:bodyPr wrap="square" lIns="0" tIns="0" rIns="0" bIns="0">
            <a:spAutoFit/>
          </a:bodyPr>
          <a:lstStyle>
            <a:lvl1pPr marL="0" indent="0">
              <a:lnSpc>
                <a:spcPts val="2307"/>
              </a:lnSpc>
              <a:buNone/>
              <a:defRPr sz="1961" b="0" i="0">
                <a:solidFill>
                  <a:schemeClr val="tx1"/>
                </a:solidFill>
                <a:latin typeface="+mn-lt"/>
              </a:defRPr>
            </a:lvl1pPr>
            <a:lvl2pPr marL="219643" indent="0">
              <a:buNone/>
              <a:defRPr/>
            </a:lvl2pPr>
            <a:lvl3pPr marL="439283" indent="0">
              <a:buNone/>
              <a:defRPr/>
            </a:lvl3pPr>
            <a:lvl4pPr marL="658927" indent="0">
              <a:buNone/>
              <a:defRPr/>
            </a:lvl4pPr>
            <a:lvl5pPr marL="878569"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554" indent="-274554">
              <a:lnSpc>
                <a:spcPts val="1729"/>
              </a:lnSpc>
              <a:spcBef>
                <a:spcPts val="0"/>
              </a:spcBef>
              <a:buFont typeface="Arial" panose="020B0604020202020204" pitchFamily="34" charset="0"/>
              <a:buChar char="•"/>
              <a:defRPr sz="1371" b="0" i="0">
                <a:solidFill>
                  <a:schemeClr val="tx1"/>
                </a:solidFill>
                <a:latin typeface="+mn-lt"/>
              </a:defRPr>
            </a:lvl1pPr>
            <a:lvl2pPr marL="0" indent="0">
              <a:lnSpc>
                <a:spcPts val="1729"/>
              </a:lnSpc>
              <a:spcBef>
                <a:spcPts val="0"/>
              </a:spcBef>
              <a:buNone/>
              <a:defRPr sz="1345">
                <a:solidFill>
                  <a:schemeClr val="tx1"/>
                </a:solidFill>
              </a:defRPr>
            </a:lvl2pPr>
            <a:lvl3pPr marL="439283" indent="0">
              <a:buNone/>
              <a:defRPr/>
            </a:lvl3pPr>
            <a:lvl4pPr marL="658927" indent="0">
              <a:buNone/>
              <a:defRPr/>
            </a:lvl4pPr>
            <a:lvl5pPr marL="878569"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4077267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a:solidFill>
                  <a:schemeClr val="tx1"/>
                </a:solidFill>
              </a:defRPr>
            </a:lvl1pPr>
          </a:lstStyle>
          <a:p>
            <a:r>
              <a:rPr lang="en-US"/>
              <a:t>Device layout 3</a:t>
            </a:r>
          </a:p>
        </p:txBody>
      </p:sp>
    </p:spTree>
    <p:extLst>
      <p:ext uri="{BB962C8B-B14F-4D97-AF65-F5344CB8AC3E}">
        <p14:creationId xmlns:p14="http://schemas.microsoft.com/office/powerpoint/2010/main" val="13084198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36" tIns="175736" rIns="175736" bIns="175736" numCol="1" anchor="t" anchorCtr="0" compatLnSpc="1">
            <a:prstTxWarp prst="textNoShape">
              <a:avLst/>
            </a:prstTxWarp>
            <a:spAutoFit/>
          </a:bodyPr>
          <a:lstStyle/>
          <a:p>
            <a:pPr defTabSz="89575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28763228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949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775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25983372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332883"/>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208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2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244923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0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48931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B88E-52DE-47C3-B1E7-63DF602EE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BF854-AFBD-48A6-A485-5B09DBD8C3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95209-7DE9-4197-84E8-B9603C13CF35}"/>
              </a:ext>
            </a:extLst>
          </p:cNvPr>
          <p:cNvSpPr>
            <a:spLocks noGrp="1"/>
          </p:cNvSpPr>
          <p:nvPr>
            <p:ph type="dt" sz="half" idx="10"/>
          </p:nvPr>
        </p:nvSpPr>
        <p:spPr/>
        <p:txBody>
          <a:bodyPr/>
          <a:lstStyle/>
          <a:p>
            <a:fld id="{5FE65FC6-6A78-4572-9FF0-3BBE2D7ECAC1}" type="datetimeFigureOut">
              <a:rPr lang="en-US" smtClean="0"/>
              <a:t>12/6/2018</a:t>
            </a:fld>
            <a:endParaRPr lang="en-US"/>
          </a:p>
        </p:txBody>
      </p:sp>
      <p:sp>
        <p:nvSpPr>
          <p:cNvPr id="5" name="Footer Placeholder 4">
            <a:extLst>
              <a:ext uri="{FF2B5EF4-FFF2-40B4-BE49-F238E27FC236}">
                <a16:creationId xmlns:a16="http://schemas.microsoft.com/office/drawing/2014/main" id="{3C4671B4-CF91-4C94-8BE9-825FACA9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2B195-1A85-48B6-A783-34ED53673443}"/>
              </a:ext>
            </a:extLst>
          </p:cNvPr>
          <p:cNvSpPr>
            <a:spLocks noGrp="1"/>
          </p:cNvSpPr>
          <p:nvPr>
            <p:ph type="sldNum" sz="quarter" idx="12"/>
          </p:nvPr>
        </p:nvSpPr>
        <p:spPr/>
        <p:txBody>
          <a:bodyPr/>
          <a:lstStyle/>
          <a:p>
            <a:fld id="{C464A004-0EB2-4BB5-BA6D-553C3D876313}" type="slidenum">
              <a:rPr lang="en-US" smtClean="0"/>
              <a:t>‹#›</a:t>
            </a:fld>
            <a:endParaRPr lang="en-US"/>
          </a:p>
        </p:txBody>
      </p:sp>
    </p:spTree>
    <p:extLst>
      <p:ext uri="{BB962C8B-B14F-4D97-AF65-F5344CB8AC3E}">
        <p14:creationId xmlns:p14="http://schemas.microsoft.com/office/powerpoint/2010/main" val="35592038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9383" y="2124908"/>
            <a:ext cx="11333080" cy="1498787"/>
          </a:xfrm>
        </p:spPr>
        <p:txBody>
          <a:bodyPr wrap="square" lIns="0" tIns="0" rIns="0" bIns="0">
            <a:spAutoFit/>
          </a:bodyPr>
          <a:lstStyle>
            <a:lvl1pPr marL="0" indent="0">
              <a:lnSpc>
                <a:spcPct val="100000"/>
              </a:lnSpc>
              <a:spcBef>
                <a:spcPts val="1961"/>
              </a:spcBef>
              <a:spcAft>
                <a:spcPts val="0"/>
              </a:spcAft>
              <a:buNone/>
              <a:defRPr sz="2549" b="0" i="0">
                <a:solidFill>
                  <a:srgbClr val="000000"/>
                </a:solidFill>
                <a:latin typeface="+mn-lt"/>
              </a:defRPr>
            </a:lvl1pPr>
            <a:lvl2pPr marL="224097" indent="0">
              <a:lnSpc>
                <a:spcPct val="100000"/>
              </a:lnSpc>
              <a:spcBef>
                <a:spcPts val="1961"/>
              </a:spcBef>
              <a:spcAft>
                <a:spcPts val="0"/>
              </a:spcAft>
              <a:buNone/>
              <a:defRPr sz="1961">
                <a:solidFill>
                  <a:srgbClr val="000000"/>
                </a:solidFill>
              </a:defRPr>
            </a:lvl2pPr>
            <a:lvl3pPr marL="448193" indent="0">
              <a:lnSpc>
                <a:spcPct val="100000"/>
              </a:lnSpc>
              <a:spcBef>
                <a:spcPts val="1961"/>
              </a:spcBef>
              <a:spcAft>
                <a:spcPts val="0"/>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a:t>
            </a:r>
          </a:p>
          <a:p>
            <a:pPr lvl="1"/>
            <a:r>
              <a:rPr lang="en-US"/>
              <a:t>Second level Segoe UI 20</a:t>
            </a:r>
          </a:p>
          <a:p>
            <a:pPr lvl="2"/>
            <a:r>
              <a:rPr lang="en-US"/>
              <a:t>Third level Segoe UI 20</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9383" y="437538"/>
            <a:ext cx="11333080" cy="742300"/>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2696043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8" y="1882335"/>
            <a:ext cx="4758211" cy="589905"/>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606" indent="-274606">
              <a:lnSpc>
                <a:spcPts val="1730"/>
              </a:lnSpc>
              <a:spcBef>
                <a:spcPts val="0"/>
              </a:spcBef>
              <a:buFont typeface="Arial" panose="020B0604020202020204" pitchFamily="34" charset="0"/>
              <a:buChar char="•"/>
              <a:defRPr sz="1372"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24049373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3</a:t>
            </a:r>
          </a:p>
        </p:txBody>
      </p:sp>
    </p:spTree>
    <p:extLst>
      <p:ext uri="{BB962C8B-B14F-4D97-AF65-F5344CB8AC3E}">
        <p14:creationId xmlns:p14="http://schemas.microsoft.com/office/powerpoint/2010/main" val="1150517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61" tIns="175761" rIns="175761" bIns="175761" numCol="1" anchor="t" anchorCtr="0" compatLnSpc="1">
            <a:prstTxWarp prst="textNoShape">
              <a:avLst/>
            </a:prstTxWarp>
            <a:spAutoFit/>
          </a:bodyPr>
          <a:lstStyle/>
          <a:p>
            <a:pPr defTabSz="895930"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03546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Managem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63791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opic-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gray">
          <a:xfrm>
            <a:off x="1" y="0"/>
            <a:ext cx="3357532" cy="6858000"/>
          </a:xfrm>
          <a:prstGeom prst="rect">
            <a:avLst/>
          </a:prstGeom>
          <a:solidFill>
            <a:srgbClr val="00264B">
              <a:alpha val="5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p:cNvSpPr/>
          <p:nvPr userDrawn="1"/>
        </p:nvSpPr>
        <p:spPr>
          <a:xfrm>
            <a:off x="-24688" y="1175201"/>
            <a:ext cx="3383863" cy="2611389"/>
          </a:xfrm>
          <a:prstGeom prst="rect">
            <a:avLst/>
          </a:pr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p:nvPr>
        </p:nvSpPr>
        <p:spPr>
          <a:xfrm>
            <a:off x="411587" y="1490472"/>
            <a:ext cx="2807939" cy="1975104"/>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02675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1.emf"/><Relationship Id="rId2" Type="http://schemas.openxmlformats.org/officeDocument/2006/relationships/slideLayout" Target="../slideLayouts/slideLayout32.xml"/><Relationship Id="rId16"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4" y="1189178"/>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3"/>
          <a:stretch>
            <a:fillRect/>
          </a:stretch>
        </p:blipFill>
        <p:spPr>
          <a:xfrm rot="5400000">
            <a:off x="9179301" y="3012080"/>
            <a:ext cx="6858623" cy="833218"/>
          </a:xfrm>
          <a:prstGeom prst="rect">
            <a:avLst/>
          </a:prstGeom>
        </p:spPr>
      </p:pic>
    </p:spTree>
    <p:extLst>
      <p:ext uri="{BB962C8B-B14F-4D97-AF65-F5344CB8AC3E}">
        <p14:creationId xmlns:p14="http://schemas.microsoft.com/office/powerpoint/2010/main" val="242047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746" r:id="rId8"/>
    <p:sldLayoutId id="2147483747" r:id="rId9"/>
    <p:sldLayoutId id="2147483748" r:id="rId10"/>
    <p:sldLayoutId id="2147483774" r:id="rId11"/>
  </p:sldLayoutIdLst>
  <p:transition>
    <p:fade/>
  </p:transition>
  <p:txStyles>
    <p:titleStyle>
      <a:lvl1pPr algn="l" defTabSz="896365" rtl="0" eaLnBrk="1" latinLnBrk="0" hangingPunct="1">
        <a:lnSpc>
          <a:spcPct val="90000"/>
        </a:lnSpc>
        <a:spcBef>
          <a:spcPct val="0"/>
        </a:spcBef>
        <a:buNone/>
        <a:defRPr lang="en-US" sz="4705"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65" rtl="0" eaLnBrk="1" latinLnBrk="0" hangingPunct="1">
        <a:defRPr sz="1730" kern="1200">
          <a:solidFill>
            <a:schemeClr val="tx1"/>
          </a:solidFill>
          <a:latin typeface="+mn-lt"/>
          <a:ea typeface="+mn-ea"/>
          <a:cs typeface="+mn-cs"/>
        </a:defRPr>
      </a:lvl1pPr>
      <a:lvl2pPr marL="448182" algn="l" defTabSz="896365" rtl="0" eaLnBrk="1" latinLnBrk="0" hangingPunct="1">
        <a:defRPr sz="1730" kern="1200">
          <a:solidFill>
            <a:schemeClr val="tx1"/>
          </a:solidFill>
          <a:latin typeface="+mn-lt"/>
          <a:ea typeface="+mn-ea"/>
          <a:cs typeface="+mn-cs"/>
        </a:defRPr>
      </a:lvl2pPr>
      <a:lvl3pPr marL="896365" algn="l" defTabSz="896365" rtl="0" eaLnBrk="1" latinLnBrk="0" hangingPunct="1">
        <a:defRPr sz="1730" kern="1200">
          <a:solidFill>
            <a:schemeClr val="tx1"/>
          </a:solidFill>
          <a:latin typeface="+mn-lt"/>
          <a:ea typeface="+mn-ea"/>
          <a:cs typeface="+mn-cs"/>
        </a:defRPr>
      </a:lvl3pPr>
      <a:lvl4pPr marL="1344547" algn="l" defTabSz="896365" rtl="0" eaLnBrk="1" latinLnBrk="0" hangingPunct="1">
        <a:defRPr sz="1730" kern="1200">
          <a:solidFill>
            <a:schemeClr val="tx1"/>
          </a:solidFill>
          <a:latin typeface="+mn-lt"/>
          <a:ea typeface="+mn-ea"/>
          <a:cs typeface="+mn-cs"/>
        </a:defRPr>
      </a:lvl4pPr>
      <a:lvl5pPr marL="1792730" algn="l" defTabSz="896365" rtl="0" eaLnBrk="1" latinLnBrk="0" hangingPunct="1">
        <a:defRPr sz="1730" kern="1200">
          <a:solidFill>
            <a:schemeClr val="tx1"/>
          </a:solidFill>
          <a:latin typeface="+mn-lt"/>
          <a:ea typeface="+mn-ea"/>
          <a:cs typeface="+mn-cs"/>
        </a:defRPr>
      </a:lvl5pPr>
      <a:lvl6pPr marL="2240913" algn="l" defTabSz="896365" rtl="0" eaLnBrk="1" latinLnBrk="0" hangingPunct="1">
        <a:defRPr sz="1730" kern="1200">
          <a:solidFill>
            <a:schemeClr val="tx1"/>
          </a:solidFill>
          <a:latin typeface="+mn-lt"/>
          <a:ea typeface="+mn-ea"/>
          <a:cs typeface="+mn-cs"/>
        </a:defRPr>
      </a:lvl6pPr>
      <a:lvl7pPr marL="2689094" algn="l" defTabSz="896365" rtl="0" eaLnBrk="1" latinLnBrk="0" hangingPunct="1">
        <a:defRPr sz="1730" kern="1200">
          <a:solidFill>
            <a:schemeClr val="tx1"/>
          </a:solidFill>
          <a:latin typeface="+mn-lt"/>
          <a:ea typeface="+mn-ea"/>
          <a:cs typeface="+mn-cs"/>
        </a:defRPr>
      </a:lvl7pPr>
      <a:lvl8pPr marL="3137277" algn="l" defTabSz="896365" rtl="0" eaLnBrk="1" latinLnBrk="0" hangingPunct="1">
        <a:defRPr sz="1730" kern="1200">
          <a:solidFill>
            <a:schemeClr val="tx1"/>
          </a:solidFill>
          <a:latin typeface="+mn-lt"/>
          <a:ea typeface="+mn-ea"/>
          <a:cs typeface="+mn-cs"/>
        </a:defRPr>
      </a:lvl8pPr>
      <a:lvl9pPr marL="3585460" algn="l" defTabSz="896365" rtl="0" eaLnBrk="1" latinLnBrk="0" hangingPunct="1">
        <a:defRPr sz="17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82420943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5"/>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5" y="1189179"/>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rot="5400000">
            <a:off x="9179302" y="3012080"/>
            <a:ext cx="6858623" cy="833218"/>
          </a:xfrm>
          <a:prstGeom prst="rect">
            <a:avLst/>
          </a:prstGeom>
        </p:spPr>
      </p:pic>
    </p:spTree>
    <p:extLst>
      <p:ext uri="{BB962C8B-B14F-4D97-AF65-F5344CB8AC3E}">
        <p14:creationId xmlns:p14="http://schemas.microsoft.com/office/powerpoint/2010/main" val="398592752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Lst>
  <p:transition>
    <p:fade/>
  </p:transition>
  <p:txStyles>
    <p:titleStyle>
      <a:lvl1pPr algn="l" defTabSz="896193" rtl="0" eaLnBrk="1" latinLnBrk="0" hangingPunct="1">
        <a:lnSpc>
          <a:spcPct val="90000"/>
        </a:lnSpc>
        <a:spcBef>
          <a:spcPct val="0"/>
        </a:spcBef>
        <a:buNone/>
        <a:defRPr lang="en-US" sz="4704"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43"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8" kern="1200" spc="0" baseline="0">
          <a:gradFill>
            <a:gsLst>
              <a:gs pos="1250">
                <a:schemeClr val="tx1"/>
              </a:gs>
              <a:gs pos="100000">
                <a:schemeClr val="tx1"/>
              </a:gs>
            </a:gsLst>
            <a:lin ang="5400000" scaled="0"/>
          </a:gradFill>
          <a:latin typeface="+mj-lt"/>
          <a:ea typeface="+mn-ea"/>
          <a:cs typeface="+mn-cs"/>
        </a:defRPr>
      </a:lvl1pPr>
      <a:lvl2pPr marL="439283"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8927"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569"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212"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4530"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6pPr>
      <a:lvl7pPr marL="2912626"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7pPr>
      <a:lvl8pPr marL="3360722"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8pPr>
      <a:lvl9pPr marL="3808820"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9pPr>
    </p:bodyStyle>
    <p:otherStyle>
      <a:defPPr>
        <a:defRPr lang="en-US"/>
      </a:defPPr>
      <a:lvl1pPr marL="0" algn="l" defTabSz="896193" rtl="0" eaLnBrk="1" latinLnBrk="0" hangingPunct="1">
        <a:defRPr sz="1729" kern="1200">
          <a:solidFill>
            <a:schemeClr val="tx1"/>
          </a:solidFill>
          <a:latin typeface="+mn-lt"/>
          <a:ea typeface="+mn-ea"/>
          <a:cs typeface="+mn-cs"/>
        </a:defRPr>
      </a:lvl1pPr>
      <a:lvl2pPr marL="448096" algn="l" defTabSz="896193" rtl="0" eaLnBrk="1" latinLnBrk="0" hangingPunct="1">
        <a:defRPr sz="1729" kern="1200">
          <a:solidFill>
            <a:schemeClr val="tx1"/>
          </a:solidFill>
          <a:latin typeface="+mn-lt"/>
          <a:ea typeface="+mn-ea"/>
          <a:cs typeface="+mn-cs"/>
        </a:defRPr>
      </a:lvl2pPr>
      <a:lvl3pPr marL="896193" algn="l" defTabSz="896193" rtl="0" eaLnBrk="1" latinLnBrk="0" hangingPunct="1">
        <a:defRPr sz="1729" kern="1200">
          <a:solidFill>
            <a:schemeClr val="tx1"/>
          </a:solidFill>
          <a:latin typeface="+mn-lt"/>
          <a:ea typeface="+mn-ea"/>
          <a:cs typeface="+mn-cs"/>
        </a:defRPr>
      </a:lvl3pPr>
      <a:lvl4pPr marL="1344288" algn="l" defTabSz="896193" rtl="0" eaLnBrk="1" latinLnBrk="0" hangingPunct="1">
        <a:defRPr sz="1729" kern="1200">
          <a:solidFill>
            <a:schemeClr val="tx1"/>
          </a:solidFill>
          <a:latin typeface="+mn-lt"/>
          <a:ea typeface="+mn-ea"/>
          <a:cs typeface="+mn-cs"/>
        </a:defRPr>
      </a:lvl4pPr>
      <a:lvl5pPr marL="1792385" algn="l" defTabSz="896193" rtl="0" eaLnBrk="1" latinLnBrk="0" hangingPunct="1">
        <a:defRPr sz="1729" kern="1200">
          <a:solidFill>
            <a:schemeClr val="tx1"/>
          </a:solidFill>
          <a:latin typeface="+mn-lt"/>
          <a:ea typeface="+mn-ea"/>
          <a:cs typeface="+mn-cs"/>
        </a:defRPr>
      </a:lvl5pPr>
      <a:lvl6pPr marL="2240483" algn="l" defTabSz="896193" rtl="0" eaLnBrk="1" latinLnBrk="0" hangingPunct="1">
        <a:defRPr sz="1729" kern="1200">
          <a:solidFill>
            <a:schemeClr val="tx1"/>
          </a:solidFill>
          <a:latin typeface="+mn-lt"/>
          <a:ea typeface="+mn-ea"/>
          <a:cs typeface="+mn-cs"/>
        </a:defRPr>
      </a:lvl6pPr>
      <a:lvl7pPr marL="2688578" algn="l" defTabSz="896193" rtl="0" eaLnBrk="1" latinLnBrk="0" hangingPunct="1">
        <a:defRPr sz="1729" kern="1200">
          <a:solidFill>
            <a:schemeClr val="tx1"/>
          </a:solidFill>
          <a:latin typeface="+mn-lt"/>
          <a:ea typeface="+mn-ea"/>
          <a:cs typeface="+mn-cs"/>
        </a:defRPr>
      </a:lvl7pPr>
      <a:lvl8pPr marL="3136675" algn="l" defTabSz="896193" rtl="0" eaLnBrk="1" latinLnBrk="0" hangingPunct="1">
        <a:defRPr sz="1729" kern="1200">
          <a:solidFill>
            <a:schemeClr val="tx1"/>
          </a:solidFill>
          <a:latin typeface="+mn-lt"/>
          <a:ea typeface="+mn-ea"/>
          <a:cs typeface="+mn-cs"/>
        </a:defRPr>
      </a:lvl8pPr>
      <a:lvl9pPr marL="3584772" algn="l" defTabSz="896193" rtl="0" eaLnBrk="1" latinLnBrk="0" hangingPunct="1">
        <a:defRPr sz="172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windows/client-management/mdm/configuration-service-provider-reference#csp-support"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993" y="2977054"/>
            <a:ext cx="10632921" cy="1793104"/>
          </a:xfrm>
        </p:spPr>
        <p:txBody>
          <a:bodyPr/>
          <a:lstStyle/>
          <a:p>
            <a:r>
              <a:rPr lang="en-US" spc="0" dirty="0">
                <a:ln w="0"/>
                <a:solidFill>
                  <a:schemeClr val="accent1"/>
                </a:solidFill>
                <a:effectLst>
                  <a:outerShdw blurRad="38100" dist="25400" dir="5400000" algn="ctr" rotWithShape="0">
                    <a:srgbClr val="6E747A">
                      <a:alpha val="43000"/>
                    </a:srgbClr>
                  </a:outerShdw>
                </a:effectLst>
              </a:rPr>
              <a:t>Microsoft </a:t>
            </a:r>
            <a:r>
              <a:rPr lang="en-US" spc="0" dirty="0">
                <a:ln w="0"/>
                <a:effectLst>
                  <a:outerShdw blurRad="38100" dist="25400" dir="5400000" algn="ctr" rotWithShape="0">
                    <a:srgbClr val="6E747A">
                      <a:alpha val="43000"/>
                    </a:srgbClr>
                  </a:outerShdw>
                </a:effectLst>
              </a:rPr>
              <a:t>Configuration Service Providers</a:t>
            </a:r>
            <a:endParaRPr lang="en-GB" dirty="0"/>
          </a:p>
        </p:txBody>
      </p:sp>
      <p:sp>
        <p:nvSpPr>
          <p:cNvPr id="6" name="Text Placeholder 5">
            <a:extLst>
              <a:ext uri="{FF2B5EF4-FFF2-40B4-BE49-F238E27FC236}">
                <a16:creationId xmlns:a16="http://schemas.microsoft.com/office/drawing/2014/main" id="{6C08DDA7-617B-40F9-A987-6F8E41CAB898}"/>
              </a:ext>
            </a:extLst>
          </p:cNvPr>
          <p:cNvSpPr>
            <a:spLocks noGrp="1"/>
          </p:cNvSpPr>
          <p:nvPr>
            <p:ph type="body" sz="quarter" idx="12"/>
          </p:nvPr>
        </p:nvSpPr>
        <p:spPr/>
        <p:txBody>
          <a:bodyPr/>
          <a:lstStyle/>
          <a:p>
            <a:r>
              <a:rPr lang="en-US" sz="1765" dirty="0"/>
              <a:t>Dec 2018</a:t>
            </a:r>
          </a:p>
        </p:txBody>
      </p:sp>
      <p:sp>
        <p:nvSpPr>
          <p:cNvPr id="2" name="TextBox 1">
            <a:extLst>
              <a:ext uri="{FF2B5EF4-FFF2-40B4-BE49-F238E27FC236}">
                <a16:creationId xmlns:a16="http://schemas.microsoft.com/office/drawing/2014/main" id="{F803AED5-FED8-4E17-A9D5-5D121C1BC225}"/>
              </a:ext>
            </a:extLst>
          </p:cNvPr>
          <p:cNvSpPr txBox="1"/>
          <p:nvPr/>
        </p:nvSpPr>
        <p:spPr>
          <a:xfrm>
            <a:off x="10234002" y="6421686"/>
            <a:ext cx="2070168" cy="43631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100" dirty="0">
                <a:solidFill>
                  <a:srgbClr val="2F2F2F"/>
                </a:solidFill>
              </a:rPr>
              <a:t>Microsoft 365 Device Series</a:t>
            </a:r>
          </a:p>
        </p:txBody>
      </p:sp>
      <p:sp>
        <p:nvSpPr>
          <p:cNvPr id="3" name="TextBox 2">
            <a:extLst>
              <a:ext uri="{FF2B5EF4-FFF2-40B4-BE49-F238E27FC236}">
                <a16:creationId xmlns:a16="http://schemas.microsoft.com/office/drawing/2014/main" id="{0623581B-17F4-4854-935B-58B2B92492A3}"/>
              </a:ext>
            </a:extLst>
          </p:cNvPr>
          <p:cNvSpPr txBox="1"/>
          <p:nvPr>
            <p:extLst/>
          </p:nvPr>
        </p:nvSpPr>
        <p:spPr>
          <a:xfrm>
            <a:off x="321274" y="6219726"/>
            <a:ext cx="1858363" cy="627864"/>
          </a:xfrm>
          <a:prstGeom prst="rect">
            <a:avLst/>
          </a:prstGeom>
          <a:noFill/>
        </p:spPr>
        <p:txBody>
          <a:bodyPr wrap="square" lIns="182880" tIns="146304" rIns="182880" bIns="146304" rtlCol="0" anchor="t">
            <a:spAutoFit/>
          </a:bodyPr>
          <a:lstStyle/>
          <a:p>
            <a:pPr>
              <a:lnSpc>
                <a:spcPct val="90000"/>
              </a:lnSpc>
              <a:spcAft>
                <a:spcPts val="600"/>
              </a:spcAft>
            </a:pPr>
            <a:r>
              <a:rPr lang="en-US" sz="2400" dirty="0">
                <a:gradFill>
                  <a:gsLst>
                    <a:gs pos="2917">
                      <a:schemeClr val="tx1"/>
                    </a:gs>
                    <a:gs pos="30000">
                      <a:schemeClr val="tx1"/>
                    </a:gs>
                  </a:gsLst>
                  <a:lin ang="5400000" scaled="0"/>
                </a:gradFill>
              </a:rPr>
              <a:t>M5</a:t>
            </a:r>
            <a:endParaRPr lang="en-US" sz="2400" dirty="0">
              <a:gradFill>
                <a:gsLst>
                  <a:gs pos="2917">
                    <a:schemeClr val="tx1"/>
                  </a:gs>
                  <a:gs pos="30000">
                    <a:schemeClr val="tx1"/>
                  </a:gs>
                </a:gsLst>
                <a:lin ang="5400000" scaled="0"/>
              </a:gradFill>
              <a:cs typeface="Segoe UI"/>
            </a:endParaRPr>
          </a:p>
        </p:txBody>
      </p:sp>
    </p:spTree>
    <p:extLst>
      <p:ext uri="{BB962C8B-B14F-4D97-AF65-F5344CB8AC3E}">
        <p14:creationId xmlns:p14="http://schemas.microsoft.com/office/powerpoint/2010/main" val="131945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a:ln w="0"/>
                <a:solidFill>
                  <a:schemeClr val="tx1"/>
                </a:solidFill>
                <a:effectLst>
                  <a:outerShdw blurRad="38100" dist="19050" dir="2700000" algn="tl" rotWithShape="0">
                    <a:schemeClr val="dk1">
                      <a:alpha val="40000"/>
                    </a:schemeClr>
                  </a:outerShdw>
                </a:effectLst>
              </a:rPr>
              <a:t>Defender</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1256211" y="1236507"/>
            <a:ext cx="9614989" cy="646331"/>
          </a:xfrm>
          <a:prstGeom prst="rect">
            <a:avLst/>
          </a:prstGeom>
        </p:spPr>
        <p:txBody>
          <a:bodyPr wrap="square">
            <a:spAutoFit/>
          </a:bodyPr>
          <a:lstStyle/>
          <a:p>
            <a:r>
              <a:rPr lang="en-US" dirty="0"/>
              <a:t>The Windows Defender configuration service provider is used to configure various Windows Defender actions across the enterprise.</a:t>
            </a:r>
          </a:p>
        </p:txBody>
      </p:sp>
      <p:pic>
        <p:nvPicPr>
          <p:cNvPr id="4" name="Picture 3">
            <a:extLst>
              <a:ext uri="{FF2B5EF4-FFF2-40B4-BE49-F238E27FC236}">
                <a16:creationId xmlns:a16="http://schemas.microsoft.com/office/drawing/2014/main" id="{ADBF7B3E-C5A2-4F83-8970-158231775DA1}"/>
              </a:ext>
            </a:extLst>
          </p:cNvPr>
          <p:cNvPicPr>
            <a:picLocks noChangeAspect="1"/>
          </p:cNvPicPr>
          <p:nvPr/>
        </p:nvPicPr>
        <p:blipFill rotWithShape="1">
          <a:blip r:embed="rId3">
            <a:extLst>
              <a:ext uri="{28A0092B-C50C-407E-A947-70E740481C1C}">
                <a14:useLocalDpi xmlns:a14="http://schemas.microsoft.com/office/drawing/2010/main" val="0"/>
              </a:ext>
            </a:extLst>
          </a:blip>
          <a:srcRect t="1" b="46771"/>
          <a:stretch/>
        </p:blipFill>
        <p:spPr>
          <a:xfrm>
            <a:off x="2854631" y="1851792"/>
            <a:ext cx="2871255" cy="3932151"/>
          </a:xfrm>
          <a:prstGeom prst="rect">
            <a:avLst/>
          </a:prstGeom>
        </p:spPr>
      </p:pic>
      <p:pic>
        <p:nvPicPr>
          <p:cNvPr id="9" name="Picture 8">
            <a:extLst>
              <a:ext uri="{FF2B5EF4-FFF2-40B4-BE49-F238E27FC236}">
                <a16:creationId xmlns:a16="http://schemas.microsoft.com/office/drawing/2014/main" id="{297E49D6-86D6-4329-A9A0-F4F2F682B0E4}"/>
              </a:ext>
            </a:extLst>
          </p:cNvPr>
          <p:cNvPicPr>
            <a:picLocks noChangeAspect="1"/>
          </p:cNvPicPr>
          <p:nvPr/>
        </p:nvPicPr>
        <p:blipFill rotWithShape="1">
          <a:blip r:embed="rId3">
            <a:extLst>
              <a:ext uri="{28A0092B-C50C-407E-A947-70E740481C1C}">
                <a14:useLocalDpi xmlns:a14="http://schemas.microsoft.com/office/drawing/2010/main" val="0"/>
              </a:ext>
            </a:extLst>
          </a:blip>
          <a:srcRect t="53227"/>
          <a:stretch/>
        </p:blipFill>
        <p:spPr>
          <a:xfrm>
            <a:off x="6563031" y="1963578"/>
            <a:ext cx="3096226" cy="3726021"/>
          </a:xfrm>
          <a:prstGeom prst="rect">
            <a:avLst/>
          </a:prstGeom>
        </p:spPr>
      </p:pic>
      <p:pic>
        <p:nvPicPr>
          <p:cNvPr id="10" name="Picture 9">
            <a:extLst>
              <a:ext uri="{FF2B5EF4-FFF2-40B4-BE49-F238E27FC236}">
                <a16:creationId xmlns:a16="http://schemas.microsoft.com/office/drawing/2014/main" id="{93CA901F-C726-4911-8A5C-22F40F22ECF0}"/>
              </a:ext>
            </a:extLst>
          </p:cNvPr>
          <p:cNvPicPr>
            <a:picLocks noChangeAspect="1"/>
          </p:cNvPicPr>
          <p:nvPr/>
        </p:nvPicPr>
        <p:blipFill rotWithShape="1">
          <a:blip r:embed="rId4"/>
          <a:srcRect b="25299"/>
          <a:stretch/>
        </p:blipFill>
        <p:spPr>
          <a:xfrm>
            <a:off x="1066800" y="5884439"/>
            <a:ext cx="10334171" cy="973561"/>
          </a:xfrm>
          <a:prstGeom prst="rect">
            <a:avLst/>
          </a:prstGeom>
        </p:spPr>
      </p:pic>
    </p:spTree>
    <p:extLst>
      <p:ext uri="{BB962C8B-B14F-4D97-AF65-F5344CB8AC3E}">
        <p14:creationId xmlns:p14="http://schemas.microsoft.com/office/powerpoint/2010/main" val="4010115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err="1">
                <a:ln w="0"/>
                <a:solidFill>
                  <a:schemeClr val="tx1"/>
                </a:solidFill>
                <a:effectLst>
                  <a:outerShdw blurRad="38100" dist="19050" dir="2700000" algn="tl" rotWithShape="0">
                    <a:schemeClr val="dk1">
                      <a:alpha val="40000"/>
                    </a:schemeClr>
                  </a:outerShdw>
                </a:effectLst>
              </a:rPr>
              <a:t>DynamicManagement</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269240" y="1236507"/>
            <a:ext cx="3678646" cy="1200329"/>
          </a:xfrm>
          <a:prstGeom prst="rect">
            <a:avLst/>
          </a:prstGeom>
        </p:spPr>
        <p:txBody>
          <a:bodyPr wrap="square">
            <a:spAutoFit/>
          </a:bodyPr>
          <a:lstStyle/>
          <a:p>
            <a:r>
              <a:rPr lang="en-US" dirty="0"/>
              <a:t>Windows 10 allows you to manage devices differently depending on location, network, or time. </a:t>
            </a:r>
          </a:p>
        </p:txBody>
      </p:sp>
      <p:pic>
        <p:nvPicPr>
          <p:cNvPr id="7" name="Picture 6">
            <a:extLst>
              <a:ext uri="{FF2B5EF4-FFF2-40B4-BE49-F238E27FC236}">
                <a16:creationId xmlns:a16="http://schemas.microsoft.com/office/drawing/2014/main" id="{4888F6F2-3BC8-4F47-ABF2-4A615A880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459" y="1055078"/>
            <a:ext cx="4810796" cy="4077269"/>
          </a:xfrm>
          <a:prstGeom prst="rect">
            <a:avLst/>
          </a:prstGeom>
        </p:spPr>
      </p:pic>
      <p:pic>
        <p:nvPicPr>
          <p:cNvPr id="8" name="Picture 7">
            <a:extLst>
              <a:ext uri="{FF2B5EF4-FFF2-40B4-BE49-F238E27FC236}">
                <a16:creationId xmlns:a16="http://schemas.microsoft.com/office/drawing/2014/main" id="{93C0A0B3-07D6-4DEF-9415-D9DB6E4A526C}"/>
              </a:ext>
            </a:extLst>
          </p:cNvPr>
          <p:cNvPicPr>
            <a:picLocks noChangeAspect="1"/>
          </p:cNvPicPr>
          <p:nvPr/>
        </p:nvPicPr>
        <p:blipFill>
          <a:blip r:embed="rId4"/>
          <a:stretch>
            <a:fillRect/>
          </a:stretch>
        </p:blipFill>
        <p:spPr>
          <a:xfrm>
            <a:off x="0" y="5489884"/>
            <a:ext cx="12192000" cy="1350093"/>
          </a:xfrm>
          <a:prstGeom prst="rect">
            <a:avLst/>
          </a:prstGeom>
        </p:spPr>
      </p:pic>
    </p:spTree>
    <p:extLst>
      <p:ext uri="{BB962C8B-B14F-4D97-AF65-F5344CB8AC3E}">
        <p14:creationId xmlns:p14="http://schemas.microsoft.com/office/powerpoint/2010/main" val="92176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US" b="1" dirty="0" err="1"/>
              <a:t>EnterpriseDataProtection</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1219926" y="2150907"/>
            <a:ext cx="3678646" cy="2031325"/>
          </a:xfrm>
          <a:prstGeom prst="rect">
            <a:avLst/>
          </a:prstGeom>
        </p:spPr>
        <p:txBody>
          <a:bodyPr wrap="square">
            <a:spAutoFit/>
          </a:bodyPr>
          <a:lstStyle/>
          <a:p>
            <a:r>
              <a:rPr lang="en-US" dirty="0"/>
              <a:t>The </a:t>
            </a:r>
            <a:r>
              <a:rPr lang="en-US" dirty="0" err="1"/>
              <a:t>EnterpriseDataProtection</a:t>
            </a:r>
            <a:r>
              <a:rPr lang="en-US" dirty="0"/>
              <a:t> configuration service provider (CSP) is used to configure Windows Information Protection (WIP) (formerly known as Enterprise Data Protection) specific settings.</a:t>
            </a:r>
          </a:p>
        </p:txBody>
      </p:sp>
      <p:pic>
        <p:nvPicPr>
          <p:cNvPr id="4" name="Picture 3">
            <a:extLst>
              <a:ext uri="{FF2B5EF4-FFF2-40B4-BE49-F238E27FC236}">
                <a16:creationId xmlns:a16="http://schemas.microsoft.com/office/drawing/2014/main" id="{8F668215-4904-4A6B-98B3-5AEF411BB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506" y="823549"/>
            <a:ext cx="6182588" cy="5210902"/>
          </a:xfrm>
          <a:prstGeom prst="rect">
            <a:avLst/>
          </a:prstGeom>
        </p:spPr>
      </p:pic>
      <p:pic>
        <p:nvPicPr>
          <p:cNvPr id="6" name="Picture 5">
            <a:extLst>
              <a:ext uri="{FF2B5EF4-FFF2-40B4-BE49-F238E27FC236}">
                <a16:creationId xmlns:a16="http://schemas.microsoft.com/office/drawing/2014/main" id="{A6319202-0FC3-4C15-BCDF-ECE460158C0C}"/>
              </a:ext>
            </a:extLst>
          </p:cNvPr>
          <p:cNvPicPr>
            <a:picLocks noChangeAspect="1"/>
          </p:cNvPicPr>
          <p:nvPr/>
        </p:nvPicPr>
        <p:blipFill>
          <a:blip r:embed="rId4"/>
          <a:stretch>
            <a:fillRect/>
          </a:stretch>
        </p:blipFill>
        <p:spPr>
          <a:xfrm>
            <a:off x="1596574" y="6030683"/>
            <a:ext cx="9173029" cy="822444"/>
          </a:xfrm>
          <a:prstGeom prst="rect">
            <a:avLst/>
          </a:prstGeom>
        </p:spPr>
      </p:pic>
    </p:spTree>
    <p:extLst>
      <p:ext uri="{BB962C8B-B14F-4D97-AF65-F5344CB8AC3E}">
        <p14:creationId xmlns:p14="http://schemas.microsoft.com/office/powerpoint/2010/main" val="84493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err="1">
                <a:ln w="0"/>
                <a:solidFill>
                  <a:schemeClr val="tx1"/>
                </a:solidFill>
                <a:effectLst>
                  <a:outerShdw blurRad="38100" dist="19050" dir="2700000" algn="tl" rotWithShape="0">
                    <a:schemeClr val="dk1">
                      <a:alpha val="40000"/>
                    </a:schemeClr>
                  </a:outerShdw>
                </a:effectLst>
              </a:rPr>
              <a:t>RemoteWipe</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2039257" y="1055078"/>
            <a:ext cx="7924800" cy="923330"/>
          </a:xfrm>
          <a:prstGeom prst="rect">
            <a:avLst/>
          </a:prstGeom>
        </p:spPr>
        <p:txBody>
          <a:bodyPr wrap="square">
            <a:spAutoFit/>
          </a:bodyPr>
          <a:lstStyle/>
          <a:p>
            <a:r>
              <a:rPr lang="en-US" dirty="0"/>
              <a:t>The </a:t>
            </a:r>
            <a:r>
              <a:rPr lang="en-US" dirty="0" err="1"/>
              <a:t>RemoteWipe</a:t>
            </a:r>
            <a:r>
              <a:rPr lang="en-US" dirty="0"/>
              <a:t> configuration service provider can be used by mobile operators DM server or enterprise management server to remotely wipe a device.</a:t>
            </a:r>
          </a:p>
        </p:txBody>
      </p:sp>
      <p:pic>
        <p:nvPicPr>
          <p:cNvPr id="4" name="Picture 3">
            <a:extLst>
              <a:ext uri="{FF2B5EF4-FFF2-40B4-BE49-F238E27FC236}">
                <a16:creationId xmlns:a16="http://schemas.microsoft.com/office/drawing/2014/main" id="{CA1293EF-8D03-49F3-A24C-66900F468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337" y="2117942"/>
            <a:ext cx="6811326" cy="3391373"/>
          </a:xfrm>
          <a:prstGeom prst="rect">
            <a:avLst/>
          </a:prstGeom>
        </p:spPr>
      </p:pic>
      <p:pic>
        <p:nvPicPr>
          <p:cNvPr id="6" name="Picture 5">
            <a:extLst>
              <a:ext uri="{FF2B5EF4-FFF2-40B4-BE49-F238E27FC236}">
                <a16:creationId xmlns:a16="http://schemas.microsoft.com/office/drawing/2014/main" id="{9B9C7DA4-069E-4B7E-88F9-2A7D57F79A1F}"/>
              </a:ext>
            </a:extLst>
          </p:cNvPr>
          <p:cNvPicPr>
            <a:picLocks noChangeAspect="1"/>
          </p:cNvPicPr>
          <p:nvPr/>
        </p:nvPicPr>
        <p:blipFill>
          <a:blip r:embed="rId4"/>
          <a:stretch>
            <a:fillRect/>
          </a:stretch>
        </p:blipFill>
        <p:spPr>
          <a:xfrm>
            <a:off x="0" y="5579565"/>
            <a:ext cx="12192000" cy="1286842"/>
          </a:xfrm>
          <a:prstGeom prst="rect">
            <a:avLst/>
          </a:prstGeom>
        </p:spPr>
      </p:pic>
    </p:spTree>
    <p:extLst>
      <p:ext uri="{BB962C8B-B14F-4D97-AF65-F5344CB8AC3E}">
        <p14:creationId xmlns:p14="http://schemas.microsoft.com/office/powerpoint/2010/main" val="4266500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287ABB-50B3-497C-AC06-42868B4E742C}"/>
              </a:ext>
            </a:extLst>
          </p:cNvPr>
          <p:cNvPicPr>
            <a:picLocks noChangeAspect="1"/>
          </p:cNvPicPr>
          <p:nvPr/>
        </p:nvPicPr>
        <p:blipFill rotWithShape="1">
          <a:blip r:embed="rId3">
            <a:extLst>
              <a:ext uri="{28A0092B-C50C-407E-A947-70E740481C1C}">
                <a14:useLocalDpi xmlns:a14="http://schemas.microsoft.com/office/drawing/2010/main" val="0"/>
              </a:ext>
            </a:extLst>
          </a:blip>
          <a:srcRect t="45714"/>
          <a:stretch/>
        </p:blipFill>
        <p:spPr>
          <a:xfrm>
            <a:off x="5110272" y="2064267"/>
            <a:ext cx="4409854" cy="3722914"/>
          </a:xfrm>
          <a:prstGeom prst="rect">
            <a:avLst/>
          </a:prstGeom>
        </p:spPr>
      </p:pic>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a:ln w="0"/>
                <a:solidFill>
                  <a:schemeClr val="tx1"/>
                </a:solidFill>
                <a:effectLst>
                  <a:outerShdw blurRad="38100" dist="19050" dir="2700000" algn="tl" rotWithShape="0">
                    <a:schemeClr val="dk1">
                      <a:alpha val="40000"/>
                    </a:schemeClr>
                  </a:outerShdw>
                </a:effectLst>
              </a:rPr>
              <a:t>UEFI</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1256211" y="1236507"/>
            <a:ext cx="9614989" cy="646331"/>
          </a:xfrm>
          <a:prstGeom prst="rect">
            <a:avLst/>
          </a:prstGeom>
        </p:spPr>
        <p:txBody>
          <a:bodyPr wrap="square">
            <a:spAutoFit/>
          </a:bodyPr>
          <a:lstStyle/>
          <a:p>
            <a:r>
              <a:rPr lang="en-US" dirty="0"/>
              <a:t>The UEFI configuration service provider (CSP) interfaces to UEFI's Device Firmware Configuration Interface (DFCI) to make BIOS configuration changes. </a:t>
            </a:r>
          </a:p>
        </p:txBody>
      </p:sp>
      <p:pic>
        <p:nvPicPr>
          <p:cNvPr id="6" name="Picture 5">
            <a:extLst>
              <a:ext uri="{FF2B5EF4-FFF2-40B4-BE49-F238E27FC236}">
                <a16:creationId xmlns:a16="http://schemas.microsoft.com/office/drawing/2014/main" id="{2A212829-A02A-48B5-A4ED-37F8019051B0}"/>
              </a:ext>
            </a:extLst>
          </p:cNvPr>
          <p:cNvPicPr>
            <a:picLocks noChangeAspect="1"/>
          </p:cNvPicPr>
          <p:nvPr/>
        </p:nvPicPr>
        <p:blipFill rotWithShape="1">
          <a:blip r:embed="rId3">
            <a:extLst>
              <a:ext uri="{28A0092B-C50C-407E-A947-70E740481C1C}">
                <a14:useLocalDpi xmlns:a14="http://schemas.microsoft.com/office/drawing/2010/main" val="0"/>
              </a:ext>
            </a:extLst>
          </a:blip>
          <a:srcRect b="54497"/>
          <a:stretch/>
        </p:blipFill>
        <p:spPr>
          <a:xfrm>
            <a:off x="1548261" y="2158610"/>
            <a:ext cx="4729168" cy="3346529"/>
          </a:xfrm>
          <a:prstGeom prst="rect">
            <a:avLst/>
          </a:prstGeom>
        </p:spPr>
      </p:pic>
      <p:pic>
        <p:nvPicPr>
          <p:cNvPr id="11" name="Picture 10">
            <a:extLst>
              <a:ext uri="{FF2B5EF4-FFF2-40B4-BE49-F238E27FC236}">
                <a16:creationId xmlns:a16="http://schemas.microsoft.com/office/drawing/2014/main" id="{4CDC1952-3287-4841-9296-F08EE7560741}"/>
              </a:ext>
            </a:extLst>
          </p:cNvPr>
          <p:cNvPicPr>
            <a:picLocks noChangeAspect="1"/>
          </p:cNvPicPr>
          <p:nvPr/>
        </p:nvPicPr>
        <p:blipFill>
          <a:blip r:embed="rId4"/>
          <a:stretch>
            <a:fillRect/>
          </a:stretch>
        </p:blipFill>
        <p:spPr>
          <a:xfrm>
            <a:off x="1698171" y="5768503"/>
            <a:ext cx="9520126" cy="1089497"/>
          </a:xfrm>
          <a:prstGeom prst="rect">
            <a:avLst/>
          </a:prstGeom>
        </p:spPr>
      </p:pic>
    </p:spTree>
    <p:extLst>
      <p:ext uri="{BB962C8B-B14F-4D97-AF65-F5344CB8AC3E}">
        <p14:creationId xmlns:p14="http://schemas.microsoft.com/office/powerpoint/2010/main" val="2427771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A5523F-127C-481A-B573-7C93BF4CC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400" y="982866"/>
            <a:ext cx="7124688" cy="4638627"/>
          </a:xfrm>
          <a:prstGeom prst="rect">
            <a:avLst/>
          </a:prstGeom>
        </p:spPr>
      </p:pic>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err="1">
                <a:ln w="0"/>
                <a:solidFill>
                  <a:schemeClr val="tx1"/>
                </a:solidFill>
                <a:effectLst>
                  <a:outerShdw blurRad="38100" dist="19050" dir="2700000" algn="tl" rotWithShape="0">
                    <a:schemeClr val="dk1">
                      <a:alpha val="40000"/>
                    </a:schemeClr>
                  </a:outerShdw>
                </a:effectLst>
              </a:rPr>
              <a:t>WindowsLicensing</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1256211" y="1236507"/>
            <a:ext cx="3874589" cy="2585323"/>
          </a:xfrm>
          <a:prstGeom prst="rect">
            <a:avLst/>
          </a:prstGeom>
        </p:spPr>
        <p:txBody>
          <a:bodyPr wrap="square">
            <a:spAutoFit/>
          </a:bodyPr>
          <a:lstStyle/>
          <a:p>
            <a:r>
              <a:rPr lang="en-US" dirty="0"/>
              <a:t>The </a:t>
            </a:r>
            <a:r>
              <a:rPr lang="en-US" dirty="0" err="1"/>
              <a:t>WindowsLicensing</a:t>
            </a:r>
            <a:r>
              <a:rPr lang="en-US" dirty="0"/>
              <a:t> configuration service provider is designed for licensing related management scenarios. Currently the scope is limited to edition upgrades of Windows 10 desktop and mobile devices, such as Windows 10 Pro to Windows 10 Enterprise. </a:t>
            </a:r>
          </a:p>
        </p:txBody>
      </p:sp>
      <p:pic>
        <p:nvPicPr>
          <p:cNvPr id="7" name="Picture 6">
            <a:extLst>
              <a:ext uri="{FF2B5EF4-FFF2-40B4-BE49-F238E27FC236}">
                <a16:creationId xmlns:a16="http://schemas.microsoft.com/office/drawing/2014/main" id="{1B226A51-5A32-4311-B8B1-6B3A17B7ECF4}"/>
              </a:ext>
            </a:extLst>
          </p:cNvPr>
          <p:cNvPicPr>
            <a:picLocks noChangeAspect="1"/>
          </p:cNvPicPr>
          <p:nvPr/>
        </p:nvPicPr>
        <p:blipFill rotWithShape="1">
          <a:blip r:embed="rId4"/>
          <a:srcRect b="14849"/>
          <a:stretch/>
        </p:blipFill>
        <p:spPr>
          <a:xfrm>
            <a:off x="0" y="5620525"/>
            <a:ext cx="12192000" cy="1186675"/>
          </a:xfrm>
          <a:prstGeom prst="rect">
            <a:avLst/>
          </a:prstGeom>
        </p:spPr>
      </p:pic>
    </p:spTree>
    <p:extLst>
      <p:ext uri="{BB962C8B-B14F-4D97-AF65-F5344CB8AC3E}">
        <p14:creationId xmlns:p14="http://schemas.microsoft.com/office/powerpoint/2010/main" val="4180614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3A942-1648-46C4-A4E5-46C5E80DC148}"/>
              </a:ext>
            </a:extLst>
          </p:cNvPr>
          <p:cNvSpPr txBox="1">
            <a:spLocks/>
          </p:cNvSpPr>
          <p:nvPr/>
        </p:nvSpPr>
        <p:spPr>
          <a:xfrm>
            <a:off x="277819" y="2416434"/>
            <a:ext cx="9118930" cy="1012566"/>
          </a:xfrm>
          <a:prstGeom prst="rect">
            <a:avLst/>
          </a:prstGeom>
        </p:spPr>
        <p:txBody>
          <a:bodyPr vert="horz" wrap="square" lIns="146304" tIns="91440" rIns="146304" bIns="91440" rtlCol="0" anchor="t">
            <a:noAutofit/>
          </a:bodyPr>
          <a:lstStyle>
            <a:lvl1pPr algn="l" defTabSz="896365" rtl="0" eaLnBrk="1" latinLnBrk="0" hangingPunct="1">
              <a:lnSpc>
                <a:spcPct val="90000"/>
              </a:lnSpc>
              <a:spcBef>
                <a:spcPct val="0"/>
              </a:spcBef>
              <a:buNone/>
              <a:defRPr lang="en-US" sz="3600" b="0" kern="1200" cap="none" spc="-144"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spc="0" dirty="0">
                <a:ln w="0"/>
                <a:solidFill>
                  <a:schemeClr val="accent1"/>
                </a:solidFill>
                <a:effectLst>
                  <a:outerShdw blurRad="38100" dist="25400" dir="5400000" algn="ctr" rotWithShape="0">
                    <a:srgbClr val="6E747A">
                      <a:alpha val="43000"/>
                    </a:srgbClr>
                  </a:outerShdw>
                </a:effectLst>
              </a:rPr>
              <a:t>CSP</a:t>
            </a:r>
            <a:r>
              <a:rPr lang="en-GB" sz="4000" b="1" dirty="0"/>
              <a:t> Reference </a:t>
            </a:r>
            <a:endParaRPr lang="en-GB" sz="4400" dirty="0"/>
          </a:p>
        </p:txBody>
      </p:sp>
      <p:sp>
        <p:nvSpPr>
          <p:cNvPr id="2" name="TextBox 1">
            <a:extLst>
              <a:ext uri="{FF2B5EF4-FFF2-40B4-BE49-F238E27FC236}">
                <a16:creationId xmlns:a16="http://schemas.microsoft.com/office/drawing/2014/main" id="{394A6EE6-4B4A-4035-81C8-9023BE9AF101}"/>
              </a:ext>
            </a:extLst>
          </p:cNvPr>
          <p:cNvSpPr txBox="1"/>
          <p:nvPr/>
        </p:nvSpPr>
        <p:spPr>
          <a:xfrm>
            <a:off x="188685" y="3824515"/>
            <a:ext cx="11614526" cy="163429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For the complete reference list, please go to:</a:t>
            </a:r>
          </a:p>
          <a:p>
            <a:pPr>
              <a:lnSpc>
                <a:spcPct val="90000"/>
              </a:lnSpc>
              <a:spcAft>
                <a:spcPts val="600"/>
              </a:spcAft>
            </a:pPr>
            <a:r>
              <a:rPr lang="en-GB" sz="1600" dirty="0">
                <a:gradFill>
                  <a:gsLst>
                    <a:gs pos="2917">
                      <a:schemeClr val="tx1"/>
                    </a:gs>
                    <a:gs pos="30000">
                      <a:schemeClr val="tx1"/>
                    </a:gs>
                  </a:gsLst>
                  <a:lin ang="5400000" scaled="0"/>
                </a:gradFill>
                <a:hlinkClick r:id="rId2"/>
              </a:rPr>
              <a:t>https://docs.microsoft.com/en-us/windows/client-management/mdm/configuration-service-provider-reference#csp-support</a:t>
            </a:r>
            <a:endParaRPr lang="en-GB" sz="1600" dirty="0">
              <a:gradFill>
                <a:gsLst>
                  <a:gs pos="2917">
                    <a:schemeClr val="tx1"/>
                  </a:gs>
                  <a:gs pos="30000">
                    <a:schemeClr val="tx1"/>
                  </a:gs>
                </a:gsLst>
                <a:lin ang="5400000" scaled="0"/>
              </a:gradFill>
            </a:endParaRPr>
          </a:p>
          <a:p>
            <a:pPr>
              <a:lnSpc>
                <a:spcPct val="90000"/>
              </a:lnSpc>
              <a:spcAft>
                <a:spcPts val="600"/>
              </a:spcAft>
            </a:pPr>
            <a:endParaRPr lang="en-GB" sz="16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319679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extLst>
      <p:ext uri="{BB962C8B-B14F-4D97-AF65-F5344CB8AC3E}">
        <p14:creationId xmlns:p14="http://schemas.microsoft.com/office/powerpoint/2010/main" val="12879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B1DB9-5A20-41DD-BDD5-4AF22FCFF248}"/>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D905FF12-44A7-4AEC-BB66-CA5AB16AE0BE}"/>
              </a:ext>
            </a:extLst>
          </p:cNvPr>
          <p:cNvSpPr>
            <a:spLocks noGrp="1"/>
          </p:cNvSpPr>
          <p:nvPr>
            <p:ph type="body" sz="quarter" idx="10"/>
          </p:nvPr>
        </p:nvSpPr>
        <p:spPr>
          <a:xfrm>
            <a:off x="269303" y="1187644"/>
            <a:ext cx="11655078" cy="2797625"/>
          </a:xfrm>
        </p:spPr>
        <p:txBody>
          <a:bodyPr/>
          <a:lstStyle/>
          <a:p>
            <a:pPr lvl="0"/>
            <a:r>
              <a:rPr lang="en-US" dirty="0"/>
              <a:t>Configuration Service Providers</a:t>
            </a:r>
          </a:p>
          <a:p>
            <a:pPr lvl="0"/>
            <a:r>
              <a:rPr lang="en-US" dirty="0"/>
              <a:t>CSP Reference</a:t>
            </a:r>
          </a:p>
          <a:p>
            <a:pPr lvl="1"/>
            <a:r>
              <a:rPr lang="en-GB" dirty="0"/>
              <a:t>Windows 10</a:t>
            </a:r>
          </a:p>
          <a:p>
            <a:pPr lvl="1"/>
            <a:r>
              <a:rPr lang="en-GB" dirty="0"/>
              <a:t>Mobile Devices</a:t>
            </a:r>
            <a:endParaRPr lang="en-US" dirty="0"/>
          </a:p>
          <a:p>
            <a:endParaRPr lang="en-US" dirty="0"/>
          </a:p>
        </p:txBody>
      </p:sp>
    </p:spTree>
    <p:extLst>
      <p:ext uri="{BB962C8B-B14F-4D97-AF65-F5344CB8AC3E}">
        <p14:creationId xmlns:p14="http://schemas.microsoft.com/office/powerpoint/2010/main" val="296140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B392716-B60F-4687-880C-AA37BB2955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117" y="-14590"/>
            <a:ext cx="12202117" cy="6872590"/>
          </a:xfrm>
          <a:prstGeom prst="rect">
            <a:avLst/>
          </a:prstGeom>
        </p:spPr>
      </p:pic>
      <p:sp>
        <p:nvSpPr>
          <p:cNvPr id="26" name="Title 25">
            <a:extLst>
              <a:ext uri="{FF2B5EF4-FFF2-40B4-BE49-F238E27FC236}">
                <a16:creationId xmlns:a16="http://schemas.microsoft.com/office/drawing/2014/main" id="{1724A23E-8821-4B75-B767-73AC18DA2BB9}"/>
              </a:ext>
            </a:extLst>
          </p:cNvPr>
          <p:cNvSpPr>
            <a:spLocks noGrp="1"/>
          </p:cNvSpPr>
          <p:nvPr>
            <p:ph type="title"/>
          </p:nvPr>
        </p:nvSpPr>
        <p:spPr/>
        <p:txBody>
          <a:bodyPr/>
          <a:lstStyle/>
          <a:p>
            <a:r>
              <a:rPr lang="en-GB" dirty="0"/>
              <a:t>What is </a:t>
            </a:r>
            <a:r>
              <a:rPr lang="en-GB" spc="0" dirty="0">
                <a:ln w="0"/>
                <a:solidFill>
                  <a:schemeClr val="accent1"/>
                </a:solidFill>
                <a:effectLst>
                  <a:outerShdw blurRad="38100" dist="25400" dir="5400000" algn="ctr" rotWithShape="0">
                    <a:srgbClr val="6E747A">
                      <a:alpha val="43000"/>
                    </a:srgbClr>
                  </a:outerShdw>
                </a:effectLst>
              </a:rPr>
              <a:t>Microsoft</a:t>
            </a:r>
            <a:r>
              <a:rPr lang="en-GB" dirty="0"/>
              <a:t> CSP</a:t>
            </a:r>
            <a:endParaRPr lang="en-US" dirty="0"/>
          </a:p>
        </p:txBody>
      </p:sp>
      <p:sp>
        <p:nvSpPr>
          <p:cNvPr id="29" name="Rectangle 28">
            <a:extLst>
              <a:ext uri="{FF2B5EF4-FFF2-40B4-BE49-F238E27FC236}">
                <a16:creationId xmlns:a16="http://schemas.microsoft.com/office/drawing/2014/main" id="{5B44AE6D-95DF-4CC4-85B8-8A677E4C64F0}"/>
              </a:ext>
            </a:extLst>
          </p:cNvPr>
          <p:cNvSpPr/>
          <p:nvPr/>
        </p:nvSpPr>
        <p:spPr>
          <a:xfrm>
            <a:off x="3135086" y="1283678"/>
            <a:ext cx="6096000" cy="923330"/>
          </a:xfrm>
          <a:prstGeom prst="rect">
            <a:avLst/>
          </a:prstGeom>
        </p:spPr>
        <p:txBody>
          <a:bodyPr>
            <a:spAutoFit/>
          </a:bodyPr>
          <a:lstStyle/>
          <a:p>
            <a:r>
              <a:rPr lang="en-US" dirty="0">
                <a:solidFill>
                  <a:srgbClr val="000000"/>
                </a:solidFill>
                <a:latin typeface="Segoe UI" panose="020B0502040204020203" pitchFamily="34" charset="0"/>
              </a:rPr>
              <a:t>An interface in the client operating system between configuration settings specified in a provisioning document and configuration settings on the device. </a:t>
            </a:r>
            <a:endParaRPr lang="en-US" dirty="0"/>
          </a:p>
        </p:txBody>
      </p:sp>
      <p:pic>
        <p:nvPicPr>
          <p:cNvPr id="32" name="Picture 31">
            <a:extLst>
              <a:ext uri="{FF2B5EF4-FFF2-40B4-BE49-F238E27FC236}">
                <a16:creationId xmlns:a16="http://schemas.microsoft.com/office/drawing/2014/main" id="{9BDA28EE-B296-4A33-B5C8-5DA2C0D74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750" y="3326703"/>
            <a:ext cx="6952381" cy="2247619"/>
          </a:xfrm>
          <a:prstGeom prst="rect">
            <a:avLst/>
          </a:prstGeom>
        </p:spPr>
      </p:pic>
    </p:spTree>
    <p:extLst>
      <p:ext uri="{BB962C8B-B14F-4D97-AF65-F5344CB8AC3E}">
        <p14:creationId xmlns:p14="http://schemas.microsoft.com/office/powerpoint/2010/main" val="3858195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txBox="1">
            <a:spLocks/>
          </p:cNvSpPr>
          <p:nvPr/>
        </p:nvSpPr>
        <p:spPr>
          <a:xfrm>
            <a:off x="580261" y="2604774"/>
            <a:ext cx="2079468" cy="2491333"/>
          </a:xfrm>
          <a:prstGeom prst="rect">
            <a:avLst/>
          </a:prstGeom>
          <a:solidFill>
            <a:schemeClr val="bg1">
              <a:lumMod val="85000"/>
              <a:alpha val="33000"/>
            </a:schemeClr>
          </a:solidFill>
        </p:spPr>
        <p:txBody>
          <a:bodyPr lIns="137053" tIns="0" rIns="182737" bIns="0" anchor="t"/>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285750" indent="-285750" defTabSz="658737" fontAlgn="base">
              <a:spcBef>
                <a:spcPct val="0"/>
              </a:spcBef>
              <a:spcAft>
                <a:spcPct val="0"/>
              </a:spcAft>
              <a:defRPr/>
            </a:pPr>
            <a:endParaRPr lang="en-GB" dirty="0">
              <a:solidFill>
                <a:srgbClr val="4F4F4F"/>
              </a:solidFill>
              <a:ea typeface="Segoe UI" pitchFamily="34" charset="0"/>
              <a:cs typeface="Segoe UI" pitchFamily="34" charset="0"/>
            </a:endParaRPr>
          </a:p>
          <a:p>
            <a:pPr marL="285750" indent="-285750" defTabSz="658737" fontAlgn="base">
              <a:spcBef>
                <a:spcPct val="0"/>
              </a:spcBef>
              <a:spcAft>
                <a:spcPct val="0"/>
              </a:spcAft>
              <a:defRPr/>
            </a:pPr>
            <a:r>
              <a:rPr lang="en-GB" dirty="0">
                <a:solidFill>
                  <a:srgbClr val="4F4F4F"/>
                </a:solidFill>
                <a:latin typeface="Segoe UI"/>
                <a:ea typeface="Segoe UI" pitchFamily="34" charset="0"/>
                <a:cs typeface="Segoe UI" pitchFamily="34" charset="0"/>
              </a:rPr>
              <a:t>GPOs</a:t>
            </a:r>
          </a:p>
          <a:p>
            <a:pPr marL="285750" indent="-285750" defTabSz="658737" fontAlgn="base">
              <a:spcBef>
                <a:spcPct val="0"/>
              </a:spcBef>
              <a:spcAft>
                <a:spcPct val="0"/>
              </a:spcAft>
              <a:defRPr/>
            </a:pPr>
            <a:endParaRPr lang="en-GB" dirty="0">
              <a:solidFill>
                <a:srgbClr val="4F4F4F"/>
              </a:solidFill>
              <a:latin typeface="Segoe UI"/>
              <a:ea typeface="Segoe UI" pitchFamily="34" charset="0"/>
              <a:cs typeface="Segoe UI" pitchFamily="34" charset="0"/>
            </a:endParaRPr>
          </a:p>
          <a:p>
            <a:pPr marL="285750" indent="-285750" defTabSz="658737" fontAlgn="base">
              <a:spcBef>
                <a:spcPct val="0"/>
              </a:spcBef>
              <a:spcAft>
                <a:spcPct val="0"/>
              </a:spcAft>
              <a:defRPr/>
            </a:pPr>
            <a:r>
              <a:rPr lang="en-GB" dirty="0">
                <a:solidFill>
                  <a:srgbClr val="4F4F4F"/>
                </a:solidFill>
                <a:latin typeface="Segoe UI"/>
                <a:ea typeface="Segoe UI" pitchFamily="34" charset="0"/>
                <a:cs typeface="Segoe UI" pitchFamily="34" charset="0"/>
              </a:rPr>
              <a:t>MDM policies</a:t>
            </a:r>
          </a:p>
        </p:txBody>
      </p:sp>
      <p:sp>
        <p:nvSpPr>
          <p:cNvPr id="2" name="Title 1"/>
          <p:cNvSpPr>
            <a:spLocks noGrp="1"/>
          </p:cNvSpPr>
          <p:nvPr>
            <p:ph type="title"/>
          </p:nvPr>
        </p:nvSpPr>
        <p:spPr/>
        <p:txBody>
          <a:bodyPr/>
          <a:lstStyle/>
          <a:p>
            <a:r>
              <a:rPr lang="en-US" b="1" dirty="0"/>
              <a:t>Why should you learn about </a:t>
            </a:r>
            <a:r>
              <a:rPr lang="en-US" spc="0" dirty="0">
                <a:ln w="0"/>
                <a:solidFill>
                  <a:schemeClr val="accent1"/>
                </a:solidFill>
                <a:effectLst>
                  <a:outerShdw blurRad="38100" dist="25400" dir="5400000" algn="ctr" rotWithShape="0">
                    <a:srgbClr val="6E747A">
                      <a:alpha val="43000"/>
                    </a:srgbClr>
                  </a:outerShdw>
                </a:effectLst>
              </a:rPr>
              <a:t>CSPs</a:t>
            </a:r>
            <a:r>
              <a:rPr lang="en-US" b="1" dirty="0"/>
              <a:t>?</a:t>
            </a:r>
          </a:p>
        </p:txBody>
      </p:sp>
      <p:sp>
        <p:nvSpPr>
          <p:cNvPr id="12" name="Rectangle 11"/>
          <p:cNvSpPr/>
          <p:nvPr/>
        </p:nvSpPr>
        <p:spPr bwMode="auto">
          <a:xfrm>
            <a:off x="2827378" y="2594674"/>
            <a:ext cx="2079466" cy="1655276"/>
          </a:xfrm>
          <a:prstGeom prst="rect">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34464" rIns="65893" bIns="65893" numCol="1" spcCol="0" rtlCol="0" fromWordArt="0" anchor="t" anchorCtr="0" forceAA="0" compatLnSpc="1">
            <a:prstTxWarp prst="textNoShape">
              <a:avLst/>
            </a:prstTxWarp>
            <a:noAutofit/>
          </a:bodyPr>
          <a:lstStyle/>
          <a:p>
            <a:pPr marL="285750" indent="-285750" defTabSz="658737" fontAlgn="base">
              <a:spcBef>
                <a:spcPct val="0"/>
              </a:spcBef>
              <a:spcAft>
                <a:spcPct val="0"/>
              </a:spcAft>
              <a:buFont typeface="Wingdings" panose="05000000000000000000" pitchFamily="2" charset="2"/>
              <a:buChar char="§"/>
              <a:defRPr/>
            </a:pPr>
            <a:endParaRPr lang="en-GB" sz="1600">
              <a:solidFill>
                <a:srgbClr val="4F4F4F"/>
              </a:solidFill>
              <a:latin typeface="Segoe UI"/>
              <a:ea typeface="Segoe UI" pitchFamily="34" charset="0"/>
              <a:cs typeface="Segoe UI" pitchFamily="34" charset="0"/>
            </a:endParaRPr>
          </a:p>
        </p:txBody>
      </p:sp>
      <p:sp>
        <p:nvSpPr>
          <p:cNvPr id="14" name="Title 1"/>
          <p:cNvSpPr txBox="1">
            <a:spLocks/>
          </p:cNvSpPr>
          <p:nvPr/>
        </p:nvSpPr>
        <p:spPr>
          <a:xfrm>
            <a:off x="2827377" y="1904790"/>
            <a:ext cx="2079467" cy="697792"/>
          </a:xfrm>
          <a:prstGeom prst="rect">
            <a:avLst/>
          </a:prstGeom>
          <a:solidFill>
            <a:schemeClr val="accent1"/>
          </a:solidFill>
        </p:spPr>
        <p:txBody>
          <a:bodyPr vert="horz" lIns="137053" tIns="0" rIns="182737" bIns="0" anchor="ctr"/>
          <a:lstStyle>
            <a:defPPr>
              <a:defRPr lang="en-US"/>
            </a:defPPr>
            <a:lvl1pPr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stStyle>
          <a:p>
            <a:pPr defTabSz="914363">
              <a:spcBef>
                <a:spcPct val="0"/>
              </a:spcBef>
              <a:defRPr/>
            </a:pPr>
            <a:r>
              <a:rPr lang="en-GB" sz="2400" b="0" spc="-100" dirty="0">
                <a:ln w="3175">
                  <a:noFill/>
                </a:ln>
                <a:solidFill>
                  <a:srgbClr val="F2F2F2"/>
                </a:solidFill>
                <a:latin typeface="Segoe UI Light"/>
              </a:rPr>
              <a:t>CSP</a:t>
            </a:r>
          </a:p>
        </p:txBody>
      </p:sp>
      <p:sp>
        <p:nvSpPr>
          <p:cNvPr id="16" name="Title 1"/>
          <p:cNvSpPr txBox="1">
            <a:spLocks/>
          </p:cNvSpPr>
          <p:nvPr/>
        </p:nvSpPr>
        <p:spPr>
          <a:xfrm>
            <a:off x="580264" y="1904790"/>
            <a:ext cx="2079467" cy="699984"/>
          </a:xfrm>
          <a:prstGeom prst="rect">
            <a:avLst/>
          </a:prstGeom>
          <a:solidFill>
            <a:schemeClr val="accent1"/>
          </a:solidFill>
        </p:spPr>
        <p:txBody>
          <a:bodyPr vert="horz" lIns="137053" tIns="0" rIns="182737" bIns="0" anchor="ctr"/>
          <a:lstStyle>
            <a:defPPr>
              <a:defRPr lang="en-US"/>
            </a:defPPr>
            <a:lvl1pPr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stStyle>
          <a:p>
            <a:pPr defTabSz="914363">
              <a:spcBef>
                <a:spcPct val="0"/>
              </a:spcBef>
              <a:defRPr/>
            </a:pPr>
            <a:r>
              <a:rPr lang="en-GB" sz="2400" b="0" spc="-100" dirty="0">
                <a:ln w="3175">
                  <a:noFill/>
                </a:ln>
                <a:solidFill>
                  <a:srgbClr val="F2F2F2"/>
                </a:solidFill>
                <a:latin typeface="Segoe UI Light"/>
              </a:rPr>
              <a:t>Traditional MGMNT</a:t>
            </a:r>
          </a:p>
        </p:txBody>
      </p:sp>
      <p:sp>
        <p:nvSpPr>
          <p:cNvPr id="13" name="Text Placeholder 4"/>
          <p:cNvSpPr txBox="1">
            <a:spLocks/>
          </p:cNvSpPr>
          <p:nvPr/>
        </p:nvSpPr>
        <p:spPr>
          <a:xfrm>
            <a:off x="2827376" y="2604774"/>
            <a:ext cx="2079468" cy="2491332"/>
          </a:xfrm>
          <a:prstGeom prst="rect">
            <a:avLst/>
          </a:prstGeom>
          <a:solidFill>
            <a:schemeClr val="bg1">
              <a:lumMod val="85000"/>
              <a:alpha val="33000"/>
            </a:schemeClr>
          </a:solidFill>
        </p:spPr>
        <p:txBody>
          <a:bodyPr lIns="137053" tIns="0" rIns="182737" bIns="0" anchor="t"/>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285750" indent="-285750" defTabSz="658737" fontAlgn="base">
              <a:spcBef>
                <a:spcPct val="0"/>
              </a:spcBef>
              <a:spcAft>
                <a:spcPct val="0"/>
              </a:spcAft>
              <a:defRPr/>
            </a:pPr>
            <a:endParaRPr lang="en-GB" dirty="0">
              <a:solidFill>
                <a:srgbClr val="4F4F4F"/>
              </a:solidFill>
              <a:ea typeface="Segoe UI" pitchFamily="34" charset="0"/>
              <a:cs typeface="Segoe UI" pitchFamily="34" charset="0"/>
            </a:endParaRPr>
          </a:p>
          <a:p>
            <a:pPr marL="285750" indent="-285750" defTabSz="658737" fontAlgn="base">
              <a:spcBef>
                <a:spcPct val="0"/>
              </a:spcBef>
              <a:spcAft>
                <a:spcPct val="0"/>
              </a:spcAft>
              <a:defRPr/>
            </a:pPr>
            <a:r>
              <a:rPr lang="en-GB" dirty="0">
                <a:solidFill>
                  <a:srgbClr val="4F4F4F"/>
                </a:solidFill>
                <a:latin typeface="Segoe UI"/>
                <a:ea typeface="Segoe UI" pitchFamily="34" charset="0"/>
                <a:cs typeface="Segoe UI" pitchFamily="34" charset="0"/>
              </a:rPr>
              <a:t>MDM using CSP</a:t>
            </a:r>
          </a:p>
          <a:p>
            <a:pPr marL="285750" indent="-285750" defTabSz="658737" fontAlgn="base">
              <a:spcBef>
                <a:spcPct val="0"/>
              </a:spcBef>
              <a:spcAft>
                <a:spcPct val="0"/>
              </a:spcAft>
              <a:defRPr/>
            </a:pPr>
            <a:endParaRPr lang="en-GB" dirty="0">
              <a:solidFill>
                <a:srgbClr val="4F4F4F"/>
              </a:solidFill>
              <a:latin typeface="Segoe UI"/>
              <a:ea typeface="Segoe UI" pitchFamily="34" charset="0"/>
              <a:cs typeface="Segoe UI" pitchFamily="34" charset="0"/>
            </a:endParaRPr>
          </a:p>
          <a:p>
            <a:pPr marL="285750" indent="-285750" defTabSz="658737" fontAlgn="base">
              <a:spcBef>
                <a:spcPct val="0"/>
              </a:spcBef>
              <a:spcAft>
                <a:spcPct val="0"/>
              </a:spcAft>
              <a:defRPr/>
            </a:pPr>
            <a:r>
              <a:rPr lang="en-GB" dirty="0">
                <a:solidFill>
                  <a:srgbClr val="4F4F4F"/>
                </a:solidFill>
                <a:latin typeface="Segoe UI"/>
                <a:ea typeface="Segoe UI" pitchFamily="34" charset="0"/>
                <a:cs typeface="Segoe UI" pitchFamily="34" charset="0"/>
              </a:rPr>
              <a:t>Custom settings not available at MDM</a:t>
            </a:r>
          </a:p>
        </p:txBody>
      </p:sp>
      <p:pic>
        <p:nvPicPr>
          <p:cNvPr id="3074" name="Picture 2" descr="policy csp diagram">
            <a:extLst>
              <a:ext uri="{FF2B5EF4-FFF2-40B4-BE49-F238E27FC236}">
                <a16:creationId xmlns:a16="http://schemas.microsoft.com/office/drawing/2014/main" id="{94D4D35D-D552-4DDF-AC68-903E9A557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678" y="995876"/>
            <a:ext cx="5536293" cy="540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26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fade">
                                      <p:cBhvr>
                                        <p:cTn id="2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windows configuration designer">
            <a:extLst>
              <a:ext uri="{FF2B5EF4-FFF2-40B4-BE49-F238E27FC236}">
                <a16:creationId xmlns:a16="http://schemas.microsoft.com/office/drawing/2014/main" id="{9F6A3AAB-46FD-4A45-A4D1-04C94CF69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055078"/>
            <a:ext cx="9514114" cy="51460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windows configuration designer">
            <a:extLst>
              <a:ext uri="{FF2B5EF4-FFF2-40B4-BE49-F238E27FC236}">
                <a16:creationId xmlns:a16="http://schemas.microsoft.com/office/drawing/2014/main" id="{52FC71B4-9694-4E82-96C7-19D57672442B}"/>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1244600" y="1055078"/>
            <a:ext cx="9514114" cy="51460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a:t>CSPs in </a:t>
            </a:r>
            <a:r>
              <a:rPr lang="en-US" spc="0" dirty="0">
                <a:ln w="0"/>
                <a:solidFill>
                  <a:schemeClr val="accent1"/>
                </a:solidFill>
                <a:effectLst>
                  <a:outerShdw blurRad="38100" dist="25400" dir="5400000" algn="ctr" rotWithShape="0">
                    <a:srgbClr val="6E747A">
                      <a:alpha val="43000"/>
                    </a:srgbClr>
                  </a:outerShdw>
                </a:effectLst>
              </a:rPr>
              <a:t>Windows</a:t>
            </a:r>
            <a:r>
              <a:rPr lang="en-US" b="1" dirty="0"/>
              <a:t> Configuration Designer</a:t>
            </a:r>
          </a:p>
        </p:txBody>
      </p:sp>
      <p:sp>
        <p:nvSpPr>
          <p:cNvPr id="3" name="Rectangle 2">
            <a:extLst>
              <a:ext uri="{FF2B5EF4-FFF2-40B4-BE49-F238E27FC236}">
                <a16:creationId xmlns:a16="http://schemas.microsoft.com/office/drawing/2014/main" id="{1FEC572F-37F1-46EE-BEA7-B1FA5CE58C97}"/>
              </a:ext>
            </a:extLst>
          </p:cNvPr>
          <p:cNvSpPr/>
          <p:nvPr/>
        </p:nvSpPr>
        <p:spPr>
          <a:xfrm>
            <a:off x="6001657" y="2014195"/>
            <a:ext cx="6096000" cy="2585323"/>
          </a:xfrm>
          <a:prstGeom prst="rect">
            <a:avLst/>
          </a:prstGeom>
        </p:spPr>
        <p:txBody>
          <a:bodyPr>
            <a:spAutoFit/>
          </a:bodyPr>
          <a:lstStyle/>
          <a:p>
            <a:r>
              <a:rPr lang="en-US" dirty="0">
                <a:solidFill>
                  <a:srgbClr val="000000"/>
                </a:solidFill>
                <a:latin typeface="Segoe UI" panose="020B0502040204020203" pitchFamily="34" charset="0"/>
              </a:rPr>
              <a:t>You can use Windows Configuration Designer to </a:t>
            </a:r>
          </a:p>
          <a:p>
            <a:endParaRPr lang="en-US" dirty="0">
              <a:solidFill>
                <a:srgbClr val="000000"/>
              </a:solidFill>
              <a:latin typeface="Segoe UI" panose="020B0502040204020203" pitchFamily="34" charset="0"/>
            </a:endParaRPr>
          </a:p>
          <a:p>
            <a:pPr marL="285750" indent="-285750">
              <a:buFont typeface="Arial" panose="020B0604020202020204" pitchFamily="34" charset="0"/>
              <a:buChar char="•"/>
            </a:pPr>
            <a:r>
              <a:rPr lang="en-US" dirty="0">
                <a:solidFill>
                  <a:srgbClr val="000000"/>
                </a:solidFill>
                <a:latin typeface="Segoe UI" panose="020B0502040204020203" pitchFamily="34" charset="0"/>
              </a:rPr>
              <a:t>Create provisioning packages </a:t>
            </a:r>
          </a:p>
          <a:p>
            <a:pPr marL="285750" indent="-285750">
              <a:buFont typeface="Arial" panose="020B0604020202020204" pitchFamily="34" charset="0"/>
              <a:buChar char="•"/>
            </a:pPr>
            <a:endParaRPr lang="en-US" dirty="0">
              <a:solidFill>
                <a:srgbClr val="000000"/>
              </a:solidFill>
              <a:latin typeface="Segoe UI" panose="020B0502040204020203" pitchFamily="34" charset="0"/>
            </a:endParaRPr>
          </a:p>
          <a:p>
            <a:pPr marL="285750" indent="-285750">
              <a:buFont typeface="Arial" panose="020B0604020202020204" pitchFamily="34" charset="0"/>
              <a:buChar char="•"/>
            </a:pPr>
            <a:r>
              <a:rPr lang="en-US" dirty="0">
                <a:solidFill>
                  <a:srgbClr val="000000"/>
                </a:solidFill>
                <a:latin typeface="Segoe UI" panose="020B0502040204020203" pitchFamily="34" charset="0"/>
              </a:rPr>
              <a:t>Apply settings to devices during the out-of-box-experience (OOBE) and after devices are set up. </a:t>
            </a:r>
          </a:p>
          <a:p>
            <a:pPr marL="285750" indent="-285750">
              <a:buFont typeface="Arial" panose="020B0604020202020204" pitchFamily="34" charset="0"/>
              <a:buChar char="•"/>
            </a:pPr>
            <a:endParaRPr lang="en-US" dirty="0">
              <a:solidFill>
                <a:srgbClr val="000000"/>
              </a:solidFill>
              <a:latin typeface="Segoe UI" panose="020B0502040204020203" pitchFamily="34" charset="0"/>
            </a:endParaRPr>
          </a:p>
          <a:p>
            <a:pPr marL="285750" indent="-285750">
              <a:buFont typeface="Arial" panose="020B0604020202020204" pitchFamily="34" charset="0"/>
              <a:buChar char="•"/>
            </a:pPr>
            <a:r>
              <a:rPr lang="en-US" dirty="0">
                <a:solidFill>
                  <a:srgbClr val="000000"/>
                </a:solidFill>
                <a:latin typeface="Segoe UI" panose="020B0502040204020203" pitchFamily="34" charset="0"/>
              </a:rPr>
              <a:t>Configure a device's connectivity and enroll the device in MDM. </a:t>
            </a:r>
            <a:endParaRPr lang="en-US" dirty="0"/>
          </a:p>
        </p:txBody>
      </p:sp>
      <p:pic>
        <p:nvPicPr>
          <p:cNvPr id="6" name="Picture 5">
            <a:extLst>
              <a:ext uri="{FF2B5EF4-FFF2-40B4-BE49-F238E27FC236}">
                <a16:creationId xmlns:a16="http://schemas.microsoft.com/office/drawing/2014/main" id="{AFB1FA95-1535-4BFA-869D-AF37DECE0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16" y="1271841"/>
            <a:ext cx="5603745" cy="4531081"/>
          </a:xfrm>
          <a:prstGeom prst="rect">
            <a:avLst/>
          </a:prstGeom>
        </p:spPr>
      </p:pic>
    </p:spTree>
    <p:extLst>
      <p:ext uri="{BB962C8B-B14F-4D97-AF65-F5344CB8AC3E}">
        <p14:creationId xmlns:p14="http://schemas.microsoft.com/office/powerpoint/2010/main" val="3639231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098"/>
                                        </p:tgtEl>
                                      </p:cBhvr>
                                    </p:animEffect>
                                    <p:set>
                                      <p:cBhvr>
                                        <p:cTn id="12" dur="1" fill="hold">
                                          <p:stCondLst>
                                            <p:cond delay="499"/>
                                          </p:stCondLst>
                                        </p:cTn>
                                        <p:tgtEl>
                                          <p:spTgt spid="4098"/>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500"/>
                                        <p:tgtEl>
                                          <p:spTgt spid="410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3A942-1648-46C4-A4E5-46C5E80DC148}"/>
              </a:ext>
            </a:extLst>
          </p:cNvPr>
          <p:cNvSpPr txBox="1">
            <a:spLocks/>
          </p:cNvSpPr>
          <p:nvPr/>
        </p:nvSpPr>
        <p:spPr>
          <a:xfrm>
            <a:off x="466505" y="2416434"/>
            <a:ext cx="9118930" cy="3558191"/>
          </a:xfrm>
          <a:prstGeom prst="rect">
            <a:avLst/>
          </a:prstGeom>
        </p:spPr>
        <p:txBody>
          <a:bodyPr vert="horz" wrap="square" lIns="146304" tIns="91440" rIns="146304" bIns="91440" rtlCol="0" anchor="t">
            <a:noAutofit/>
          </a:bodyPr>
          <a:lstStyle>
            <a:lvl1pPr algn="l" defTabSz="896365" rtl="0" eaLnBrk="1" latinLnBrk="0" hangingPunct="1">
              <a:lnSpc>
                <a:spcPct val="90000"/>
              </a:lnSpc>
              <a:spcBef>
                <a:spcPct val="0"/>
              </a:spcBef>
              <a:buNone/>
              <a:defRPr lang="en-US" sz="3600" b="0" kern="1200" cap="none" spc="-144"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spc="0" dirty="0">
                <a:ln w="0"/>
                <a:solidFill>
                  <a:schemeClr val="accent1"/>
                </a:solidFill>
                <a:effectLst>
                  <a:outerShdw blurRad="38100" dist="25400" dir="5400000" algn="ctr" rotWithShape="0">
                    <a:srgbClr val="6E747A">
                      <a:alpha val="43000"/>
                    </a:srgbClr>
                  </a:outerShdw>
                </a:effectLst>
              </a:rPr>
              <a:t>CSP</a:t>
            </a:r>
            <a:r>
              <a:rPr lang="en-GB" sz="4000" b="1" dirty="0"/>
              <a:t> Reference </a:t>
            </a:r>
            <a:endParaRPr lang="en-GB" sz="4400" dirty="0"/>
          </a:p>
        </p:txBody>
      </p:sp>
    </p:spTree>
    <p:extLst>
      <p:ext uri="{BB962C8B-B14F-4D97-AF65-F5344CB8AC3E}">
        <p14:creationId xmlns:p14="http://schemas.microsoft.com/office/powerpoint/2010/main" val="27428741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a:ln w="0"/>
                <a:solidFill>
                  <a:schemeClr val="tx1"/>
                </a:solidFill>
                <a:effectLst>
                  <a:outerShdw blurRad="38100" dist="19050" dir="2700000" algn="tl" rotWithShape="0">
                    <a:schemeClr val="dk1">
                      <a:alpha val="40000"/>
                    </a:schemeClr>
                  </a:outerShdw>
                </a:effectLst>
              </a:rPr>
              <a:t>Account</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2039257" y="1055078"/>
            <a:ext cx="7924800" cy="646331"/>
          </a:xfrm>
          <a:prstGeom prst="rect">
            <a:avLst/>
          </a:prstGeom>
        </p:spPr>
        <p:txBody>
          <a:bodyPr wrap="square">
            <a:spAutoFit/>
          </a:bodyPr>
          <a:lstStyle/>
          <a:p>
            <a:r>
              <a:rPr lang="en-US" dirty="0">
                <a:solidFill>
                  <a:srgbClr val="000000"/>
                </a:solidFill>
                <a:latin typeface="Segoe UI" panose="020B0502040204020203" pitchFamily="34" charset="0"/>
              </a:rPr>
              <a:t>The Accounts CSP is used by the enterprise to rename a device, to create a new local Windows account and join it to a local user group. </a:t>
            </a:r>
            <a:endParaRPr lang="en-US" dirty="0"/>
          </a:p>
        </p:txBody>
      </p:sp>
      <p:pic>
        <p:nvPicPr>
          <p:cNvPr id="40" name="Picture 39">
            <a:extLst>
              <a:ext uri="{FF2B5EF4-FFF2-40B4-BE49-F238E27FC236}">
                <a16:creationId xmlns:a16="http://schemas.microsoft.com/office/drawing/2014/main" id="{28EE6E43-75A1-4438-976C-C54DF613E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575" y="2027259"/>
            <a:ext cx="5372850" cy="2934109"/>
          </a:xfrm>
          <a:prstGeom prst="rect">
            <a:avLst/>
          </a:prstGeom>
        </p:spPr>
      </p:pic>
      <p:pic>
        <p:nvPicPr>
          <p:cNvPr id="41" name="Picture 40">
            <a:extLst>
              <a:ext uri="{FF2B5EF4-FFF2-40B4-BE49-F238E27FC236}">
                <a16:creationId xmlns:a16="http://schemas.microsoft.com/office/drawing/2014/main" id="{169A187F-C961-4671-B741-CF5691422831}"/>
              </a:ext>
            </a:extLst>
          </p:cNvPr>
          <p:cNvPicPr>
            <a:picLocks noChangeAspect="1"/>
          </p:cNvPicPr>
          <p:nvPr/>
        </p:nvPicPr>
        <p:blipFill>
          <a:blip r:embed="rId4"/>
          <a:stretch>
            <a:fillRect/>
          </a:stretch>
        </p:blipFill>
        <p:spPr>
          <a:xfrm>
            <a:off x="0" y="5369153"/>
            <a:ext cx="12192000" cy="1488847"/>
          </a:xfrm>
          <a:prstGeom prst="rect">
            <a:avLst/>
          </a:prstGeom>
        </p:spPr>
      </p:pic>
    </p:spTree>
    <p:extLst>
      <p:ext uri="{BB962C8B-B14F-4D97-AF65-F5344CB8AC3E}">
        <p14:creationId xmlns:p14="http://schemas.microsoft.com/office/powerpoint/2010/main" val="1457683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a:ln w="0"/>
                <a:solidFill>
                  <a:schemeClr val="tx1"/>
                </a:solidFill>
                <a:effectLst>
                  <a:outerShdw blurRad="38100" dist="19050" dir="2700000" algn="tl" rotWithShape="0">
                    <a:schemeClr val="dk1">
                      <a:alpha val="40000"/>
                    </a:schemeClr>
                  </a:outerShdw>
                </a:effectLst>
              </a:rPr>
              <a:t>BitLocker</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269240" y="1236507"/>
            <a:ext cx="3678646" cy="1200329"/>
          </a:xfrm>
          <a:prstGeom prst="rect">
            <a:avLst/>
          </a:prstGeom>
        </p:spPr>
        <p:txBody>
          <a:bodyPr wrap="square">
            <a:spAutoFit/>
          </a:bodyPr>
          <a:lstStyle/>
          <a:p>
            <a:r>
              <a:rPr lang="en-US" dirty="0"/>
              <a:t>The BitLocker configuration service provider (CSP) is used by the enterprise to manage encryption of PCs and devices.</a:t>
            </a:r>
          </a:p>
        </p:txBody>
      </p:sp>
      <p:pic>
        <p:nvPicPr>
          <p:cNvPr id="3" name="Picture 2">
            <a:extLst>
              <a:ext uri="{FF2B5EF4-FFF2-40B4-BE49-F238E27FC236}">
                <a16:creationId xmlns:a16="http://schemas.microsoft.com/office/drawing/2014/main" id="{F3F46C4D-D081-401B-950D-634475DB7ED5}"/>
              </a:ext>
            </a:extLst>
          </p:cNvPr>
          <p:cNvPicPr>
            <a:picLocks noChangeAspect="1"/>
          </p:cNvPicPr>
          <p:nvPr/>
        </p:nvPicPr>
        <p:blipFill>
          <a:blip r:embed="rId3"/>
          <a:stretch>
            <a:fillRect/>
          </a:stretch>
        </p:blipFill>
        <p:spPr>
          <a:xfrm>
            <a:off x="0" y="5398876"/>
            <a:ext cx="12192000" cy="1386965"/>
          </a:xfrm>
          <a:prstGeom prst="rect">
            <a:avLst/>
          </a:prstGeom>
        </p:spPr>
      </p:pic>
      <p:pic>
        <p:nvPicPr>
          <p:cNvPr id="6" name="Picture 5">
            <a:extLst>
              <a:ext uri="{FF2B5EF4-FFF2-40B4-BE49-F238E27FC236}">
                <a16:creationId xmlns:a16="http://schemas.microsoft.com/office/drawing/2014/main" id="{AD80698D-A22B-4E1B-A501-2EBD9083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311" y="742617"/>
            <a:ext cx="7516274" cy="4763165"/>
          </a:xfrm>
          <a:prstGeom prst="rect">
            <a:avLst/>
          </a:prstGeom>
        </p:spPr>
      </p:pic>
    </p:spTree>
    <p:extLst>
      <p:ext uri="{BB962C8B-B14F-4D97-AF65-F5344CB8AC3E}">
        <p14:creationId xmlns:p14="http://schemas.microsoft.com/office/powerpoint/2010/main" val="1561452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4A-E42B-4453-B352-E01E3EE1EC81}"/>
              </a:ext>
            </a:extLst>
          </p:cNvPr>
          <p:cNvSpPr>
            <a:spLocks noGrp="1"/>
          </p:cNvSpPr>
          <p:nvPr>
            <p:ph type="title"/>
          </p:nvPr>
        </p:nvSpPr>
        <p:spPr/>
        <p:txBody>
          <a:bodyPr/>
          <a:lstStyle/>
          <a:p>
            <a:r>
              <a:rPr lang="en-GB" spc="0" dirty="0" err="1">
                <a:ln w="0"/>
                <a:solidFill>
                  <a:schemeClr val="tx1"/>
                </a:solidFill>
                <a:effectLst>
                  <a:outerShdw blurRad="38100" dist="19050" dir="2700000" algn="tl" rotWithShape="0">
                    <a:schemeClr val="dk1">
                      <a:alpha val="40000"/>
                    </a:schemeClr>
                  </a:outerShdw>
                </a:effectLst>
              </a:rPr>
              <a:t>CellularSettings</a:t>
            </a:r>
            <a:r>
              <a:rPr lang="en-GB" spc="0" dirty="0">
                <a:ln w="0"/>
                <a:solidFill>
                  <a:schemeClr val="accent1"/>
                </a:solidFill>
                <a:effectLst>
                  <a:outerShdw blurRad="38100" dist="25400" dir="5400000" algn="ctr" rotWithShape="0">
                    <a:srgbClr val="6E747A">
                      <a:alpha val="43000"/>
                    </a:srgbClr>
                  </a:outerShdw>
                </a:effectLst>
              </a:rPr>
              <a:t> CSP</a:t>
            </a:r>
            <a:endParaRPr lang="en-GB" dirty="0"/>
          </a:p>
        </p:txBody>
      </p:sp>
      <p:sp>
        <p:nvSpPr>
          <p:cNvPr id="5" name="Rectangle 4">
            <a:extLst>
              <a:ext uri="{FF2B5EF4-FFF2-40B4-BE49-F238E27FC236}">
                <a16:creationId xmlns:a16="http://schemas.microsoft.com/office/drawing/2014/main" id="{59D759C3-AE04-42C9-BFB7-45D67092B30E}"/>
              </a:ext>
            </a:extLst>
          </p:cNvPr>
          <p:cNvSpPr/>
          <p:nvPr/>
        </p:nvSpPr>
        <p:spPr>
          <a:xfrm>
            <a:off x="1256211" y="1236507"/>
            <a:ext cx="9614989" cy="646331"/>
          </a:xfrm>
          <a:prstGeom prst="rect">
            <a:avLst/>
          </a:prstGeom>
        </p:spPr>
        <p:txBody>
          <a:bodyPr wrap="square">
            <a:spAutoFit/>
          </a:bodyPr>
          <a:lstStyle/>
          <a:p>
            <a:r>
              <a:rPr lang="en-US" dirty="0"/>
              <a:t>The </a:t>
            </a:r>
            <a:r>
              <a:rPr lang="en-US" dirty="0" err="1"/>
              <a:t>CellularSettings</a:t>
            </a:r>
            <a:r>
              <a:rPr lang="en-US" dirty="0"/>
              <a:t> configuration service provider is used to configure cellular settings on a mobile device.</a:t>
            </a:r>
          </a:p>
        </p:txBody>
      </p:sp>
      <p:pic>
        <p:nvPicPr>
          <p:cNvPr id="7" name="Picture 6">
            <a:extLst>
              <a:ext uri="{FF2B5EF4-FFF2-40B4-BE49-F238E27FC236}">
                <a16:creationId xmlns:a16="http://schemas.microsoft.com/office/drawing/2014/main" id="{A6900722-69E0-4906-9102-4F7EBE2FB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599" y="2504062"/>
            <a:ext cx="3899093" cy="1742913"/>
          </a:xfrm>
          <a:prstGeom prst="rect">
            <a:avLst/>
          </a:prstGeom>
        </p:spPr>
      </p:pic>
      <p:pic>
        <p:nvPicPr>
          <p:cNvPr id="8" name="Picture 7">
            <a:extLst>
              <a:ext uri="{FF2B5EF4-FFF2-40B4-BE49-F238E27FC236}">
                <a16:creationId xmlns:a16="http://schemas.microsoft.com/office/drawing/2014/main" id="{95696A05-9F72-4A59-B42E-72C8AAFE0D1A}"/>
              </a:ext>
            </a:extLst>
          </p:cNvPr>
          <p:cNvPicPr>
            <a:picLocks noChangeAspect="1"/>
          </p:cNvPicPr>
          <p:nvPr/>
        </p:nvPicPr>
        <p:blipFill>
          <a:blip r:embed="rId4"/>
          <a:stretch>
            <a:fillRect/>
          </a:stretch>
        </p:blipFill>
        <p:spPr>
          <a:xfrm>
            <a:off x="0" y="5671518"/>
            <a:ext cx="12192000" cy="1117461"/>
          </a:xfrm>
          <a:prstGeom prst="rect">
            <a:avLst/>
          </a:prstGeom>
        </p:spPr>
      </p:pic>
    </p:spTree>
    <p:extLst>
      <p:ext uri="{BB962C8B-B14F-4D97-AF65-F5344CB8AC3E}">
        <p14:creationId xmlns:p14="http://schemas.microsoft.com/office/powerpoint/2010/main" val="210051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Tech Series Template (FY18)" id="{D7217DA7-A70B-4B4A-8612-794812B868B3}" vid="{1B1C2B31-39D6-4664-B3C8-E50279ADA200}"/>
    </a:ext>
  </a:extLst>
</a:theme>
</file>

<file path=ppt/theme/theme2.xml><?xml version="1.0" encoding="utf-8"?>
<a:theme xmlns:a="http://schemas.openxmlformats.org/drawingml/2006/main" name="1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gnite 2017.potx" id="{7427DFC7-D59A-4C91-A84C-2231E4A30E52}" vid="{BA9A6185-28A4-4B73-A9F1-7C9D96EDC85B}"/>
    </a:ext>
  </a:extLst>
</a:theme>
</file>

<file path=ppt/theme/theme3.xml><?xml version="1.0" encoding="utf-8"?>
<a:theme xmlns:a="http://schemas.openxmlformats.org/drawingml/2006/main" name="4_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5" id="{FB5089AB-0981-461F-A323-43981932E4CD}" vid="{56B1AA26-1DBF-4ECC-A33C-29D0D70600A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CA572CC67F114CA5AEF64B090758F2" ma:contentTypeVersion="2" ma:contentTypeDescription="Create a new document." ma:contentTypeScope="" ma:versionID="50d8eaf3534a23ed6337cd24acdb24a6">
  <xsd:schema xmlns:xsd="http://www.w3.org/2001/XMLSchema" xmlns:xs="http://www.w3.org/2001/XMLSchema" xmlns:p="http://schemas.microsoft.com/office/2006/metadata/properties" xmlns:ns2="d811dce1-d4f3-4e38-84dc-56edd8ce9236" targetNamespace="http://schemas.microsoft.com/office/2006/metadata/properties" ma:root="true" ma:fieldsID="63f5f3b1bb294015a0ded8b462ab11f1" ns2:_="">
    <xsd:import namespace="d811dce1-d4f3-4e38-84dc-56edd8ce923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1dce1-d4f3-4e38-84dc-56edd8ce9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5A4383-C4FC-460C-90A6-AFCAEBBE89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d24d190-86c3-497c-aed1-da813714b400"/>
    <ds:schemaRef ds:uri="http://purl.org/dc/terms/"/>
    <ds:schemaRef ds:uri="http://schemas.openxmlformats.org/package/2006/metadata/core-properties"/>
    <ds:schemaRef ds:uri="34163098-a304-4b1c-9587-654d1b6690c7"/>
    <ds:schemaRef ds:uri="http://www.w3.org/XML/1998/namespace"/>
    <ds:schemaRef ds:uri="http://purl.org/dc/dcmitype/"/>
  </ds:schemaRefs>
</ds:datastoreItem>
</file>

<file path=customXml/itemProps2.xml><?xml version="1.0" encoding="utf-8"?>
<ds:datastoreItem xmlns:ds="http://schemas.openxmlformats.org/officeDocument/2006/customXml" ds:itemID="{22B7F4BD-2501-4BF9-8034-B99FA30770DB}"/>
</file>

<file path=customXml/itemProps3.xml><?xml version="1.0" encoding="utf-8"?>
<ds:datastoreItem xmlns:ds="http://schemas.openxmlformats.org/officeDocument/2006/customXml" ds:itemID="{1F897C1B-374C-455F-8920-3A4AD87EA1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560</TotalTime>
  <Words>1073</Words>
  <Application>Microsoft Office PowerPoint</Application>
  <PresentationFormat>Widescreen</PresentationFormat>
  <Paragraphs>100</Paragraphs>
  <Slides>17</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Consolas</vt:lpstr>
      <vt:lpstr>Segoe UI</vt:lpstr>
      <vt:lpstr>Segoe UI Light</vt:lpstr>
      <vt:lpstr>Segoe UI Semibold</vt:lpstr>
      <vt:lpstr>Segoe UI Semilight</vt:lpstr>
      <vt:lpstr>Wingdings</vt:lpstr>
      <vt:lpstr>Office 365 PPT Template - 2017</vt:lpstr>
      <vt:lpstr>1_5-50109_Microsoft_Light_Template</vt:lpstr>
      <vt:lpstr>4_Office 365 PPT Template - 2017</vt:lpstr>
      <vt:lpstr>Microsoft Configuration Service Providers</vt:lpstr>
      <vt:lpstr>Agenda</vt:lpstr>
      <vt:lpstr>What is Microsoft CSP</vt:lpstr>
      <vt:lpstr>Why should you learn about CSPs?</vt:lpstr>
      <vt:lpstr>CSPs in Windows Configuration Designer</vt:lpstr>
      <vt:lpstr>PowerPoint Presentation</vt:lpstr>
      <vt:lpstr>Account CSP</vt:lpstr>
      <vt:lpstr>BitLocker CSP</vt:lpstr>
      <vt:lpstr>CellularSettings CSP</vt:lpstr>
      <vt:lpstr>Defender CSP</vt:lpstr>
      <vt:lpstr>DynamicManagement CSP</vt:lpstr>
      <vt:lpstr>EnterpriseDataProtection CSP</vt:lpstr>
      <vt:lpstr>RemoteWipe CSP</vt:lpstr>
      <vt:lpstr>UEFI CSP</vt:lpstr>
      <vt:lpstr>WindowsLicensing CSP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Platforms Overview</dc:title>
  <dc:creator>Steve Adams (pro•duhk•tiv)</dc:creator>
  <cp:lastModifiedBy>Arturo Hamilton</cp:lastModifiedBy>
  <cp:revision>18</cp:revision>
  <dcterms:modified xsi:type="dcterms:W3CDTF">2018-12-06T23:11:25Z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0x010100CECA572CC67F114CA5AEF64B090758F2</vt:lpwstr>
  </property>
  <property fmtid="{D5CDD505-2E9C-101B-9397-08002B2CF9AE}" pid="3" name="MSIP_Label_75212135-9234-47a0-a836-df5f1b370b97_Enabled">
    <vt:lpwstr>True</vt:lpwstr>
  </property>
  <property fmtid="{D5CDD505-2E9C-101B-9397-08002B2CF9AE}" pid="4" name="MSIP_Label_75212135-9234-47a0-a836-df5f1b370b97_SiteId">
    <vt:lpwstr>511ce6e0-0e57-4c9f-acd1-4154a6b4c914</vt:lpwstr>
  </property>
  <property fmtid="{D5CDD505-2E9C-101B-9397-08002B2CF9AE}" pid="5" name="MSIP_Label_75212135-9234-47a0-a836-df5f1b370b97_Ref">
    <vt:lpwstr>https://api.informationprotection.azure.com/api/511ce6e0-0e57-4c9f-acd1-4154a6b4c914</vt:lpwstr>
  </property>
  <property fmtid="{D5CDD505-2E9C-101B-9397-08002B2CF9AE}" pid="6" name="MSIP_Label_75212135-9234-47a0-a836-df5f1b370b97_Owner">
    <vt:lpwstr>artur@AHAMILTON-DELL7</vt:lpwstr>
  </property>
  <property fmtid="{D5CDD505-2E9C-101B-9397-08002B2CF9AE}" pid="7" name="MSIP_Label_75212135-9234-47a0-a836-df5f1b370b97_SetDate">
    <vt:lpwstr>2018-01-30T08:47:45.7664925+00:00</vt:lpwstr>
  </property>
  <property fmtid="{D5CDD505-2E9C-101B-9397-08002B2CF9AE}" pid="8" name="MSIP_Label_75212135-9234-47a0-a836-df5f1b370b97_Name">
    <vt:lpwstr>Public</vt:lpwstr>
  </property>
  <property fmtid="{D5CDD505-2E9C-101B-9397-08002B2CF9AE}" pid="9" name="MSIP_Label_75212135-9234-47a0-a836-df5f1b370b97_Application">
    <vt:lpwstr>Microsoft Azure Information Protection</vt:lpwstr>
  </property>
  <property fmtid="{D5CDD505-2E9C-101B-9397-08002B2CF9AE}" pid="10" name="MSIP_Label_75212135-9234-47a0-a836-df5f1b370b97_Extended_MSFT_Method">
    <vt:lpwstr>Automatic</vt:lpwstr>
  </property>
  <property fmtid="{D5CDD505-2E9C-101B-9397-08002B2CF9AE}" pid="11" name="Sensitivity">
    <vt:lpwstr>Public</vt:lpwstr>
  </property>
</Properties>
</file>