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1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51" r:id="rId5"/>
    <p:sldMasterId id="2147483771" r:id="rId6"/>
  </p:sldMasterIdLst>
  <p:notesMasterIdLst>
    <p:notesMasterId r:id="rId22"/>
  </p:notesMasterIdLst>
  <p:sldIdLst>
    <p:sldId id="257" r:id="rId7"/>
    <p:sldId id="258" r:id="rId8"/>
    <p:sldId id="335" r:id="rId9"/>
    <p:sldId id="336" r:id="rId10"/>
    <p:sldId id="339" r:id="rId11"/>
    <p:sldId id="341" r:id="rId12"/>
    <p:sldId id="342" r:id="rId13"/>
    <p:sldId id="343" r:id="rId14"/>
    <p:sldId id="344" r:id="rId15"/>
    <p:sldId id="345" r:id="rId16"/>
    <p:sldId id="346" r:id="rId17"/>
    <p:sldId id="347" r:id="rId18"/>
    <p:sldId id="348" r:id="rId19"/>
    <p:sldId id="333" r:id="rId20"/>
    <p:sldId id="42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79E580-B766-4B96-93C2-B6641B7EE95A}" v="29" dt="2018-11-28T07:35:42.3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60" autoAdjust="0"/>
    <p:restoredTop sz="78754" autoAdjust="0"/>
  </p:normalViewPr>
  <p:slideViewPr>
    <p:cSldViewPr snapToGrid="0">
      <p:cViewPr varScale="1">
        <p:scale>
          <a:sx n="91" d="100"/>
          <a:sy n="91" d="100"/>
        </p:scale>
        <p:origin x="516" y="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turo Hamilton" userId="5c61d2f4-0efd-44bf-b648-041247b2840e" providerId="ADAL" clId="{438CAE41-CEF8-4318-8822-F4A20E9267FD}"/>
    <pc:docChg chg="undo addSld delSld modSld">
      <pc:chgData name="Arturo Hamilton" userId="5c61d2f4-0efd-44bf-b648-041247b2840e" providerId="ADAL" clId="{438CAE41-CEF8-4318-8822-F4A20E9267FD}" dt="2018-11-28T07:37:04.047" v="181" actId="404"/>
      <pc:docMkLst>
        <pc:docMk/>
      </pc:docMkLst>
      <pc:sldChg chg="del">
        <pc:chgData name="Arturo Hamilton" userId="5c61d2f4-0efd-44bf-b648-041247b2840e" providerId="ADAL" clId="{438CAE41-CEF8-4318-8822-F4A20E9267FD}" dt="2018-11-28T07:31:34.490" v="0" actId="2696"/>
        <pc:sldMkLst>
          <pc:docMk/>
          <pc:sldMk cId="1163096059" sldId="264"/>
        </pc:sldMkLst>
      </pc:sldChg>
      <pc:sldChg chg="del">
        <pc:chgData name="Arturo Hamilton" userId="5c61d2f4-0efd-44bf-b648-041247b2840e" providerId="ADAL" clId="{438CAE41-CEF8-4318-8822-F4A20E9267FD}" dt="2018-11-28T07:31:34.967" v="2" actId="2696"/>
        <pc:sldMkLst>
          <pc:docMk/>
          <pc:sldMk cId="344257168" sldId="265"/>
        </pc:sldMkLst>
      </pc:sldChg>
      <pc:sldChg chg="del">
        <pc:chgData name="Arturo Hamilton" userId="5c61d2f4-0efd-44bf-b648-041247b2840e" providerId="ADAL" clId="{438CAE41-CEF8-4318-8822-F4A20E9267FD}" dt="2018-11-28T07:31:35.015" v="4" actId="2696"/>
        <pc:sldMkLst>
          <pc:docMk/>
          <pc:sldMk cId="2907484561" sldId="266"/>
        </pc:sldMkLst>
      </pc:sldChg>
      <pc:sldChg chg="del">
        <pc:chgData name="Arturo Hamilton" userId="5c61d2f4-0efd-44bf-b648-041247b2840e" providerId="ADAL" clId="{438CAE41-CEF8-4318-8822-F4A20E9267FD}" dt="2018-11-28T07:31:35.048" v="5" actId="2696"/>
        <pc:sldMkLst>
          <pc:docMk/>
          <pc:sldMk cId="1533475231" sldId="267"/>
        </pc:sldMkLst>
      </pc:sldChg>
      <pc:sldChg chg="del">
        <pc:chgData name="Arturo Hamilton" userId="5c61d2f4-0efd-44bf-b648-041247b2840e" providerId="ADAL" clId="{438CAE41-CEF8-4318-8822-F4A20E9267FD}" dt="2018-11-28T07:31:35.118" v="6" actId="2696"/>
        <pc:sldMkLst>
          <pc:docMk/>
          <pc:sldMk cId="3768409971" sldId="268"/>
        </pc:sldMkLst>
      </pc:sldChg>
      <pc:sldChg chg="del">
        <pc:chgData name="Arturo Hamilton" userId="5c61d2f4-0efd-44bf-b648-041247b2840e" providerId="ADAL" clId="{438CAE41-CEF8-4318-8822-F4A20E9267FD}" dt="2018-11-28T07:31:35.150" v="8" actId="2696"/>
        <pc:sldMkLst>
          <pc:docMk/>
          <pc:sldMk cId="945126075" sldId="309"/>
        </pc:sldMkLst>
      </pc:sldChg>
      <pc:sldChg chg="del">
        <pc:chgData name="Arturo Hamilton" userId="5c61d2f4-0efd-44bf-b648-041247b2840e" providerId="ADAL" clId="{438CAE41-CEF8-4318-8822-F4A20E9267FD}" dt="2018-11-28T07:31:35.266" v="9" actId="2696"/>
        <pc:sldMkLst>
          <pc:docMk/>
          <pc:sldMk cId="3858195951" sldId="310"/>
        </pc:sldMkLst>
      </pc:sldChg>
      <pc:sldChg chg="del">
        <pc:chgData name="Arturo Hamilton" userId="5c61d2f4-0efd-44bf-b648-041247b2840e" providerId="ADAL" clId="{438CAE41-CEF8-4318-8822-F4A20E9267FD}" dt="2018-11-28T07:31:35.344" v="10" actId="2696"/>
        <pc:sldMkLst>
          <pc:docMk/>
          <pc:sldMk cId="3547818105" sldId="311"/>
        </pc:sldMkLst>
      </pc:sldChg>
      <pc:sldChg chg="del">
        <pc:chgData name="Arturo Hamilton" userId="5c61d2f4-0efd-44bf-b648-041247b2840e" providerId="ADAL" clId="{438CAE41-CEF8-4318-8822-F4A20E9267FD}" dt="2018-11-28T07:31:35.369" v="11" actId="2696"/>
        <pc:sldMkLst>
          <pc:docMk/>
          <pc:sldMk cId="3639231708" sldId="315"/>
        </pc:sldMkLst>
      </pc:sldChg>
      <pc:sldChg chg="del">
        <pc:chgData name="Arturo Hamilton" userId="5c61d2f4-0efd-44bf-b648-041247b2840e" providerId="ADAL" clId="{438CAE41-CEF8-4318-8822-F4A20E9267FD}" dt="2018-11-28T07:31:35.398" v="13" actId="2696"/>
        <pc:sldMkLst>
          <pc:docMk/>
          <pc:sldMk cId="1811278418" sldId="316"/>
        </pc:sldMkLst>
      </pc:sldChg>
      <pc:sldChg chg="del">
        <pc:chgData name="Arturo Hamilton" userId="5c61d2f4-0efd-44bf-b648-041247b2840e" providerId="ADAL" clId="{438CAE41-CEF8-4318-8822-F4A20E9267FD}" dt="2018-11-28T07:31:35.442" v="14" actId="2696"/>
        <pc:sldMkLst>
          <pc:docMk/>
          <pc:sldMk cId="698531855" sldId="317"/>
        </pc:sldMkLst>
      </pc:sldChg>
      <pc:sldChg chg="del">
        <pc:chgData name="Arturo Hamilton" userId="5c61d2f4-0efd-44bf-b648-041247b2840e" providerId="ADAL" clId="{438CAE41-CEF8-4318-8822-F4A20E9267FD}" dt="2018-11-28T07:31:35.478" v="15" actId="2696"/>
        <pc:sldMkLst>
          <pc:docMk/>
          <pc:sldMk cId="1586645399" sldId="318"/>
        </pc:sldMkLst>
      </pc:sldChg>
      <pc:sldChg chg="del">
        <pc:chgData name="Arturo Hamilton" userId="5c61d2f4-0efd-44bf-b648-041247b2840e" providerId="ADAL" clId="{438CAE41-CEF8-4318-8822-F4A20E9267FD}" dt="2018-11-28T07:31:35.543" v="16" actId="2696"/>
        <pc:sldMkLst>
          <pc:docMk/>
          <pc:sldMk cId="2420142497" sldId="319"/>
        </pc:sldMkLst>
      </pc:sldChg>
      <pc:sldChg chg="del">
        <pc:chgData name="Arturo Hamilton" userId="5c61d2f4-0efd-44bf-b648-041247b2840e" providerId="ADAL" clId="{438CAE41-CEF8-4318-8822-F4A20E9267FD}" dt="2018-11-28T07:31:35.712" v="17" actId="2696"/>
        <pc:sldMkLst>
          <pc:docMk/>
          <pc:sldMk cId="1613782625" sldId="320"/>
        </pc:sldMkLst>
      </pc:sldChg>
      <pc:sldChg chg="del">
        <pc:chgData name="Arturo Hamilton" userId="5c61d2f4-0efd-44bf-b648-041247b2840e" providerId="ADAL" clId="{438CAE41-CEF8-4318-8822-F4A20E9267FD}" dt="2018-11-28T07:31:35.802" v="18" actId="2696"/>
        <pc:sldMkLst>
          <pc:docMk/>
          <pc:sldMk cId="3898879506" sldId="321"/>
        </pc:sldMkLst>
      </pc:sldChg>
      <pc:sldChg chg="del">
        <pc:chgData name="Arturo Hamilton" userId="5c61d2f4-0efd-44bf-b648-041247b2840e" providerId="ADAL" clId="{438CAE41-CEF8-4318-8822-F4A20E9267FD}" dt="2018-11-28T07:31:35.874" v="19" actId="2696"/>
        <pc:sldMkLst>
          <pc:docMk/>
          <pc:sldMk cId="223058742" sldId="322"/>
        </pc:sldMkLst>
      </pc:sldChg>
      <pc:sldChg chg="del">
        <pc:chgData name="Arturo Hamilton" userId="5c61d2f4-0efd-44bf-b648-041247b2840e" providerId="ADAL" clId="{438CAE41-CEF8-4318-8822-F4A20E9267FD}" dt="2018-11-28T07:31:37.159" v="28" actId="2696"/>
        <pc:sldMkLst>
          <pc:docMk/>
          <pc:sldMk cId="1386062262" sldId="324"/>
        </pc:sldMkLst>
      </pc:sldChg>
      <pc:sldChg chg="del">
        <pc:chgData name="Arturo Hamilton" userId="5c61d2f4-0efd-44bf-b648-041247b2840e" providerId="ADAL" clId="{438CAE41-CEF8-4318-8822-F4A20E9267FD}" dt="2018-11-28T07:31:37.264" v="29" actId="2696"/>
        <pc:sldMkLst>
          <pc:docMk/>
          <pc:sldMk cId="3189332659" sldId="325"/>
        </pc:sldMkLst>
      </pc:sldChg>
      <pc:sldChg chg="del">
        <pc:chgData name="Arturo Hamilton" userId="5c61d2f4-0efd-44bf-b648-041247b2840e" providerId="ADAL" clId="{438CAE41-CEF8-4318-8822-F4A20E9267FD}" dt="2018-11-28T07:31:37.297" v="30" actId="2696"/>
        <pc:sldMkLst>
          <pc:docMk/>
          <pc:sldMk cId="2787604451" sldId="326"/>
        </pc:sldMkLst>
      </pc:sldChg>
      <pc:sldChg chg="del">
        <pc:chgData name="Arturo Hamilton" userId="5c61d2f4-0efd-44bf-b648-041247b2840e" providerId="ADAL" clId="{438CAE41-CEF8-4318-8822-F4A20E9267FD}" dt="2018-11-28T07:31:37.328" v="31" actId="2696"/>
        <pc:sldMkLst>
          <pc:docMk/>
          <pc:sldMk cId="3637769627" sldId="327"/>
        </pc:sldMkLst>
      </pc:sldChg>
      <pc:sldChg chg="del">
        <pc:chgData name="Arturo Hamilton" userId="5c61d2f4-0efd-44bf-b648-041247b2840e" providerId="ADAL" clId="{438CAE41-CEF8-4318-8822-F4A20E9267FD}" dt="2018-11-28T07:31:37.343" v="32" actId="2696"/>
        <pc:sldMkLst>
          <pc:docMk/>
          <pc:sldMk cId="2788342521" sldId="328"/>
        </pc:sldMkLst>
      </pc:sldChg>
      <pc:sldChg chg="del">
        <pc:chgData name="Arturo Hamilton" userId="5c61d2f4-0efd-44bf-b648-041247b2840e" providerId="ADAL" clId="{438CAE41-CEF8-4318-8822-F4A20E9267FD}" dt="2018-11-28T07:31:37.364" v="33" actId="2696"/>
        <pc:sldMkLst>
          <pc:docMk/>
          <pc:sldMk cId="499394493" sldId="329"/>
        </pc:sldMkLst>
      </pc:sldChg>
      <pc:sldChg chg="del">
        <pc:chgData name="Arturo Hamilton" userId="5c61d2f4-0efd-44bf-b648-041247b2840e" providerId="ADAL" clId="{438CAE41-CEF8-4318-8822-F4A20E9267FD}" dt="2018-11-28T07:31:37.405" v="34" actId="2696"/>
        <pc:sldMkLst>
          <pc:docMk/>
          <pc:sldMk cId="336760655" sldId="330"/>
        </pc:sldMkLst>
      </pc:sldChg>
      <pc:sldChg chg="del">
        <pc:chgData name="Arturo Hamilton" userId="5c61d2f4-0efd-44bf-b648-041247b2840e" providerId="ADAL" clId="{438CAE41-CEF8-4318-8822-F4A20E9267FD}" dt="2018-11-28T07:31:37.436" v="35" actId="2696"/>
        <pc:sldMkLst>
          <pc:docMk/>
          <pc:sldMk cId="708648235" sldId="331"/>
        </pc:sldMkLst>
      </pc:sldChg>
      <pc:sldChg chg="del">
        <pc:chgData name="Arturo Hamilton" userId="5c61d2f4-0efd-44bf-b648-041247b2840e" providerId="ADAL" clId="{438CAE41-CEF8-4318-8822-F4A20E9267FD}" dt="2018-11-28T07:31:37.448" v="36" actId="2696"/>
        <pc:sldMkLst>
          <pc:docMk/>
          <pc:sldMk cId="1547767631" sldId="332"/>
        </pc:sldMkLst>
      </pc:sldChg>
      <pc:sldChg chg="modSp">
        <pc:chgData name="Arturo Hamilton" userId="5c61d2f4-0efd-44bf-b648-041247b2840e" providerId="ADAL" clId="{438CAE41-CEF8-4318-8822-F4A20E9267FD}" dt="2018-11-28T07:35:44.010" v="144" actId="20577"/>
        <pc:sldMkLst>
          <pc:docMk/>
          <pc:sldMk cId="101565506" sldId="333"/>
        </pc:sldMkLst>
        <pc:spChg chg="mod">
          <ac:chgData name="Arturo Hamilton" userId="5c61d2f4-0efd-44bf-b648-041247b2840e" providerId="ADAL" clId="{438CAE41-CEF8-4318-8822-F4A20E9267FD}" dt="2018-11-28T07:35:44.010" v="144" actId="20577"/>
          <ac:spMkLst>
            <pc:docMk/>
            <pc:sldMk cId="101565506" sldId="333"/>
            <ac:spMk id="2" creationId="{70967734-E499-4AD8-B503-91002C257E4B}"/>
          </ac:spMkLst>
        </pc:spChg>
      </pc:sldChg>
      <pc:sldChg chg="modSp add del">
        <pc:chgData name="Arturo Hamilton" userId="5c61d2f4-0efd-44bf-b648-041247b2840e" providerId="ADAL" clId="{438CAE41-CEF8-4318-8822-F4A20E9267FD}" dt="2018-11-28T07:36:04.479" v="157" actId="3062"/>
        <pc:sldMkLst>
          <pc:docMk/>
          <pc:sldMk cId="1124983059" sldId="335"/>
        </pc:sldMkLst>
        <pc:spChg chg="mod">
          <ac:chgData name="Arturo Hamilton" userId="5c61d2f4-0efd-44bf-b648-041247b2840e" providerId="ADAL" clId="{438CAE41-CEF8-4318-8822-F4A20E9267FD}" dt="2018-11-28T07:36:04.479" v="157" actId="3062"/>
          <ac:spMkLst>
            <pc:docMk/>
            <pc:sldMk cId="1124983059" sldId="335"/>
            <ac:spMk id="3" creationId="{38DA9E78-923A-4277-A9AB-567C6AF4DB8D}"/>
          </ac:spMkLst>
        </pc:spChg>
      </pc:sldChg>
      <pc:sldChg chg="modSp add del">
        <pc:chgData name="Arturo Hamilton" userId="5c61d2f4-0efd-44bf-b648-041247b2840e" providerId="ADAL" clId="{438CAE41-CEF8-4318-8822-F4A20E9267FD}" dt="2018-11-28T07:36:12.606" v="158" actId="3062"/>
        <pc:sldMkLst>
          <pc:docMk/>
          <pc:sldMk cId="3930060222" sldId="336"/>
        </pc:sldMkLst>
        <pc:spChg chg="mod">
          <ac:chgData name="Arturo Hamilton" userId="5c61d2f4-0efd-44bf-b648-041247b2840e" providerId="ADAL" clId="{438CAE41-CEF8-4318-8822-F4A20E9267FD}" dt="2018-11-28T07:36:12.606" v="158" actId="3062"/>
          <ac:spMkLst>
            <pc:docMk/>
            <pc:sldMk cId="3930060222" sldId="336"/>
            <ac:spMk id="2" creationId="{00000000-0000-0000-0000-000000000000}"/>
          </ac:spMkLst>
        </pc:spChg>
        <pc:spChg chg="mod">
          <ac:chgData name="Arturo Hamilton" userId="5c61d2f4-0efd-44bf-b648-041247b2840e" providerId="ADAL" clId="{438CAE41-CEF8-4318-8822-F4A20E9267FD}" dt="2018-11-28T07:32:37.233" v="44" actId="207"/>
          <ac:spMkLst>
            <pc:docMk/>
            <pc:sldMk cId="3930060222" sldId="336"/>
            <ac:spMk id="17" creationId="{00000000-0000-0000-0000-000000000000}"/>
          </ac:spMkLst>
        </pc:spChg>
      </pc:sldChg>
      <pc:sldChg chg="modSp add del">
        <pc:chgData name="Arturo Hamilton" userId="5c61d2f4-0efd-44bf-b648-041247b2840e" providerId="ADAL" clId="{438CAE41-CEF8-4318-8822-F4A20E9267FD}" dt="2018-11-28T07:36:16.613" v="159" actId="3062"/>
        <pc:sldMkLst>
          <pc:docMk/>
          <pc:sldMk cId="3696878132" sldId="339"/>
        </pc:sldMkLst>
        <pc:spChg chg="mod">
          <ac:chgData name="Arturo Hamilton" userId="5c61d2f4-0efd-44bf-b648-041247b2840e" providerId="ADAL" clId="{438CAE41-CEF8-4318-8822-F4A20E9267FD}" dt="2018-11-28T07:36:16.613" v="159" actId="3062"/>
          <ac:spMkLst>
            <pc:docMk/>
            <pc:sldMk cId="3696878132" sldId="339"/>
            <ac:spMk id="2" creationId="{00000000-0000-0000-0000-000000000000}"/>
          </ac:spMkLst>
        </pc:spChg>
        <pc:spChg chg="mod">
          <ac:chgData name="Arturo Hamilton" userId="5c61d2f4-0efd-44bf-b648-041247b2840e" providerId="ADAL" clId="{438CAE41-CEF8-4318-8822-F4A20E9267FD}" dt="2018-11-28T07:32:41.800" v="45" actId="207"/>
          <ac:spMkLst>
            <pc:docMk/>
            <pc:sldMk cId="3696878132" sldId="339"/>
            <ac:spMk id="17" creationId="{00000000-0000-0000-0000-000000000000}"/>
          </ac:spMkLst>
        </pc:spChg>
      </pc:sldChg>
      <pc:sldChg chg="modSp">
        <pc:chgData name="Arturo Hamilton" userId="5c61d2f4-0efd-44bf-b648-041247b2840e" providerId="ADAL" clId="{438CAE41-CEF8-4318-8822-F4A20E9267FD}" dt="2018-11-28T07:36:29.559" v="165" actId="3062"/>
        <pc:sldMkLst>
          <pc:docMk/>
          <pc:sldMk cId="571886685" sldId="342"/>
        </pc:sldMkLst>
        <pc:spChg chg="mod">
          <ac:chgData name="Arturo Hamilton" userId="5c61d2f4-0efd-44bf-b648-041247b2840e" providerId="ADAL" clId="{438CAE41-CEF8-4318-8822-F4A20E9267FD}" dt="2018-11-28T07:36:29.559" v="165" actId="3062"/>
          <ac:spMkLst>
            <pc:docMk/>
            <pc:sldMk cId="571886685" sldId="342"/>
            <ac:spMk id="2" creationId="{00000000-0000-0000-0000-000000000000}"/>
          </ac:spMkLst>
        </pc:spChg>
        <pc:spChg chg="mod">
          <ac:chgData name="Arturo Hamilton" userId="5c61d2f4-0efd-44bf-b648-041247b2840e" providerId="ADAL" clId="{438CAE41-CEF8-4318-8822-F4A20E9267FD}" dt="2018-11-28T07:34:57.625" v="132" actId="207"/>
          <ac:spMkLst>
            <pc:docMk/>
            <pc:sldMk cId="571886685" sldId="342"/>
            <ac:spMk id="16" creationId="{00000000-0000-0000-0000-000000000000}"/>
          </ac:spMkLst>
        </pc:spChg>
        <pc:spChg chg="mod">
          <ac:chgData name="Arturo Hamilton" userId="5c61d2f4-0efd-44bf-b648-041247b2840e" providerId="ADAL" clId="{438CAE41-CEF8-4318-8822-F4A20E9267FD}" dt="2018-11-28T07:33:13.315" v="72" actId="207"/>
          <ac:spMkLst>
            <pc:docMk/>
            <pc:sldMk cId="571886685" sldId="342"/>
            <ac:spMk id="17" creationId="{00000000-0000-0000-0000-000000000000}"/>
          </ac:spMkLst>
        </pc:spChg>
        <pc:spChg chg="mod">
          <ac:chgData name="Arturo Hamilton" userId="5c61d2f4-0efd-44bf-b648-041247b2840e" providerId="ADAL" clId="{438CAE41-CEF8-4318-8822-F4A20E9267FD}" dt="2018-11-28T07:35:01.085" v="133" actId="207"/>
          <ac:spMkLst>
            <pc:docMk/>
            <pc:sldMk cId="571886685" sldId="342"/>
            <ac:spMk id="19" creationId="{00000000-0000-0000-0000-000000000000}"/>
          </ac:spMkLst>
        </pc:spChg>
        <pc:spChg chg="mod">
          <ac:chgData name="Arturo Hamilton" userId="5c61d2f4-0efd-44bf-b648-041247b2840e" providerId="ADAL" clId="{438CAE41-CEF8-4318-8822-F4A20E9267FD}" dt="2018-11-28T07:33:16.917" v="73" actId="207"/>
          <ac:spMkLst>
            <pc:docMk/>
            <pc:sldMk cId="571886685" sldId="342"/>
            <ac:spMk id="20" creationId="{00000000-0000-0000-0000-000000000000}"/>
          </ac:spMkLst>
        </pc:spChg>
        <pc:spChg chg="mod">
          <ac:chgData name="Arturo Hamilton" userId="5c61d2f4-0efd-44bf-b648-041247b2840e" providerId="ADAL" clId="{438CAE41-CEF8-4318-8822-F4A20E9267FD}" dt="2018-11-28T07:35:05.670" v="134" actId="207"/>
          <ac:spMkLst>
            <pc:docMk/>
            <pc:sldMk cId="571886685" sldId="342"/>
            <ac:spMk id="22" creationId="{00000000-0000-0000-0000-000000000000}"/>
          </ac:spMkLst>
        </pc:spChg>
        <pc:spChg chg="mod">
          <ac:chgData name="Arturo Hamilton" userId="5c61d2f4-0efd-44bf-b648-041247b2840e" providerId="ADAL" clId="{438CAE41-CEF8-4318-8822-F4A20E9267FD}" dt="2018-11-28T07:33:20.051" v="74" actId="207"/>
          <ac:spMkLst>
            <pc:docMk/>
            <pc:sldMk cId="571886685" sldId="342"/>
            <ac:spMk id="23" creationId="{00000000-0000-0000-0000-000000000000}"/>
          </ac:spMkLst>
        </pc:spChg>
      </pc:sldChg>
      <pc:sldChg chg="modSp">
        <pc:chgData name="Arturo Hamilton" userId="5c61d2f4-0efd-44bf-b648-041247b2840e" providerId="ADAL" clId="{438CAE41-CEF8-4318-8822-F4A20E9267FD}" dt="2018-11-28T07:36:42.471" v="171" actId="3062"/>
        <pc:sldMkLst>
          <pc:docMk/>
          <pc:sldMk cId="2450439293" sldId="343"/>
        </pc:sldMkLst>
        <pc:spChg chg="mod">
          <ac:chgData name="Arturo Hamilton" userId="5c61d2f4-0efd-44bf-b648-041247b2840e" providerId="ADAL" clId="{438CAE41-CEF8-4318-8822-F4A20E9267FD}" dt="2018-11-28T07:36:42.471" v="171" actId="3062"/>
          <ac:spMkLst>
            <pc:docMk/>
            <pc:sldMk cId="2450439293" sldId="343"/>
            <ac:spMk id="2" creationId="{00000000-0000-0000-0000-000000000000}"/>
          </ac:spMkLst>
        </pc:spChg>
        <pc:spChg chg="mod">
          <ac:chgData name="Arturo Hamilton" userId="5c61d2f4-0efd-44bf-b648-041247b2840e" providerId="ADAL" clId="{438CAE41-CEF8-4318-8822-F4A20E9267FD}" dt="2018-11-28T07:35:10.341" v="135" actId="207"/>
          <ac:spMkLst>
            <pc:docMk/>
            <pc:sldMk cId="2450439293" sldId="343"/>
            <ac:spMk id="10" creationId="{00000000-0000-0000-0000-000000000000}"/>
          </ac:spMkLst>
        </pc:spChg>
        <pc:spChg chg="mod">
          <ac:chgData name="Arturo Hamilton" userId="5c61d2f4-0efd-44bf-b648-041247b2840e" providerId="ADAL" clId="{438CAE41-CEF8-4318-8822-F4A20E9267FD}" dt="2018-11-28T07:33:40.836" v="95" actId="207"/>
          <ac:spMkLst>
            <pc:docMk/>
            <pc:sldMk cId="2450439293" sldId="343"/>
            <ac:spMk id="11" creationId="{00000000-0000-0000-0000-000000000000}"/>
          </ac:spMkLst>
        </pc:spChg>
        <pc:spChg chg="mod">
          <ac:chgData name="Arturo Hamilton" userId="5c61d2f4-0efd-44bf-b648-041247b2840e" providerId="ADAL" clId="{438CAE41-CEF8-4318-8822-F4A20E9267FD}" dt="2018-11-28T07:35:13.205" v="136" actId="207"/>
          <ac:spMkLst>
            <pc:docMk/>
            <pc:sldMk cId="2450439293" sldId="343"/>
            <ac:spMk id="13" creationId="{00000000-0000-0000-0000-000000000000}"/>
          </ac:spMkLst>
        </pc:spChg>
        <pc:spChg chg="mod">
          <ac:chgData name="Arturo Hamilton" userId="5c61d2f4-0efd-44bf-b648-041247b2840e" providerId="ADAL" clId="{438CAE41-CEF8-4318-8822-F4A20E9267FD}" dt="2018-11-28T07:33:37.126" v="94" actId="207"/>
          <ac:spMkLst>
            <pc:docMk/>
            <pc:sldMk cId="2450439293" sldId="343"/>
            <ac:spMk id="14" creationId="{00000000-0000-0000-0000-000000000000}"/>
          </ac:spMkLst>
        </pc:spChg>
        <pc:spChg chg="mod">
          <ac:chgData name="Arturo Hamilton" userId="5c61d2f4-0efd-44bf-b648-041247b2840e" providerId="ADAL" clId="{438CAE41-CEF8-4318-8822-F4A20E9267FD}" dt="2018-11-28T07:35:15.078" v="137" actId="207"/>
          <ac:spMkLst>
            <pc:docMk/>
            <pc:sldMk cId="2450439293" sldId="343"/>
            <ac:spMk id="16" creationId="{00000000-0000-0000-0000-000000000000}"/>
          </ac:spMkLst>
        </pc:spChg>
        <pc:spChg chg="mod">
          <ac:chgData name="Arturo Hamilton" userId="5c61d2f4-0efd-44bf-b648-041247b2840e" providerId="ADAL" clId="{438CAE41-CEF8-4318-8822-F4A20E9267FD}" dt="2018-11-28T07:33:44.397" v="96" actId="207"/>
          <ac:spMkLst>
            <pc:docMk/>
            <pc:sldMk cId="2450439293" sldId="343"/>
            <ac:spMk id="17" creationId="{00000000-0000-0000-0000-000000000000}"/>
          </ac:spMkLst>
        </pc:spChg>
      </pc:sldChg>
      <pc:sldChg chg="modSp">
        <pc:chgData name="Arturo Hamilton" userId="5c61d2f4-0efd-44bf-b648-041247b2840e" providerId="ADAL" clId="{438CAE41-CEF8-4318-8822-F4A20E9267FD}" dt="2018-11-28T07:36:50.638" v="177" actId="3062"/>
        <pc:sldMkLst>
          <pc:docMk/>
          <pc:sldMk cId="1605130965" sldId="344"/>
        </pc:sldMkLst>
        <pc:spChg chg="mod">
          <ac:chgData name="Arturo Hamilton" userId="5c61d2f4-0efd-44bf-b648-041247b2840e" providerId="ADAL" clId="{438CAE41-CEF8-4318-8822-F4A20E9267FD}" dt="2018-11-28T07:36:50.638" v="177" actId="3062"/>
          <ac:spMkLst>
            <pc:docMk/>
            <pc:sldMk cId="1605130965" sldId="344"/>
            <ac:spMk id="2" creationId="{00000000-0000-0000-0000-000000000000}"/>
          </ac:spMkLst>
        </pc:spChg>
        <pc:spChg chg="mod">
          <ac:chgData name="Arturo Hamilton" userId="5c61d2f4-0efd-44bf-b648-041247b2840e" providerId="ADAL" clId="{438CAE41-CEF8-4318-8822-F4A20E9267FD}" dt="2018-11-28T07:35:22.062" v="140" actId="207"/>
          <ac:spMkLst>
            <pc:docMk/>
            <pc:sldMk cId="1605130965" sldId="344"/>
            <ac:spMk id="12" creationId="{00000000-0000-0000-0000-000000000000}"/>
          </ac:spMkLst>
        </pc:spChg>
        <pc:spChg chg="mod">
          <ac:chgData name="Arturo Hamilton" userId="5c61d2f4-0efd-44bf-b648-041247b2840e" providerId="ADAL" clId="{438CAE41-CEF8-4318-8822-F4A20E9267FD}" dt="2018-11-28T07:34:03.832" v="123" actId="207"/>
          <ac:spMkLst>
            <pc:docMk/>
            <pc:sldMk cId="1605130965" sldId="344"/>
            <ac:spMk id="13" creationId="{00000000-0000-0000-0000-000000000000}"/>
          </ac:spMkLst>
        </pc:spChg>
        <pc:spChg chg="mod">
          <ac:chgData name="Arturo Hamilton" userId="5c61d2f4-0efd-44bf-b648-041247b2840e" providerId="ADAL" clId="{438CAE41-CEF8-4318-8822-F4A20E9267FD}" dt="2018-11-28T07:35:20.005" v="139" actId="207"/>
          <ac:spMkLst>
            <pc:docMk/>
            <pc:sldMk cId="1605130965" sldId="344"/>
            <ac:spMk id="15" creationId="{00000000-0000-0000-0000-000000000000}"/>
          </ac:spMkLst>
        </pc:spChg>
        <pc:spChg chg="mod">
          <ac:chgData name="Arturo Hamilton" userId="5c61d2f4-0efd-44bf-b648-041247b2840e" providerId="ADAL" clId="{438CAE41-CEF8-4318-8822-F4A20E9267FD}" dt="2018-11-28T07:34:08.219" v="124" actId="207"/>
          <ac:spMkLst>
            <pc:docMk/>
            <pc:sldMk cId="1605130965" sldId="344"/>
            <ac:spMk id="16" creationId="{00000000-0000-0000-0000-000000000000}"/>
          </ac:spMkLst>
        </pc:spChg>
        <pc:spChg chg="mod">
          <ac:chgData name="Arturo Hamilton" userId="5c61d2f4-0efd-44bf-b648-041247b2840e" providerId="ADAL" clId="{438CAE41-CEF8-4318-8822-F4A20E9267FD}" dt="2018-11-28T07:35:18.365" v="138" actId="207"/>
          <ac:spMkLst>
            <pc:docMk/>
            <pc:sldMk cId="1605130965" sldId="344"/>
            <ac:spMk id="18" creationId="{00000000-0000-0000-0000-000000000000}"/>
          </ac:spMkLst>
        </pc:spChg>
        <pc:spChg chg="mod">
          <ac:chgData name="Arturo Hamilton" userId="5c61d2f4-0efd-44bf-b648-041247b2840e" providerId="ADAL" clId="{438CAE41-CEF8-4318-8822-F4A20E9267FD}" dt="2018-11-28T07:34:11.993" v="125" actId="207"/>
          <ac:spMkLst>
            <pc:docMk/>
            <pc:sldMk cId="1605130965" sldId="344"/>
            <ac:spMk id="19" creationId="{00000000-0000-0000-0000-000000000000}"/>
          </ac:spMkLst>
        </pc:spChg>
        <pc:spChg chg="mod">
          <ac:chgData name="Arturo Hamilton" userId="5c61d2f4-0efd-44bf-b648-041247b2840e" providerId="ADAL" clId="{438CAE41-CEF8-4318-8822-F4A20E9267FD}" dt="2018-11-28T07:35:24.454" v="141" actId="207"/>
          <ac:spMkLst>
            <pc:docMk/>
            <pc:sldMk cId="1605130965" sldId="344"/>
            <ac:spMk id="21" creationId="{00000000-0000-0000-0000-000000000000}"/>
          </ac:spMkLst>
        </pc:spChg>
        <pc:spChg chg="mod">
          <ac:chgData name="Arturo Hamilton" userId="5c61d2f4-0efd-44bf-b648-041247b2840e" providerId="ADAL" clId="{438CAE41-CEF8-4318-8822-F4A20E9267FD}" dt="2018-11-28T07:34:16.175" v="126" actId="207"/>
          <ac:spMkLst>
            <pc:docMk/>
            <pc:sldMk cId="1605130965" sldId="344"/>
            <ac:spMk id="22" creationId="{00000000-0000-0000-0000-000000000000}"/>
          </ac:spMkLst>
        </pc:spChg>
      </pc:sldChg>
      <pc:sldChg chg="modSp">
        <pc:chgData name="Arturo Hamilton" userId="5c61d2f4-0efd-44bf-b648-041247b2840e" providerId="ADAL" clId="{438CAE41-CEF8-4318-8822-F4A20E9267FD}" dt="2018-11-28T07:37:04.047" v="181" actId="404"/>
        <pc:sldMkLst>
          <pc:docMk/>
          <pc:sldMk cId="2378632086" sldId="345"/>
        </pc:sldMkLst>
        <pc:spChg chg="mod">
          <ac:chgData name="Arturo Hamilton" userId="5c61d2f4-0efd-44bf-b648-041247b2840e" providerId="ADAL" clId="{438CAE41-CEF8-4318-8822-F4A20E9267FD}" dt="2018-11-28T07:37:04.047" v="181" actId="404"/>
          <ac:spMkLst>
            <pc:docMk/>
            <pc:sldMk cId="2378632086" sldId="345"/>
            <ac:spMk id="2" creationId="{00000000-0000-0000-0000-000000000000}"/>
          </ac:spMkLst>
        </pc:spChg>
        <pc:spChg chg="mod">
          <ac:chgData name="Arturo Hamilton" userId="5c61d2f4-0efd-44bf-b648-041247b2840e" providerId="ADAL" clId="{438CAE41-CEF8-4318-8822-F4A20E9267FD}" dt="2018-11-28T07:34:20.525" v="127" actId="207"/>
          <ac:spMkLst>
            <pc:docMk/>
            <pc:sldMk cId="2378632086" sldId="345"/>
            <ac:spMk id="5" creationId="{00000000-0000-0000-0000-000000000000}"/>
          </ac:spMkLst>
        </pc:spChg>
        <pc:spChg chg="mod">
          <ac:chgData name="Arturo Hamilton" userId="5c61d2f4-0efd-44bf-b648-041247b2840e" providerId="ADAL" clId="{438CAE41-CEF8-4318-8822-F4A20E9267FD}" dt="2018-11-28T07:35:27.957" v="142" actId="207"/>
          <ac:spMkLst>
            <pc:docMk/>
            <pc:sldMk cId="2378632086" sldId="345"/>
            <ac:spMk id="6" creationId="{00000000-0000-0000-0000-000000000000}"/>
          </ac:spMkLst>
        </pc:spChg>
      </pc:sldChg>
      <pc:sldChg chg="modSp">
        <pc:chgData name="Arturo Hamilton" userId="5c61d2f4-0efd-44bf-b648-041247b2840e" providerId="ADAL" clId="{438CAE41-CEF8-4318-8822-F4A20E9267FD}" dt="2018-11-28T07:34:26.505" v="128" actId="207"/>
        <pc:sldMkLst>
          <pc:docMk/>
          <pc:sldMk cId="3813298408" sldId="346"/>
        </pc:sldMkLst>
        <pc:spChg chg="mod">
          <ac:chgData name="Arturo Hamilton" userId="5c61d2f4-0efd-44bf-b648-041247b2840e" providerId="ADAL" clId="{438CAE41-CEF8-4318-8822-F4A20E9267FD}" dt="2018-11-28T07:34:26.505" v="128" actId="207"/>
          <ac:spMkLst>
            <pc:docMk/>
            <pc:sldMk cId="3813298408" sldId="346"/>
            <ac:spMk id="6" creationId="{00000000-0000-0000-0000-000000000000}"/>
          </ac:spMkLst>
        </pc:spChg>
      </pc:sldChg>
      <pc:sldChg chg="modSp">
        <pc:chgData name="Arturo Hamilton" userId="5c61d2f4-0efd-44bf-b648-041247b2840e" providerId="ADAL" clId="{438CAE41-CEF8-4318-8822-F4A20E9267FD}" dt="2018-11-28T07:34:30.677" v="129" actId="207"/>
        <pc:sldMkLst>
          <pc:docMk/>
          <pc:sldMk cId="2417119322" sldId="347"/>
        </pc:sldMkLst>
        <pc:spChg chg="mod">
          <ac:chgData name="Arturo Hamilton" userId="5c61d2f4-0efd-44bf-b648-041247b2840e" providerId="ADAL" clId="{438CAE41-CEF8-4318-8822-F4A20E9267FD}" dt="2018-11-28T07:34:30.677" v="129" actId="207"/>
          <ac:spMkLst>
            <pc:docMk/>
            <pc:sldMk cId="2417119322" sldId="347"/>
            <ac:spMk id="6" creationId="{00000000-0000-0000-0000-000000000000}"/>
          </ac:spMkLst>
        </pc:spChg>
      </pc:sldChg>
      <pc:sldChg chg="modSp">
        <pc:chgData name="Arturo Hamilton" userId="5c61d2f4-0efd-44bf-b648-041247b2840e" providerId="ADAL" clId="{438CAE41-CEF8-4318-8822-F4A20E9267FD}" dt="2018-11-28T07:34:38.969" v="131" actId="207"/>
        <pc:sldMkLst>
          <pc:docMk/>
          <pc:sldMk cId="827551341" sldId="348"/>
        </pc:sldMkLst>
        <pc:spChg chg="mod">
          <ac:chgData name="Arturo Hamilton" userId="5c61d2f4-0efd-44bf-b648-041247b2840e" providerId="ADAL" clId="{438CAE41-CEF8-4318-8822-F4A20E9267FD}" dt="2018-11-28T07:34:35.091" v="130" actId="207"/>
          <ac:spMkLst>
            <pc:docMk/>
            <pc:sldMk cId="827551341" sldId="348"/>
            <ac:spMk id="6" creationId="{00000000-0000-0000-0000-000000000000}"/>
          </ac:spMkLst>
        </pc:spChg>
        <pc:spChg chg="mod">
          <ac:chgData name="Arturo Hamilton" userId="5c61d2f4-0efd-44bf-b648-041247b2840e" providerId="ADAL" clId="{438CAE41-CEF8-4318-8822-F4A20E9267FD}" dt="2018-11-28T07:34:38.969" v="131" actId="207"/>
          <ac:spMkLst>
            <pc:docMk/>
            <pc:sldMk cId="827551341" sldId="348"/>
            <ac:spMk id="7" creationId="{00000000-0000-0000-0000-000000000000}"/>
          </ac:spMkLst>
        </pc:spChg>
      </pc:sldChg>
      <pc:sldChg chg="del">
        <pc:chgData name="Arturo Hamilton" userId="5c61d2f4-0efd-44bf-b648-041247b2840e" providerId="ADAL" clId="{438CAE41-CEF8-4318-8822-F4A20E9267FD}" dt="2018-11-28T07:31:37.072" v="25" actId="2696"/>
        <pc:sldMkLst>
          <pc:docMk/>
          <pc:sldMk cId="904031809" sldId="353"/>
        </pc:sldMkLst>
      </pc:sldChg>
      <pc:sldChg chg="del">
        <pc:chgData name="Arturo Hamilton" userId="5c61d2f4-0efd-44bf-b648-041247b2840e" providerId="ADAL" clId="{438CAE41-CEF8-4318-8822-F4A20E9267FD}" dt="2018-11-28T07:31:37.098" v="26" actId="2696"/>
        <pc:sldMkLst>
          <pc:docMk/>
          <pc:sldMk cId="221266065" sldId="354"/>
        </pc:sldMkLst>
      </pc:sldChg>
      <pc:sldChg chg="del">
        <pc:chgData name="Arturo Hamilton" userId="5c61d2f4-0efd-44bf-b648-041247b2840e" providerId="ADAL" clId="{438CAE41-CEF8-4318-8822-F4A20E9267FD}" dt="2018-11-28T07:31:37.132" v="27" actId="2696"/>
        <pc:sldMkLst>
          <pc:docMk/>
          <pc:sldMk cId="916919821" sldId="355"/>
        </pc:sldMkLst>
      </pc:sldChg>
      <pc:sldChg chg="del">
        <pc:chgData name="Arturo Hamilton" userId="5c61d2f4-0efd-44bf-b648-041247b2840e" providerId="ADAL" clId="{438CAE41-CEF8-4318-8822-F4A20E9267FD}" dt="2018-11-28T07:31:36.528" v="22" actId="2696"/>
        <pc:sldMkLst>
          <pc:docMk/>
          <pc:sldMk cId="804605189" sldId="356"/>
        </pc:sldMkLst>
      </pc:sldChg>
      <pc:sldChg chg="del">
        <pc:chgData name="Arturo Hamilton" userId="5c61d2f4-0efd-44bf-b648-041247b2840e" providerId="ADAL" clId="{438CAE41-CEF8-4318-8822-F4A20E9267FD}" dt="2018-11-28T07:31:37.016" v="23" actId="2696"/>
        <pc:sldMkLst>
          <pc:docMk/>
          <pc:sldMk cId="1896753519" sldId="357"/>
        </pc:sldMkLst>
      </pc:sldChg>
      <pc:sldChg chg="del">
        <pc:chgData name="Arturo Hamilton" userId="5c61d2f4-0efd-44bf-b648-041247b2840e" providerId="ADAL" clId="{438CAE41-CEF8-4318-8822-F4A20E9267FD}" dt="2018-11-28T07:31:37.056" v="24" actId="2696"/>
        <pc:sldMkLst>
          <pc:docMk/>
          <pc:sldMk cId="4095875257" sldId="358"/>
        </pc:sldMkLst>
      </pc:sldChg>
      <pc:sldChg chg="del">
        <pc:chgData name="Arturo Hamilton" userId="5c61d2f4-0efd-44bf-b648-041247b2840e" providerId="ADAL" clId="{438CAE41-CEF8-4318-8822-F4A20E9267FD}" dt="2018-11-28T07:31:35.914" v="20" actId="2696"/>
        <pc:sldMkLst>
          <pc:docMk/>
          <pc:sldMk cId="4132203548" sldId="360"/>
        </pc:sldMkLst>
      </pc:sldChg>
      <pc:sldMasterChg chg="delSldLayout">
        <pc:chgData name="Arturo Hamilton" userId="5c61d2f4-0efd-44bf-b648-041247b2840e" providerId="ADAL" clId="{438CAE41-CEF8-4318-8822-F4A20E9267FD}" dt="2018-11-28T07:31:37.450" v="37" actId="2696"/>
        <pc:sldMasterMkLst>
          <pc:docMk/>
          <pc:sldMasterMk cId="2420470357" sldId="2147483660"/>
        </pc:sldMasterMkLst>
        <pc:sldLayoutChg chg="del">
          <pc:chgData name="Arturo Hamilton" userId="5c61d2f4-0efd-44bf-b648-041247b2840e" providerId="ADAL" clId="{438CAE41-CEF8-4318-8822-F4A20E9267FD}" dt="2018-11-28T07:31:34.969" v="3" actId="2696"/>
          <pc:sldLayoutMkLst>
            <pc:docMk/>
            <pc:sldMasterMk cId="2420470357" sldId="2147483660"/>
            <pc:sldLayoutMk cId="1684837312" sldId="2147483708"/>
          </pc:sldLayoutMkLst>
        </pc:sldLayoutChg>
        <pc:sldLayoutChg chg="del">
          <pc:chgData name="Arturo Hamilton" userId="5c61d2f4-0efd-44bf-b648-041247b2840e" providerId="ADAL" clId="{438CAE41-CEF8-4318-8822-F4A20E9267FD}" dt="2018-11-28T07:31:34.491" v="1" actId="2696"/>
          <pc:sldLayoutMkLst>
            <pc:docMk/>
            <pc:sldMasterMk cId="2420470357" sldId="2147483660"/>
            <pc:sldLayoutMk cId="1033980516" sldId="2147483710"/>
          </pc:sldLayoutMkLst>
        </pc:sldLayoutChg>
        <pc:sldLayoutChg chg="del">
          <pc:chgData name="Arturo Hamilton" userId="5c61d2f4-0efd-44bf-b648-041247b2840e" providerId="ADAL" clId="{438CAE41-CEF8-4318-8822-F4A20E9267FD}" dt="2018-11-28T07:31:35.125" v="7" actId="2696"/>
          <pc:sldLayoutMkLst>
            <pc:docMk/>
            <pc:sldMasterMk cId="2420470357" sldId="2147483660"/>
            <pc:sldLayoutMk cId="4001529671" sldId="2147483711"/>
          </pc:sldLayoutMkLst>
        </pc:sldLayoutChg>
        <pc:sldLayoutChg chg="del">
          <pc:chgData name="Arturo Hamilton" userId="5c61d2f4-0efd-44bf-b648-041247b2840e" providerId="ADAL" clId="{438CAE41-CEF8-4318-8822-F4A20E9267FD}" dt="2018-11-28T07:31:35.376" v="12" actId="2696"/>
          <pc:sldLayoutMkLst>
            <pc:docMk/>
            <pc:sldMasterMk cId="2420470357" sldId="2147483660"/>
            <pc:sldLayoutMk cId="1756379163" sldId="2147483746"/>
          </pc:sldLayoutMkLst>
        </pc:sldLayoutChg>
        <pc:sldLayoutChg chg="del">
          <pc:chgData name="Arturo Hamilton" userId="5c61d2f4-0efd-44bf-b648-041247b2840e" providerId="ADAL" clId="{438CAE41-CEF8-4318-8822-F4A20E9267FD}" dt="2018-11-28T07:31:37.450" v="37" actId="2696"/>
          <pc:sldLayoutMkLst>
            <pc:docMk/>
            <pc:sldMasterMk cId="2420470357" sldId="2147483660"/>
            <pc:sldLayoutMk cId="683285506" sldId="2147483748"/>
          </pc:sldLayoutMkLst>
        </pc:sldLayoutChg>
        <pc:sldLayoutChg chg="del">
          <pc:chgData name="Arturo Hamilton" userId="5c61d2f4-0efd-44bf-b648-041247b2840e" providerId="ADAL" clId="{438CAE41-CEF8-4318-8822-F4A20E9267FD}" dt="2018-11-28T07:31:35.915" v="21" actId="2696"/>
          <pc:sldLayoutMkLst>
            <pc:docMk/>
            <pc:sldMasterMk cId="2420470357" sldId="2147483660"/>
            <pc:sldLayoutMk cId="2598207952" sldId="21474837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2772AC-9025-4108-BDCE-91BC5097D314}" type="datetimeFigureOut">
              <a:rPr lang="en-US" smtClean="0"/>
              <a:t>11/28/2018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F6E422-F904-4CDE-A08A-8BCD988D6634}" type="slidenum">
              <a:rPr lang="en-US" smtClean="0"/>
              <a:t>‹#›</a:t>
            </a:fld>
            <a:endParaRPr lang="en-US"/>
          </a:p>
        </p:txBody>
      </p:sp>
    </p:spTree>
    <p:extLst>
      <p:ext uri="{BB962C8B-B14F-4D97-AF65-F5344CB8AC3E}">
        <p14:creationId xmlns:p14="http://schemas.microsoft.com/office/powerpoint/2010/main" val="751279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echnet.microsoft.com/en-us/itpro/windows/keep-secure/interactive-logon-display-user-information-when-the-session-is-locked"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technet.microsoft.com/en-us/itpro/windows/keep-secure/interactive-logon-dont-display-username-at-sign-in"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a:p>
          <a:p>
            <a:endParaRPr lang="en-US" sz="1200" b="0"/>
          </a:p>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1C3D530-3419-45A5-AB8A-2242E8FDFF4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11/28/2018 1:39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26674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[Positioning]</a:t>
            </a:r>
          </a:p>
          <a:p>
            <a:endParaRPr lang="en-US"/>
          </a:p>
        </p:txBody>
      </p:sp>
      <p:sp>
        <p:nvSpPr>
          <p:cNvPr id="7" name="Date Placeholder 6"/>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0ADCC2-1106-44D0-83B7-FC97951912A2}"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11/28/2018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 2017 Microsoft Corporation. All rights reserved. Microsoft, Windows,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MICROSOFT MAKES NO WARRANTIES, EXPRESS, IMPLIED OR STATUTORY, AS TO THE INFORMATION IN THIS PRESENTATION.</a:t>
            </a: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9A4D78-847F-4C54-BA0E-52B2B322D2D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3452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a:t>[Positioning]</a:t>
            </a:r>
          </a:p>
          <a:p>
            <a:endParaRPr lang="en-US" sz="900" b="0" i="0" kern="1200">
              <a:solidFill>
                <a:schemeClr val="tx1"/>
              </a:solidFill>
              <a:effectLst/>
              <a:latin typeface="Segoe UI" pitchFamily="34" charset="0"/>
              <a:ea typeface="+mn-ea"/>
              <a:cs typeface="+mn-cs"/>
            </a:endParaRPr>
          </a:p>
          <a:p>
            <a:pPr marL="171450" indent="-171450">
              <a:buFont typeface="Wingdings" panose="05000000000000000000" pitchFamily="2" charset="2"/>
              <a:buChar char="§"/>
            </a:pPr>
            <a:r>
              <a:rPr lang="en-US" sz="900" b="0" i="0" kern="1200">
                <a:solidFill>
                  <a:schemeClr val="tx1"/>
                </a:solidFill>
                <a:effectLst/>
                <a:latin typeface="Segoe UI" pitchFamily="34" charset="0"/>
                <a:ea typeface="+mn-ea"/>
                <a:cs typeface="+mn-cs"/>
              </a:rPr>
              <a:t>Although ‘application’ is a widely used term in computing, in Configuration Manager, it means something different. Think of an application like a box. This box contains one or more sets of installation files for a software package (known as a </a:t>
            </a:r>
            <a:r>
              <a:rPr lang="en-US" sz="900" b="1" i="0" kern="1200">
                <a:solidFill>
                  <a:schemeClr val="tx1"/>
                </a:solidFill>
                <a:effectLst/>
                <a:latin typeface="Segoe UI" pitchFamily="34" charset="0"/>
                <a:ea typeface="+mn-ea"/>
                <a:cs typeface="+mn-cs"/>
              </a:rPr>
              <a:t>deployment type</a:t>
            </a:r>
            <a:r>
              <a:rPr lang="en-US" sz="900" b="0" i="0" kern="1200">
                <a:solidFill>
                  <a:schemeClr val="tx1"/>
                </a:solidFill>
                <a:effectLst/>
                <a:latin typeface="Segoe UI" pitchFamily="34" charset="0"/>
                <a:ea typeface="+mn-ea"/>
                <a:cs typeface="+mn-cs"/>
              </a:rPr>
              <a:t>) plus instructions on how to deploy the software.</a:t>
            </a:r>
          </a:p>
          <a:p>
            <a:pPr marL="171450" indent="-171450">
              <a:buFont typeface="Wingdings" panose="05000000000000000000" pitchFamily="2" charset="2"/>
              <a:buChar char="§"/>
            </a:pPr>
            <a:r>
              <a:rPr lang="en-US" sz="900" b="0" i="0" kern="1200">
                <a:solidFill>
                  <a:schemeClr val="tx1"/>
                </a:solidFill>
                <a:effectLst/>
                <a:latin typeface="Segoe UI" pitchFamily="34" charset="0"/>
                <a:ea typeface="+mn-ea"/>
                <a:cs typeface="+mn-cs"/>
              </a:rPr>
              <a:t>When the application is deployed to devices, </a:t>
            </a:r>
            <a:r>
              <a:rPr lang="en-US" sz="900" b="1" i="0" kern="1200">
                <a:solidFill>
                  <a:schemeClr val="tx1"/>
                </a:solidFill>
                <a:effectLst/>
                <a:latin typeface="Segoe UI" pitchFamily="34" charset="0"/>
                <a:ea typeface="+mn-ea"/>
                <a:cs typeface="+mn-cs"/>
              </a:rPr>
              <a:t>requirements</a:t>
            </a:r>
            <a:r>
              <a:rPr lang="en-US" sz="900" b="0" i="0" kern="1200">
                <a:solidFill>
                  <a:schemeClr val="tx1"/>
                </a:solidFill>
                <a:effectLst/>
                <a:latin typeface="Segoe UI" pitchFamily="34" charset="0"/>
                <a:ea typeface="+mn-ea"/>
                <a:cs typeface="+mn-cs"/>
              </a:rPr>
              <a:t> decide which deployment type is installed on the device.</a:t>
            </a:r>
          </a:p>
          <a:p>
            <a:pPr marL="171450" indent="-171450">
              <a:buFont typeface="Wingdings" panose="05000000000000000000" pitchFamily="2" charset="2"/>
              <a:buChar char="§"/>
            </a:pPr>
            <a:endParaRPr lang="nl-NL" sz="900"/>
          </a:p>
          <a:p>
            <a:pPr marL="171450" indent="-171450">
              <a:buFont typeface="Wingdings" panose="05000000000000000000" pitchFamily="2" charset="2"/>
              <a:buChar char="§"/>
            </a:pPr>
            <a:r>
              <a:rPr lang="en-US" sz="900" b="0" i="0" kern="1200">
                <a:solidFill>
                  <a:schemeClr val="tx1"/>
                </a:solidFill>
                <a:effectLst/>
                <a:latin typeface="Segoe UI" pitchFamily="34" charset="0"/>
                <a:ea typeface="+mn-ea"/>
                <a:cs typeface="+mn-cs"/>
              </a:rPr>
              <a:t>In previous versions of Configuration Manager, Software Center was used to install and schedule software installations, configure remote control settings, and configure power management settings. Users could connect to the Application Catalog to browse for, and request software, configure some preference settings, and remotely wipe their mobile devices.</a:t>
            </a:r>
          </a:p>
          <a:p>
            <a:pPr marL="171450" indent="-171450">
              <a:buFont typeface="Wingdings" panose="05000000000000000000" pitchFamily="2" charset="2"/>
              <a:buChar char="§"/>
            </a:pPr>
            <a:r>
              <a:rPr lang="en-US" sz="900" b="0" i="0" kern="1200">
                <a:solidFill>
                  <a:schemeClr val="tx1"/>
                </a:solidFill>
                <a:effectLst/>
                <a:latin typeface="Segoe UI" pitchFamily="34" charset="0"/>
                <a:ea typeface="+mn-ea"/>
                <a:cs typeface="+mn-cs"/>
              </a:rPr>
              <a:t>While these settings are still available in System Center Configuration Manager, a new version of Software Center is now available that allows you to browse for applications without having to use the Application Catalog, which requires a Silverlight enabled web browser. However the Application Catalog website point and Application Catalog web service point site system roles are still required for user-available apps to appear in Software Center.</a:t>
            </a:r>
          </a:p>
          <a:p>
            <a:pPr marL="171450" indent="-171450">
              <a:buFont typeface="Wingdings" panose="05000000000000000000" pitchFamily="2" charset="2"/>
              <a:buChar char="§"/>
            </a:pPr>
            <a:endParaRPr lang="en-US" sz="900" b="0" i="0" kern="1200">
              <a:solidFill>
                <a:schemeClr val="tx1"/>
              </a:solidFill>
              <a:effectLst/>
              <a:latin typeface="Segoe UI" pitchFamily="34" charset="0"/>
              <a:ea typeface="+mn-ea"/>
              <a:cs typeface="+mn-cs"/>
            </a:endParaRPr>
          </a:p>
          <a:p>
            <a:pPr marL="171450" indent="-171450">
              <a:buFont typeface="Wingdings" panose="05000000000000000000" pitchFamily="2" charset="2"/>
              <a:buChar char="§"/>
            </a:pPr>
            <a:r>
              <a:rPr lang="en-US" sz="900" b="0" i="0" kern="1200">
                <a:solidFill>
                  <a:schemeClr val="tx1"/>
                </a:solidFill>
                <a:effectLst/>
                <a:latin typeface="Segoe UI" pitchFamily="34" charset="0"/>
                <a:ea typeface="+mn-ea"/>
                <a:cs typeface="+mn-cs"/>
              </a:rPr>
              <a:t>Create and deploy an application with System Center Configuration Manager</a:t>
            </a:r>
          </a:p>
          <a:p>
            <a:pPr marL="0" indent="0">
              <a:buNone/>
            </a:pPr>
            <a:r>
              <a:rPr lang="nl-NL"/>
              <a:t>https://docs.microsoft.com/en-us/sccm/apps/get-started/create-and-deploy-an-application</a:t>
            </a:r>
          </a:p>
          <a:p>
            <a:endParaRPr lang="en-US"/>
          </a:p>
        </p:txBody>
      </p:sp>
      <p:sp>
        <p:nvSpPr>
          <p:cNvPr id="4" name="Date Placeholder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421FEB-8573-40A0-8338-7B1BC8A1F5E8}"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11/28/2018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 2017 Microsoft Corporation. All rights reserved. Microsoft, Windows,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MICROSOFT MAKES NO WARRANTIES, EXPRESS, IMPLIED OR STATUTORY, AS TO THE INFORMATION IN THIS PRESENTATION.</a:t>
            </a: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9A4D78-847F-4C54-BA0E-52B2B322D2D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3158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b="1" dirty="0"/>
              <a:t>[Positioning]</a:t>
            </a:r>
          </a:p>
          <a:p>
            <a:pPr marL="171450" indent="-171450"/>
            <a:endParaRPr lang="en-US" dirty="0"/>
          </a:p>
          <a:p>
            <a:pPr marL="171450" indent="-171450">
              <a:buFont typeface="Wingdings" panose="05000000000000000000" pitchFamily="2" charset="2"/>
              <a:buChar char="§"/>
            </a:pPr>
            <a:r>
              <a:rPr lang="en-US" dirty="0"/>
              <a:t>General application information provides general information about the application such as the name, description, version, owner, and administrative categories. Configuration Manager can read this information from the application installation files if it is present.</a:t>
            </a:r>
          </a:p>
          <a:p>
            <a:pPr marL="171450" indent="-171450">
              <a:buFont typeface="Wingdings" panose="05000000000000000000" pitchFamily="2" charset="2"/>
              <a:buChar char="§"/>
            </a:pPr>
            <a:r>
              <a:rPr lang="en-US" dirty="0"/>
              <a:t>It provides information about how the application is displayed to users browsing the Application Catalog. You can configure information about the application to be displayed in a number of languages.</a:t>
            </a:r>
          </a:p>
          <a:p>
            <a:endParaRPr lang="en-US" dirty="0"/>
          </a:p>
        </p:txBody>
      </p:sp>
      <p:sp>
        <p:nvSpPr>
          <p:cNvPr id="4" name="Date Placeholder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BD22F0-357B-4A35-AED7-4B6FA545B5A4}"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11/28/2018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 2017 Microsoft Corporation. All rights reserved. Microsoft, Windows,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MICROSOFT MAKES NO WARRANTIES, EXPRESS, IMPLIED OR STATUTORY, AS TO THE INFORMATION IN THIS PRESENTATION.</a:t>
            </a: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9A4D78-847F-4C54-BA0E-52B2B322D2D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97883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[Positioning]</a:t>
            </a:r>
          </a:p>
          <a:p>
            <a:endParaRPr lang="en-US"/>
          </a:p>
          <a:p>
            <a:r>
              <a:rPr lang="en-US"/>
              <a:t>Reference: https://docs.microsoft.com/en-us/sccm/apps/get-started/create-and-deploy-an-application</a:t>
            </a:r>
          </a:p>
        </p:txBody>
      </p:sp>
      <p:sp>
        <p:nvSpPr>
          <p:cNvPr id="4" name="Date Placeholder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C13DBF-0028-4102-A473-E9BA3DE02A86}"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11/28/2018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 2017 Microsoft Corporation. All rights reserved. Microsoft, Windows,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MICROSOFT MAKES NO WARRANTIES, EXPRESS, IMPLIED OR STATUTORY, AS TO THE INFORMATION IN THIS PRESENTATION.</a:t>
            </a: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9A4D78-847F-4C54-BA0E-52B2B322D2D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6813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Refer to </a:t>
            </a:r>
            <a:r>
              <a:rPr lang="en-US" b="1"/>
              <a:t>section 5.2 </a:t>
            </a:r>
            <a:r>
              <a:rPr lang="en-US"/>
              <a:t>of the Lab Guide for the step by step guidance.</a:t>
            </a:r>
          </a:p>
          <a:p>
            <a:endParaRPr lang="en-US"/>
          </a:p>
        </p:txBody>
      </p:sp>
      <p:sp>
        <p:nvSpPr>
          <p:cNvPr id="5" name="Date Placeholder 4"/>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43E05A-E443-458E-90B3-E6A29D41CDEB}"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11/28/2018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 2017 Microsoft Corporation. All rights reserved. Microsoft, Windows,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9A4D78-847F-4C54-BA0E-52B2B322D2D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9914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0">
                <a:solidFill>
                  <a:schemeClr val="bg2">
                    <a:lumMod val="10000"/>
                  </a:schemeClr>
                </a:solidFill>
                <a:latin typeface="+mn-lt"/>
                <a:cs typeface="Segoe UI Semibold" panose="020B0702040204020203" pitchFamily="34" charset="0"/>
              </a:rPr>
              <a:t>Microsoft 365 is a </a:t>
            </a:r>
            <a:r>
              <a:rPr lang="en-US" sz="1200" b="0">
                <a:solidFill>
                  <a:schemeClr val="tx1"/>
                </a:solidFill>
                <a:latin typeface="+mn-lt"/>
              </a:rPr>
              <a:t>complete</a:t>
            </a:r>
            <a:r>
              <a:rPr lang="en-US" sz="1200">
                <a:solidFill>
                  <a:schemeClr val="tx1"/>
                </a:solidFill>
                <a:latin typeface="+mn-lt"/>
              </a:rPr>
              <a:t>, intelligent solution that empowers everyone to be creative and work together, securely. There are four main principles: </a:t>
            </a:r>
            <a:br>
              <a:rPr lang="en-US" sz="1600">
                <a:solidFill>
                  <a:schemeClr val="tx1"/>
                </a:solidFill>
              </a:rPr>
            </a:br>
            <a:endParaRPr lang="en-US" sz="1600">
              <a:solidFill>
                <a:schemeClr val="tx1"/>
              </a:solidFill>
            </a:endParaRPr>
          </a:p>
          <a:p>
            <a:pPr marL="0" indent="0">
              <a:buFont typeface="Arial" panose="020B0604020202020204" pitchFamily="34" charset="0"/>
              <a:buNone/>
            </a:pPr>
            <a:r>
              <a:rPr lang="en-US" sz="1600" b="1">
                <a:solidFill>
                  <a:schemeClr val="tx1"/>
                </a:solidFill>
                <a:latin typeface="+mn-lt"/>
                <a:cs typeface="Segoe UI Semibold" panose="020B0702040204020203" pitchFamily="34" charset="0"/>
              </a:rPr>
              <a:t>Unlocks creativity: </a:t>
            </a:r>
            <a:r>
              <a:rPr lang="en-US" sz="1200" b="0">
                <a:solidFill>
                  <a:schemeClr val="bg2">
                    <a:lumMod val="10000"/>
                  </a:schemeClr>
                </a:solidFill>
                <a:latin typeface="+mn-lt"/>
                <a:cs typeface="Segoe UI Semibold" panose="020B0702040204020203" pitchFamily="34" charset="0"/>
              </a:rPr>
              <a:t>First, Microsoft 365 inspires creativity, turning ideas into action with intelligent services &amp; modern devices. For example, when you’re using PowerPoint, and see design recommendations pop up, or the way you can use a Surface pen to draw, powered by Windows. </a:t>
            </a:r>
          </a:p>
          <a:p>
            <a:endParaRPr lang="en-US" sz="1200" b="1">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latin typeface="+mn-lt"/>
              </a:rPr>
              <a:t>Built for teamwork: </a:t>
            </a:r>
            <a:r>
              <a:rPr lang="en-US"/>
              <a:t>Microsoft 365 also </a:t>
            </a:r>
            <a:r>
              <a:rPr lang="en-US" sz="1200" kern="1200">
                <a:solidFill>
                  <a:schemeClr val="tx1"/>
                </a:solidFill>
                <a:latin typeface="Segoe UI Light" pitchFamily="34" charset="0"/>
                <a:ea typeface="+mn-ea"/>
                <a:cs typeface="+mn-cs"/>
              </a:rPr>
              <a:t>brings teams together, connecting people</a:t>
            </a:r>
            <a:r>
              <a:rPr lang="en-US" sz="1200" strike="noStrike" kern="1200">
                <a:solidFill>
                  <a:schemeClr val="bg2">
                    <a:lumMod val="10000"/>
                  </a:schemeClr>
                </a:solidFill>
                <a:latin typeface="Segoe UI Light" pitchFamily="34" charset="0"/>
                <a:ea typeface="+mn-ea"/>
                <a:cs typeface="Segoe UI Semibold" panose="020B0702040204020203" pitchFamily="34" charset="0"/>
              </a:rPr>
              <a:t>, data &amp; insights with a universal toolkit for collaboration </a:t>
            </a:r>
            <a:r>
              <a:rPr lang="en-US"/>
              <a:t>When I work with my team, as individuals or in groups, more often than not it’s on Skype. And Microsoft Teams is a hub for teamwork, with content and chat conversations all in one place. </a:t>
            </a:r>
          </a:p>
          <a:p>
            <a:endParaRPr lang="en-US" sz="1200" b="1">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latin typeface="+mn-lt"/>
              </a:rPr>
              <a:t>Integrated for simplicity: </a:t>
            </a:r>
            <a:r>
              <a:rPr lang="en-US" sz="1200" b="0">
                <a:latin typeface="+mn-lt"/>
              </a:rPr>
              <a:t>Deep integration across Office 365, Windows 10 and EMS is delivered behind the scenes, resulting in a unified user experience. </a:t>
            </a:r>
            <a:r>
              <a:rPr lang="en-US" sz="1200" b="0" strike="noStrike" kern="1200">
                <a:solidFill>
                  <a:schemeClr val="bg2">
                    <a:lumMod val="10000"/>
                  </a:schemeClr>
                </a:solidFill>
                <a:latin typeface="Segoe UI Light" pitchFamily="34" charset="0"/>
                <a:ea typeface="+mn-ea"/>
                <a:cs typeface="Segoe UI Semibold" panose="020B0702040204020203" pitchFamily="34" charset="0"/>
              </a:rPr>
              <a:t>For example, Threat Intelligence is seamlessly integrated with Windows 10 Defender ATP, with reporting available in a single dashboard. </a:t>
            </a:r>
            <a:endParaRPr lang="en-US" b="0"/>
          </a:p>
          <a:p>
            <a:endParaRPr lang="en-US" sz="1200" b="1">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bg2">
                    <a:lumMod val="10000"/>
                  </a:schemeClr>
                </a:solidFill>
                <a:latin typeface="+mn-lt"/>
                <a:cs typeface="Segoe UI Semibold" panose="020B0702040204020203" pitchFamily="34" charset="0"/>
              </a:rPr>
              <a:t>Intelligent security: </a:t>
            </a:r>
            <a:r>
              <a:rPr lang="en-US" sz="1200" strike="noStrike" kern="1200">
                <a:solidFill>
                  <a:schemeClr val="bg2">
                    <a:lumMod val="10000"/>
                  </a:schemeClr>
                </a:solidFill>
                <a:latin typeface="Segoe UI Light" pitchFamily="34" charset="0"/>
                <a:ea typeface="+mn-ea"/>
                <a:cs typeface="Segoe UI Semibold" panose="020B0702040204020203" pitchFamily="34" charset="0"/>
              </a:rPr>
              <a:t>And, of course, security is fundamental, with integrated, intelligent security that safeguards </a:t>
            </a:r>
            <a:r>
              <a:rPr lang="en-US" sz="1800" strike="noStrike" kern="1200">
                <a:solidFill>
                  <a:schemeClr val="bg2">
                    <a:lumMod val="10000"/>
                  </a:schemeClr>
                </a:solidFill>
                <a:latin typeface="Segoe UI Light" pitchFamily="34" charset="0"/>
                <a:ea typeface="+mn-ea"/>
                <a:cs typeface="Segoe UI Semibold" panose="020B0702040204020203" pitchFamily="34" charset="0"/>
              </a:rPr>
              <a:t>information, apps &amp; identities with proactive response </a:t>
            </a:r>
          </a:p>
          <a:p>
            <a:endParaRPr lang="en-US" sz="1200" b="1">
              <a:solidFill>
                <a:schemeClr val="bg2">
                  <a:lumMod val="10000"/>
                </a:schemeClr>
              </a:solidFill>
              <a:latin typeface="+mn-lt"/>
              <a:cs typeface="Segoe UI Semibold" panose="020B0702040204020203" pitchFamily="34" charset="0"/>
            </a:endParaRPr>
          </a:p>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1B0BD91-A332-4638-9D55-E1550E13BA6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11/28/2018 1:39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74112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7C3071-7729-4676-94D0-92EC5A8F557B}"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11/28/2018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 2017 Microsoft Corporation. All rights reserved. Microsoft, Windows,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9A4D78-847F-4C54-BA0E-52B2B322D2D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791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a:t>[Positioning]</a:t>
            </a:r>
          </a:p>
          <a:p>
            <a:endParaRPr lang="en-US" b="1" baseline="0"/>
          </a:p>
          <a:p>
            <a:r>
              <a:rPr lang="en-US" b="0" baseline="0"/>
              <a:t>For 1703 two new GPO security options has been updated and introduced</a:t>
            </a:r>
          </a:p>
          <a:p>
            <a:pPr marL="171450" indent="-171450">
              <a:buFont typeface="Wingdings" panose="05000000000000000000" pitchFamily="2" charset="2"/>
              <a:buChar char="§"/>
            </a:pPr>
            <a:r>
              <a:rPr lang="en-US" sz="1200" b="1" i="0" u="none" strike="noStrike" kern="1200">
                <a:solidFill>
                  <a:schemeClr val="tx1"/>
                </a:solidFill>
                <a:effectLst/>
                <a:latin typeface="+mn-lt"/>
                <a:ea typeface="+mn-ea"/>
                <a:cs typeface="+mn-cs"/>
                <a:hlinkClick r:id="rId3"/>
              </a:rPr>
              <a:t>Interactive logon: Display user information when the session is locked</a:t>
            </a:r>
            <a:r>
              <a:rPr lang="en-US" sz="1200" b="0" i="0" kern="1200">
                <a:solidFill>
                  <a:schemeClr val="tx1"/>
                </a:solidFill>
                <a:effectLst/>
                <a:latin typeface="+mn-lt"/>
                <a:ea typeface="+mn-ea"/>
                <a:cs typeface="+mn-cs"/>
              </a:rPr>
              <a:t> 	</a:t>
            </a:r>
          </a:p>
          <a:p>
            <a:pPr marL="171450" indent="-171450">
              <a:buFont typeface="Wingdings" panose="05000000000000000000" pitchFamily="2" charset="2"/>
              <a:buChar char="Ø"/>
            </a:pPr>
            <a:r>
              <a:rPr lang="en-US" sz="1200" b="0" i="0" kern="1200">
                <a:solidFill>
                  <a:schemeClr val="tx1"/>
                </a:solidFill>
                <a:effectLst/>
                <a:latin typeface="+mn-lt"/>
                <a:ea typeface="+mn-ea"/>
                <a:cs typeface="+mn-cs"/>
              </a:rPr>
              <a:t>This security setting controls whether details such as email address or domain\username appear with the username on the sign-in screen</a:t>
            </a:r>
          </a:p>
          <a:p>
            <a:pPr marL="171450" indent="-171450">
              <a:buFont typeface="Wingdings" panose="05000000000000000000" pitchFamily="2" charset="2"/>
              <a:buChar char="§"/>
            </a:pPr>
            <a:r>
              <a:rPr lang="en-US" sz="1200" b="1" i="0" u="none" strike="noStrike" kern="1200">
                <a:solidFill>
                  <a:schemeClr val="tx1"/>
                </a:solidFill>
                <a:effectLst/>
                <a:latin typeface="+mn-lt"/>
                <a:ea typeface="+mn-ea"/>
                <a:cs typeface="+mn-cs"/>
                <a:hlinkClick r:id="rId4"/>
              </a:rPr>
              <a:t>Interactive logon: Don't display username at sign-in</a:t>
            </a:r>
            <a:r>
              <a:rPr lang="en-US" sz="1200" b="0" i="0" kern="1200">
                <a:solidFill>
                  <a:schemeClr val="tx1"/>
                </a:solidFill>
                <a:effectLst/>
                <a:latin typeface="+mn-lt"/>
                <a:ea typeface="+mn-ea"/>
                <a:cs typeface="+mn-cs"/>
              </a:rPr>
              <a:t> </a:t>
            </a:r>
          </a:p>
          <a:p>
            <a:pPr marL="171450" indent="-171450">
              <a:buFont typeface="Wingdings" panose="05000000000000000000" pitchFamily="2" charset="2"/>
              <a:buChar char="Ø"/>
            </a:pPr>
            <a:r>
              <a:rPr lang="en-US" sz="1200" b="0" i="0" kern="1200">
                <a:solidFill>
                  <a:schemeClr val="tx1"/>
                </a:solidFill>
                <a:effectLst/>
                <a:latin typeface="+mn-lt"/>
                <a:ea typeface="+mn-ea"/>
                <a:cs typeface="+mn-cs"/>
              </a:rPr>
              <a:t>This security policy setting determines whether the username is displayed during sign in</a:t>
            </a:r>
            <a:endParaRPr lang="en-US" b="0" baseline="0"/>
          </a:p>
          <a:p>
            <a:endParaRPr lang="en-GB"/>
          </a:p>
          <a:p>
            <a:r>
              <a:rPr lang="en-GB" b="1"/>
              <a:t>Reference</a:t>
            </a:r>
          </a:p>
          <a:p>
            <a:r>
              <a:rPr lang="en-GB" b="0" i="1"/>
              <a:t>https://technet.microsoft.com/en-au/itpro/windows/plan/windows-10-infrastructure-requirements#management-tools</a:t>
            </a:r>
          </a:p>
          <a:p>
            <a:r>
              <a:rPr lang="en-GB" b="0" i="1"/>
              <a:t>https://technet.microsoft.com/en-us/itpro/windows/whats-new/whats-new-windows-10-version-1703#group-policy-security-options</a:t>
            </a:r>
          </a:p>
        </p:txBody>
      </p:sp>
      <p:sp>
        <p:nvSpPr>
          <p:cNvPr id="4" name="Date Placeholder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B2C972-33CE-4A3D-A04E-D852B59182D6}"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11/28/2018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 2017 Microsoft Corporation. All rights reserved. Microsoft, Windows,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MICROSOFT MAKES NO WARRANTIES, EXPRESS, IMPLIED OR STATUTORY, AS TO THE INFORMATION IN THIS PRESENTATION.</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9A4D78-847F-4C54-BA0E-52B2B322D2D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3961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a:t>[Positioning]</a:t>
            </a:r>
          </a:p>
          <a:p>
            <a:endParaRPr lang="en-US" b="1" baseline="0"/>
          </a:p>
          <a:p>
            <a:pPr marL="171450" indent="-171450">
              <a:buFont typeface="Wingdings" panose="05000000000000000000" pitchFamily="2" charset="2"/>
              <a:buChar char="§"/>
            </a:pPr>
            <a:r>
              <a:rPr lang="en-US"/>
              <a:t>The new </a:t>
            </a:r>
            <a:r>
              <a:rPr lang="en-US" b="1"/>
              <a:t>System Center Configuration Manager</a:t>
            </a:r>
            <a:r>
              <a:rPr lang="en-US"/>
              <a:t>, as it will simply be called, is designed to support the much faster pace of updates for Windows 10 and Microsoft Intune.  This new version will also simplify the Configuration Manager upgrade experience itself, and allow us to listen and more quickly respond to your feedback.</a:t>
            </a:r>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en-US"/>
              <a:t>We have taken your feedback on making Configuration Manager easier to update, and one of the core capabilities of this upcoming release is a brand new approach for updating the features and functionality of Configuration Manager. Moving faster with System Center Configuration Manager will allow you to take advantage of the very latest feature innovations in Windows 10, as well as other operating systems such as Apple iOS and Android when using Configuration Manager integrated with Microsoft Intune for mobile device management (MDM) and mobile application management (MAM) capabilities.</a:t>
            </a:r>
          </a:p>
          <a:p>
            <a:pPr marL="0" indent="0">
              <a:buFont typeface="Wingdings" panose="05000000000000000000" pitchFamily="2" charset="2"/>
              <a:buNone/>
            </a:pPr>
            <a:endParaRPr lang="en-US"/>
          </a:p>
          <a:p>
            <a:pPr marL="171450" indent="-171450">
              <a:buFont typeface="Wingdings" panose="05000000000000000000" pitchFamily="2" charset="2"/>
              <a:buChar char="§"/>
            </a:pPr>
            <a:r>
              <a:rPr lang="en-US"/>
              <a:t>The fact that we are not including a calendar year in the name is a reflection of the fact that the new System Center Configuration Manager will be updated frequently.</a:t>
            </a:r>
          </a:p>
          <a:p>
            <a:pPr marL="0" indent="0">
              <a:buFont typeface="Wingdings" panose="05000000000000000000" pitchFamily="2" charset="2"/>
              <a:buNone/>
            </a:pPr>
            <a:endParaRPr lang="en-GB"/>
          </a:p>
          <a:p>
            <a:r>
              <a:rPr lang="en-GB" b="1"/>
              <a:t>Reference: </a:t>
            </a:r>
            <a:r>
              <a:rPr lang="en-GB" b="0"/>
              <a:t>https://blogs.technet.microsoft.com/enterprisemobility/2016/06/24/faq-system-center-configuration-manager-current-branch/</a:t>
            </a:r>
          </a:p>
        </p:txBody>
      </p:sp>
      <p:sp>
        <p:nvSpPr>
          <p:cNvPr id="4" name="Date Placeholder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CAB6F8-824D-4DE8-BBE6-D311C65EB503}"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11/28/2018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 2017 Microsoft Corporation. All rights reserved. Microsoft, Windows,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MICROSOFT MAKES NO WARRANTIES, EXPRESS, IMPLIED OR STATUTORY, AS TO THE INFORMATION IN THIS PRESENTATION.</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9A4D78-847F-4C54-BA0E-52B2B322D2D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8742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[Positioning]</a:t>
            </a:r>
          </a:p>
          <a:p>
            <a:endParaRPr lang="en-US" b="1"/>
          </a:p>
          <a:p>
            <a:pPr marL="171450" indent="-171450">
              <a:buFont typeface="Wingdings" panose="05000000000000000000" pitchFamily="2" charset="2"/>
              <a:buChar char="§"/>
            </a:pPr>
            <a:r>
              <a:rPr lang="en-US"/>
              <a:t>System Center Configuration Manager 1511 and 1602 has reached end of life and no longer supported.</a:t>
            </a:r>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en-US"/>
              <a:t>BC - </a:t>
            </a:r>
            <a:r>
              <a:rPr lang="en-US" b="1">
                <a:effectLst/>
              </a:rPr>
              <a:t>Backwards compatible</a:t>
            </a:r>
            <a:r>
              <a:rPr lang="en-US">
                <a:effectLst/>
              </a:rPr>
              <a:t> - This means that existing client management features (hardware inventory, software inventory, software updates, etc.) should work with the new Windows 10 Current Branch build. Any known issues or caveats will be documented. </a:t>
            </a:r>
            <a:br>
              <a:rPr lang="en-US">
                <a:effectLst/>
              </a:rPr>
            </a:br>
            <a:br>
              <a:rPr lang="en-US">
                <a:effectLst/>
              </a:rPr>
            </a:br>
            <a:r>
              <a:rPr lang="en-US">
                <a:effectLst/>
              </a:rPr>
              <a:t>This approach gives you the ability to deploy and manage new Windows 10 CB builds on day one with application compatibility support without requiring a new Configuration Manager update version.</a:t>
            </a:r>
            <a:endParaRPr lang="en-US"/>
          </a:p>
          <a:p>
            <a:endParaRPr lang="en-US"/>
          </a:p>
          <a:p>
            <a:r>
              <a:rPr lang="en-US" b="1"/>
              <a:t>[Reference]</a:t>
            </a:r>
          </a:p>
          <a:p>
            <a:r>
              <a:rPr lang="en-US"/>
              <a:t>https://docs.microsoft.com/en-us/sccm/core/plan-design/configs/support-for-windows-10</a:t>
            </a:r>
          </a:p>
        </p:txBody>
      </p:sp>
      <p:sp>
        <p:nvSpPr>
          <p:cNvPr id="5" name="Date Placeholder 4"/>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B220AA-C8D0-4AF8-B87F-FB647F56C3A2}"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11/28/2018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 2017 Microsoft Corporation. All rights reserved. Microsoft, Windows,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9A4D78-847F-4C54-BA0E-52B2B322D2D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6500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a:t>[Positioning]</a:t>
            </a:r>
          </a:p>
          <a:p>
            <a:pPr marL="171450" indent="-171450">
              <a:buFont typeface="Wingdings" panose="05000000000000000000" pitchFamily="2" charset="2"/>
              <a:buChar char="§"/>
            </a:pPr>
            <a:r>
              <a:rPr lang="en-US"/>
              <a:t>Device Centric Application</a:t>
            </a:r>
            <a:r>
              <a:rPr lang="en-US" baseline="0"/>
              <a:t> Deployment Options</a:t>
            </a:r>
          </a:p>
          <a:p>
            <a:pPr marL="171450" indent="-171450">
              <a:buFont typeface="Wingdings" panose="05000000000000000000" pitchFamily="2" charset="2"/>
              <a:buChar char="§"/>
            </a:pPr>
            <a:r>
              <a:rPr lang="en-US" baseline="0"/>
              <a:t>Device and User Center Application Deployment options with new Software Center in System Center Configuration Manager 1511</a:t>
            </a:r>
          </a:p>
          <a:p>
            <a:pPr marL="171450" indent="-171450">
              <a:buFont typeface="Wingdings" panose="05000000000000000000" pitchFamily="2" charset="2"/>
              <a:buChar char="§"/>
            </a:pPr>
            <a:endParaRPr lang="en-US" baseline="0"/>
          </a:p>
          <a:p>
            <a:pPr marL="171450" indent="-171450">
              <a:buFont typeface="Wingdings" panose="05000000000000000000" pitchFamily="2" charset="2"/>
              <a:buChar char="§"/>
            </a:pPr>
            <a:r>
              <a:rPr lang="en-US" sz="900" b="0" i="0" kern="1200">
                <a:solidFill>
                  <a:schemeClr val="tx1"/>
                </a:solidFill>
                <a:effectLst/>
                <a:latin typeface="Segoe UI" pitchFamily="34" charset="0"/>
                <a:ea typeface="+mn-ea"/>
                <a:cs typeface="+mn-cs"/>
              </a:rPr>
              <a:t>ConfigMgr 2012 supports Windows 10 version 1507 (build 10.0.10240) and 1511 (build 10.0.10586) for the lifecycle of these builds. Any new Windows 10 CB/CBB builds released in the future will not be supported With ConfigMgr 2012 and will require System Center Configuration Manager current branch for supported management.</a:t>
            </a:r>
          </a:p>
          <a:p>
            <a:pPr marL="171450" indent="-171450">
              <a:buFont typeface="Wingdings" panose="05000000000000000000" pitchFamily="2" charset="2"/>
              <a:buChar char="§"/>
            </a:pPr>
            <a:endParaRPr lang="en-US" sz="900" b="0" i="0" kern="1200">
              <a:solidFill>
                <a:schemeClr val="tx1"/>
              </a:solidFill>
              <a:effectLst/>
              <a:latin typeface="Segoe UI" pitchFamily="34" charset="0"/>
              <a:ea typeface="+mn-ea"/>
              <a:cs typeface="+mn-cs"/>
            </a:endParaRPr>
          </a:p>
          <a:p>
            <a:pPr marL="171450" indent="-171450">
              <a:buFont typeface="Wingdings" panose="05000000000000000000" pitchFamily="2" charset="2"/>
              <a:buChar char="§"/>
            </a:pPr>
            <a:r>
              <a:rPr lang="en-US" sz="900" b="0" i="0" kern="1200">
                <a:solidFill>
                  <a:schemeClr val="tx1"/>
                </a:solidFill>
                <a:effectLst/>
                <a:latin typeface="Segoe UI" pitchFamily="34" charset="0"/>
                <a:ea typeface="+mn-ea"/>
                <a:cs typeface="+mn-cs"/>
              </a:rPr>
              <a:t>If you are deploying Windows 10 Current Branch, then you also need a plan to upgrade to System Center Configuration Manager. Once your environment is upgraded to System Center Configuration Manager, then you will be ready to start managing future builds of Windows 10 Current Branch as they are released.</a:t>
            </a:r>
            <a:endParaRPr lang="en-US"/>
          </a:p>
          <a:p>
            <a:endParaRPr lang="en-GB"/>
          </a:p>
          <a:p>
            <a:r>
              <a:rPr lang="en-GB" b="1"/>
              <a:t>Reference</a:t>
            </a:r>
          </a:p>
          <a:p>
            <a:r>
              <a:rPr lang="en-GB"/>
              <a:t>https://technet.microsoft.com/en-us/library/mt595706.aspx</a:t>
            </a:r>
          </a:p>
          <a:p>
            <a:r>
              <a:rPr lang="en-GB"/>
              <a:t>https://blogs.technet.microsoft.com/enterprisemobility/2015/10/27/system-center-configuration-manager-support-for-windows-10-and-microsoft-intune/</a:t>
            </a:r>
          </a:p>
        </p:txBody>
      </p:sp>
      <p:sp>
        <p:nvSpPr>
          <p:cNvPr id="4" name="Date Placeholder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B8F38-569D-4D5C-ADF2-A63AD84831B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11/28/2018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 2017 Microsoft Corporation. All rights reserved. Microsoft, Windows,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MICROSOFT MAKES NO WARRANTIES, EXPRESS, IMPLIED OR STATUTORY, AS TO THE INFORMATION IN THIS PRESENTATION.</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9A4D78-847F-4C54-BA0E-52B2B322D2D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9269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a:t>[Positioning]</a:t>
            </a:r>
          </a:p>
          <a:p>
            <a:pPr marL="171450" indent="-171450">
              <a:buFont typeface="Wingdings" panose="05000000000000000000" pitchFamily="2" charset="2"/>
              <a:buChar char="§"/>
            </a:pPr>
            <a:r>
              <a:rPr lang="en-GB"/>
              <a:t>User Centric</a:t>
            </a:r>
            <a:r>
              <a:rPr lang="en-GB" baseline="0"/>
              <a:t> Application Deployment Options</a:t>
            </a:r>
            <a:endParaRPr lang="en-GB"/>
          </a:p>
          <a:p>
            <a:endParaRPr lang="en-GB"/>
          </a:p>
          <a:p>
            <a:r>
              <a:rPr lang="en-GB" b="1"/>
              <a:t>Reference</a:t>
            </a:r>
          </a:p>
          <a:p>
            <a:r>
              <a:rPr lang="en-US" sz="900" kern="1200">
                <a:solidFill>
                  <a:schemeClr val="tx1"/>
                </a:solidFill>
                <a:latin typeface="Segoe UI" pitchFamily="34" charset="0"/>
                <a:ea typeface="+mn-ea"/>
                <a:cs typeface="+mn-cs"/>
              </a:rPr>
              <a:t>https://technet.microsoft.com/library/mt606938(v=vs.85).aspx </a:t>
            </a:r>
            <a:endParaRPr lang="en-GB"/>
          </a:p>
        </p:txBody>
      </p:sp>
      <p:sp>
        <p:nvSpPr>
          <p:cNvPr id="4" name="Date Placeholder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C506DB-4AB8-4D62-B9AF-BB3AF6A9849C}"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11/28/2018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 2017 Microsoft Corporation. All rights reserved. Microsoft, Windows,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MICROSOFT MAKES NO WARRANTIES, EXPRESS, IMPLIED OR STATUTORY, AS TO THE INFORMATION IN THIS PRESENTATION.</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9A4D78-847F-4C54-BA0E-52B2B322D2D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9774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[Positioning]</a:t>
            </a:r>
          </a:p>
          <a:p>
            <a:endParaRPr lang="en-US"/>
          </a:p>
        </p:txBody>
      </p:sp>
      <p:sp>
        <p:nvSpPr>
          <p:cNvPr id="7" name="Date Placeholder 6"/>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C510D3-1666-433D-BB78-27828BCF9FCF}"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11/28/2018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 2017 Microsoft Corporation. All rights reserved. Microsoft, Windows,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MICROSOFT MAKES NO WARRANTIES, EXPRESS, IMPLIED OR STATUTORY, AS TO THE INFORMATION IN THIS PRESENTATION.</a:t>
            </a: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9A4D78-847F-4C54-BA0E-52B2B322D2D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1992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55994" y="2977054"/>
            <a:ext cx="8067822" cy="1793104"/>
          </a:xfrm>
          <a:noFill/>
        </p:spPr>
        <p:txBody>
          <a:bodyPr lIns="0" tIns="91440" rIns="146304" bIns="91440" anchor="b" anchorCtr="0"/>
          <a:lstStyle>
            <a:lvl1pPr>
              <a:defRPr sz="5294" strike="noStrike" spc="-144" baseline="0">
                <a:solidFill>
                  <a:schemeClr val="tx1"/>
                </a:solidFill>
              </a:defRPr>
            </a:lvl1pPr>
          </a:lstStyle>
          <a:p>
            <a:r>
              <a:rPr lang="en-US"/>
              <a:t>Office 365 presentation title or event name</a:t>
            </a:r>
          </a:p>
        </p:txBody>
      </p:sp>
      <p:sp>
        <p:nvSpPr>
          <p:cNvPr id="5" name="Text Placeholder 4"/>
          <p:cNvSpPr>
            <a:spLocks noGrp="1"/>
          </p:cNvSpPr>
          <p:nvPr>
            <p:ph type="body" sz="quarter" idx="12" hasCustomPrompt="1"/>
          </p:nvPr>
        </p:nvSpPr>
        <p:spPr>
          <a:xfrm>
            <a:off x="462753" y="4736474"/>
            <a:ext cx="8359808" cy="715931"/>
          </a:xfrm>
          <a:noFill/>
        </p:spPr>
        <p:txBody>
          <a:bodyPr lIns="0" tIns="109728" rIns="164592" bIns="109728">
            <a:noAutofit/>
          </a:bodyPr>
          <a:lstStyle>
            <a:lvl1pPr marL="0" indent="0">
              <a:spcBef>
                <a:spcPts val="0"/>
              </a:spcBef>
              <a:buNone/>
              <a:defRPr sz="1961" spc="0" baseline="0">
                <a:solidFill>
                  <a:schemeClr val="tx1"/>
                </a:solidFill>
                <a:latin typeface="+mn-lt"/>
              </a:defRPr>
            </a:lvl1pPr>
          </a:lstStyle>
          <a:p>
            <a:pPr lvl="0"/>
            <a:r>
              <a:rPr lang="en-US" err="1"/>
              <a:t>Autahor</a:t>
            </a:r>
            <a:r>
              <a:rPr lang="en-US"/>
              <a:t> Name</a:t>
            </a:r>
          </a:p>
          <a:p>
            <a:pPr lvl="0"/>
            <a:r>
              <a:rPr lang="en-US"/>
              <a:t>Date</a:t>
            </a:r>
          </a:p>
        </p:txBody>
      </p:sp>
      <p:pic>
        <p:nvPicPr>
          <p:cNvPr id="64" name="MS logo gray - EMF"/>
          <p:cNvPicPr>
            <a:picLocks noChangeAspect="1"/>
          </p:cNvPicPr>
          <p:nvPr userDrawn="1"/>
        </p:nvPicPr>
        <p:blipFill>
          <a:blip r:embed="rId2"/>
          <a:stretch>
            <a:fillRect/>
          </a:stretch>
        </p:blipFill>
        <p:spPr bwMode="black">
          <a:xfrm>
            <a:off x="455998" y="440498"/>
            <a:ext cx="1182545" cy="253265"/>
          </a:xfrm>
          <a:prstGeom prst="rect">
            <a:avLst/>
          </a:prstGeom>
        </p:spPr>
      </p:pic>
    </p:spTree>
    <p:extLst>
      <p:ext uri="{BB962C8B-B14F-4D97-AF65-F5344CB8AC3E}">
        <p14:creationId xmlns:p14="http://schemas.microsoft.com/office/powerpoint/2010/main" val="10624640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1187621"/>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2982008"/>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sp>
        <p:nvSpPr>
          <p:cNvPr id="7" name="Rectangle 6"/>
          <p:cNvSpPr/>
          <p:nvPr userDrawn="1"/>
        </p:nvSpPr>
        <p:spPr bwMode="gray">
          <a:xfrm>
            <a:off x="0" y="5646494"/>
            <a:ext cx="12191377" cy="121150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3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a:stretch>
            <a:fillRect/>
          </a:stretch>
        </p:blipFill>
        <p:spPr>
          <a:xfrm>
            <a:off x="453192" y="6087890"/>
            <a:ext cx="1427788" cy="304828"/>
          </a:xfrm>
          <a:prstGeom prst="rect">
            <a:avLst/>
          </a:prstGeom>
        </p:spPr>
      </p:pic>
    </p:spTree>
    <p:extLst>
      <p:ext uri="{BB962C8B-B14F-4D97-AF65-F5344CB8AC3E}">
        <p14:creationId xmlns:p14="http://schemas.microsoft.com/office/powerpoint/2010/main" val="22469325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2527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69303" y="1187644"/>
            <a:ext cx="11655078" cy="226658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86583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7644"/>
            <a:ext cx="5378548" cy="2082207"/>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dirty="0"/>
              <a:t>Click to edit Master text styles</a:t>
            </a:r>
          </a:p>
          <a:p>
            <a:pPr marL="698746" marR="0" lvl="1" indent="-448193" algn="l" defTabSz="914367" rtl="0" eaLnBrk="1" fontAlgn="auto" latinLnBrk="0" hangingPunct="1">
              <a:lnSpc>
                <a:spcPct val="90000"/>
              </a:lnSpc>
              <a:spcBef>
                <a:spcPct val="20000"/>
              </a:spcBef>
              <a:spcAft>
                <a:spcPts val="0"/>
              </a:spcAft>
              <a:buClrTx/>
              <a:buSzPct val="90000"/>
              <a:tabLst/>
            </a:pPr>
            <a:r>
              <a:rPr lang="en-US" dirty="0"/>
              <a:t>Second level</a:t>
            </a:r>
          </a:p>
          <a:p>
            <a:pPr marL="890161" marR="0" lvl="2" indent="-448193" algn="l" defTabSz="914367" rtl="0" eaLnBrk="1" fontAlgn="auto" latinLnBrk="0" hangingPunct="1">
              <a:lnSpc>
                <a:spcPct val="90000"/>
              </a:lnSpc>
              <a:spcBef>
                <a:spcPct val="20000"/>
              </a:spcBef>
              <a:spcAft>
                <a:spcPts val="0"/>
              </a:spcAft>
              <a:buClrTx/>
              <a:buSzPct val="90000"/>
              <a:tabLst/>
            </a:pPr>
            <a:r>
              <a:rPr lang="en-US" dirty="0"/>
              <a:t>Third level</a:t>
            </a:r>
          </a:p>
          <a:p>
            <a:pPr marL="1087802" marR="0" lvl="3" indent="-448193" algn="l" defTabSz="914367" rtl="0" eaLnBrk="1" fontAlgn="auto" latinLnBrk="0" hangingPunct="1">
              <a:lnSpc>
                <a:spcPct val="90000"/>
              </a:lnSpc>
              <a:spcBef>
                <a:spcPct val="20000"/>
              </a:spcBef>
              <a:spcAft>
                <a:spcPts val="0"/>
              </a:spcAft>
              <a:buClrTx/>
              <a:buSzPct val="90000"/>
              <a:tabLst/>
            </a:pPr>
            <a:r>
              <a:rPr lang="en-US" dirty="0"/>
              <a:t>Fourth level</a:t>
            </a:r>
          </a:p>
          <a:p>
            <a:pPr marL="1285443" marR="0" lvl="4" indent="-448193" algn="l" defTabSz="914367" rtl="0" eaLnBrk="1" fontAlgn="auto" latinLnBrk="0" hangingPunct="1">
              <a:lnSpc>
                <a:spcPct val="90000"/>
              </a:lnSpc>
              <a:spcBef>
                <a:spcPct val="20000"/>
              </a:spcBef>
              <a:spcAft>
                <a:spcPts val="0"/>
              </a:spcAft>
              <a:buClrTx/>
              <a:buSzPct val="90000"/>
              <a:tabLst/>
            </a:pPr>
            <a:r>
              <a:rPr lang="en-US" dirty="0"/>
              <a:t>Fifth level</a:t>
            </a:r>
          </a:p>
        </p:txBody>
      </p:sp>
    </p:spTree>
    <p:extLst>
      <p:ext uri="{BB962C8B-B14F-4D97-AF65-F5344CB8AC3E}">
        <p14:creationId xmlns:p14="http://schemas.microsoft.com/office/powerpoint/2010/main" val="1460808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7644"/>
            <a:ext cx="5378548" cy="2082207"/>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dirty="0"/>
              <a:t>Click to edit Master text styles</a:t>
            </a:r>
          </a:p>
          <a:p>
            <a:pPr marL="418625" marR="0" lvl="1" indent="-168072"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27160" marR="0" lvl="2" indent="-185191"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12350" marR="0" lvl="3" indent="-172742"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03766" marR="0" lvl="4" indent="-16651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Tree>
    <p:extLst>
      <p:ext uri="{BB962C8B-B14F-4D97-AF65-F5344CB8AC3E}">
        <p14:creationId xmlns:p14="http://schemas.microsoft.com/office/powerpoint/2010/main" val="379534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57545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ustomer Evidenc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dirty="0"/>
              <a:t>Customer evidence slide</a:t>
            </a:r>
          </a:p>
        </p:txBody>
      </p:sp>
      <p:sp>
        <p:nvSpPr>
          <p:cNvPr id="4" name="Picture Placeholder 3"/>
          <p:cNvSpPr>
            <a:spLocks noGrp="1"/>
          </p:cNvSpPr>
          <p:nvPr>
            <p:ph type="pic" sz="quarter" idx="10"/>
          </p:nvPr>
        </p:nvSpPr>
        <p:spPr bwMode="gray">
          <a:xfrm>
            <a:off x="269239" y="1406078"/>
            <a:ext cx="5378549" cy="1791549"/>
          </a:xfrm>
          <a:blipFill>
            <a:blip r:embed="rId2"/>
            <a:stretch>
              <a:fillRect/>
            </a:stretch>
          </a:blipFill>
        </p:spPr>
        <p:txBody>
          <a:bodyPr lIns="182880" tIns="146304" rIns="182880" bIns="146304">
            <a:noAutofit/>
          </a:bodyPr>
          <a:lstStyle>
            <a:lvl1pPr marL="0" indent="0">
              <a:buNone/>
              <a:defRPr lang="en-US" sz="2353" kern="1200" spc="0" baseline="0" dirty="0">
                <a:noFill/>
                <a:latin typeface="+mn-lt"/>
                <a:ea typeface="+mn-ea"/>
                <a:cs typeface="+mn-cs"/>
              </a:defRPr>
            </a:lvl1pPr>
            <a:lvl2pPr>
              <a:defRPr lang="en-US" sz="2353"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pPr>
            <a:endParaRPr lang="en-US" dirty="0"/>
          </a:p>
        </p:txBody>
      </p:sp>
      <p:sp>
        <p:nvSpPr>
          <p:cNvPr id="5" name="Rectangle 4"/>
          <p:cNvSpPr/>
          <p:nvPr userDrawn="1"/>
        </p:nvSpPr>
        <p:spPr bwMode="auto">
          <a:xfrm>
            <a:off x="6095999" y="4773828"/>
            <a:ext cx="5829081" cy="179310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85" tIns="143428" rIns="179285" bIns="143428"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096000" y="1406078"/>
            <a:ext cx="5826762" cy="3366196"/>
          </a:xfrm>
          <a:blipFill>
            <a:blip r:embed="rId3"/>
            <a:stretch>
              <a:fillRect/>
            </a:stretch>
          </a:blipFill>
        </p:spPr>
        <p:txBody>
          <a:bodyPr lIns="182880" tIns="146304" rIns="182880" bIns="146304">
            <a:noAutofit/>
          </a:bodyPr>
          <a:lstStyle>
            <a:lvl1pPr marL="0" indent="0">
              <a:buNone/>
              <a:defRPr lang="en-US" sz="2353" kern="1200" spc="0" baseline="0" dirty="0">
                <a:gradFill>
                  <a:gsLst>
                    <a:gs pos="1250">
                      <a:schemeClr val="tx1"/>
                    </a:gs>
                    <a:gs pos="100000">
                      <a:schemeClr val="tx1"/>
                    </a:gs>
                  </a:gsLst>
                  <a:lin ang="5400000" scaled="0"/>
                </a:gradFill>
                <a:latin typeface="+mn-lt"/>
                <a:ea typeface="+mn-ea"/>
                <a:cs typeface="+mn-cs"/>
              </a:defRPr>
            </a:lvl1pPr>
            <a:lvl2pPr algn="ctr">
              <a:defRPr lang="en-US" sz="2353"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dirty="0"/>
              <a:t>Your image here</a:t>
            </a:r>
          </a:p>
        </p:txBody>
      </p:sp>
      <p:cxnSp>
        <p:nvCxnSpPr>
          <p:cNvPr id="7" name="Straight Connector 6"/>
          <p:cNvCxnSpPr/>
          <p:nvPr userDrawn="1"/>
        </p:nvCxnSpPr>
        <p:spPr>
          <a:xfrm>
            <a:off x="5871894" y="1801029"/>
            <a:ext cx="0" cy="4662019"/>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69239" y="3197079"/>
            <a:ext cx="5378549" cy="3369853"/>
          </a:xfrm>
        </p:spPr>
        <p:txBody>
          <a:bodyPr lIns="182880" tIns="146304" rIns="182880" bIns="146304">
            <a:noAutofit/>
          </a:bodyPr>
          <a:lstStyle>
            <a:lvl1pPr marL="0" indent="0">
              <a:buNone/>
              <a:defRPr sz="2353">
                <a:latin typeface="+mn-lt"/>
              </a:defRPr>
            </a:lvl1pPr>
          </a:lstStyle>
          <a:p>
            <a:pPr lvl="0"/>
            <a:r>
              <a:rPr lang="en-US" dirty="0"/>
              <a:t>Edit Master text styles</a:t>
            </a:r>
          </a:p>
        </p:txBody>
      </p:sp>
      <p:sp>
        <p:nvSpPr>
          <p:cNvPr id="15" name="Text Placeholder 14"/>
          <p:cNvSpPr>
            <a:spLocks noGrp="1"/>
          </p:cNvSpPr>
          <p:nvPr>
            <p:ph type="body" sz="quarter" idx="13"/>
          </p:nvPr>
        </p:nvSpPr>
        <p:spPr>
          <a:xfrm>
            <a:off x="6096001" y="4773828"/>
            <a:ext cx="5826761" cy="1791549"/>
          </a:xfrm>
        </p:spPr>
        <p:txBody>
          <a:bodyPr lIns="182880" tIns="146304" rIns="182880" bIns="146304" anchor="ctr">
            <a:noAutofit/>
          </a:bodyPr>
          <a:lstStyle>
            <a:lvl1pPr marL="0" indent="0" algn="ctr">
              <a:buNone/>
              <a:defRPr sz="3137">
                <a:gradFill>
                  <a:gsLst>
                    <a:gs pos="27434">
                      <a:srgbClr val="FFFFFF"/>
                    </a:gs>
                    <a:gs pos="54000">
                      <a:srgbClr val="FFFFFF"/>
                    </a:gs>
                  </a:gsLst>
                  <a:lin ang="5400000" scaled="0"/>
                </a:gradFill>
                <a:latin typeface="+mj-lt"/>
              </a:defRPr>
            </a:lvl1pPr>
          </a:lstStyle>
          <a:p>
            <a:pPr lvl="0"/>
            <a:r>
              <a:rPr lang="en-US" dirty="0"/>
              <a:t>Edit Master text styles</a:t>
            </a:r>
          </a:p>
        </p:txBody>
      </p:sp>
    </p:spTree>
    <p:extLst>
      <p:ext uri="{BB962C8B-B14F-4D97-AF65-F5344CB8AC3E}">
        <p14:creationId xmlns:p14="http://schemas.microsoft.com/office/powerpoint/2010/main" val="834768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310563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5429693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5115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8" y="941695"/>
            <a:ext cx="3618381" cy="899665"/>
          </a:xfrm>
        </p:spPr>
        <p:txBody>
          <a:bodyPr lIns="0" tIns="0" rIns="0" bIns="0"/>
          <a:lstStyle>
            <a:lvl1pPr>
              <a:defRPr sz="1765" spc="-48" baseline="0">
                <a:solidFill>
                  <a:schemeClr val="tx1"/>
                </a:solidFill>
              </a:defRPr>
            </a:lvl1pPr>
          </a:lstStyle>
          <a:p>
            <a:r>
              <a:rPr lang="en-US"/>
              <a:t>Contents</a:t>
            </a:r>
          </a:p>
        </p:txBody>
      </p:sp>
      <p:sp>
        <p:nvSpPr>
          <p:cNvPr id="4" name="Text Placeholder 3"/>
          <p:cNvSpPr>
            <a:spLocks noGrp="1"/>
          </p:cNvSpPr>
          <p:nvPr>
            <p:ph type="body" sz="quarter" idx="10" hasCustomPrompt="1"/>
          </p:nvPr>
        </p:nvSpPr>
        <p:spPr>
          <a:xfrm>
            <a:off x="6229843" y="941695"/>
            <a:ext cx="3837818" cy="3786998"/>
          </a:xfrm>
        </p:spPr>
        <p:txBody>
          <a:bodyPr wrap="square" lIns="0" tIns="0" rIns="0" bIns="0">
            <a:noAutofit/>
          </a:bodyPr>
          <a:lstStyle>
            <a:lvl1pPr marL="0" indent="0" defTabSz="497341">
              <a:buNone/>
              <a:defRPr sz="1765" spc="-48" baseline="0">
                <a:solidFill>
                  <a:schemeClr val="accent1"/>
                </a:solidFill>
              </a:defRPr>
            </a:lvl1pPr>
            <a:lvl2pPr marL="219685" indent="0">
              <a:buNone/>
              <a:defRPr sz="1730"/>
            </a:lvl2pPr>
            <a:lvl3pPr marL="439368" indent="0">
              <a:buNone/>
              <a:defRPr sz="1730"/>
            </a:lvl3pPr>
            <a:lvl4pPr marL="659054" indent="0">
              <a:buNone/>
              <a:defRPr sz="1730"/>
            </a:lvl4pPr>
            <a:lvl5pPr marL="878738" indent="0">
              <a:buNone/>
              <a:defRPr sz="1730"/>
            </a:lvl5pPr>
          </a:lstStyle>
          <a:p>
            <a:pPr lvl="0"/>
            <a:r>
              <a:rPr lang="en-US"/>
              <a:t>##	Section Title</a:t>
            </a:r>
          </a:p>
        </p:txBody>
      </p:sp>
    </p:spTree>
    <p:extLst>
      <p:ext uri="{BB962C8B-B14F-4D97-AF65-F5344CB8AC3E}">
        <p14:creationId xmlns:p14="http://schemas.microsoft.com/office/powerpoint/2010/main" val="276485517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4494750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241950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3461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73075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Evaluation Slide">
    <p:spTree>
      <p:nvGrpSpPr>
        <p:cNvPr id="1" name=""/>
        <p:cNvGrpSpPr/>
        <p:nvPr/>
      </p:nvGrpSpPr>
      <p:grpSpPr>
        <a:xfrm>
          <a:off x="0" y="0"/>
          <a:ext cx="0" cy="0"/>
          <a:chOff x="0" y="0"/>
          <a:chExt cx="0" cy="0"/>
        </a:xfrm>
      </p:grpSpPr>
      <p:sp>
        <p:nvSpPr>
          <p:cNvPr id="2" name="Title 1"/>
          <p:cNvSpPr>
            <a:spLocks noGrp="1"/>
          </p:cNvSpPr>
          <p:nvPr>
            <p:ph type="title"/>
          </p:nvPr>
        </p:nvSpPr>
        <p:spPr>
          <a:xfrm>
            <a:off x="5020302" y="289511"/>
            <a:ext cx="6904778" cy="899665"/>
          </a:xfrm>
        </p:spPr>
        <p:txBody>
          <a:bodyPr/>
          <a:lstStyle>
            <a:lvl1pPr>
              <a:defRPr sz="3921"/>
            </a:lvl1pPr>
          </a:lstStyle>
          <a:p>
            <a:r>
              <a:rPr lang="en-US" dirty="0"/>
              <a:t>Click to edit Master title style</a:t>
            </a:r>
          </a:p>
        </p:txBody>
      </p:sp>
      <p:sp>
        <p:nvSpPr>
          <p:cNvPr id="4" name="Text Placeholder 3"/>
          <p:cNvSpPr>
            <a:spLocks noGrp="1"/>
          </p:cNvSpPr>
          <p:nvPr>
            <p:ph type="body" sz="quarter" idx="10"/>
          </p:nvPr>
        </p:nvSpPr>
        <p:spPr>
          <a:xfrm>
            <a:off x="5020303" y="4773828"/>
            <a:ext cx="6904016" cy="1793104"/>
          </a:xfrm>
        </p:spPr>
        <p:txBody>
          <a:bodyPr wrap="square">
            <a:noAutofit/>
          </a:bodyPr>
          <a:lstStyle>
            <a:lvl1pPr marL="0" indent="0">
              <a:spcBef>
                <a:spcPts val="1765"/>
              </a:spcBef>
              <a:buNone/>
              <a:defRPr sz="1961">
                <a:latin typeface="+mn-lt"/>
              </a:defRPr>
            </a:lvl1pPr>
            <a:lvl2pPr marL="224097" indent="0">
              <a:buNone/>
              <a:defRPr/>
            </a:lvl2pPr>
            <a:lvl3pPr marL="448193" indent="0">
              <a:buNone/>
              <a:defRPr/>
            </a:lvl3pPr>
            <a:lvl4pPr marL="672290" indent="0">
              <a:buNone/>
              <a:defRPr/>
            </a:lvl4pPr>
            <a:lvl5pPr marL="896386" indent="0">
              <a:buNone/>
              <a:defRPr/>
            </a:lvl5pPr>
          </a:lstStyle>
          <a:p>
            <a:pPr lvl="0"/>
            <a:r>
              <a:rPr lang="en-US" dirty="0"/>
              <a:t>Edit Master text styles</a:t>
            </a:r>
          </a:p>
        </p:txBody>
      </p:sp>
      <p:pic>
        <p:nvPicPr>
          <p:cNvPr id="5" name="Picture 4" descr="Image of Ignite app on a Windows Device." title="Ignite event image">
            <a:extLst>
              <a:ext uri="{FF2B5EF4-FFF2-40B4-BE49-F238E27FC236}">
                <a16:creationId xmlns:a16="http://schemas.microsoft.com/office/drawing/2014/main" id="{E803C22C-E970-4ADA-A60C-5127C1C2C1DE}"/>
              </a:ext>
            </a:extLst>
          </p:cNvPr>
          <p:cNvPicPr>
            <a:picLocks noChangeAspect="1"/>
          </p:cNvPicPr>
          <p:nvPr userDrawn="1"/>
        </p:nvPicPr>
        <p:blipFill rotWithShape="1">
          <a:blip r:embed="rId2"/>
          <a:srcRect l="17119" r="5881"/>
          <a:stretch/>
        </p:blipFill>
        <p:spPr>
          <a:xfrm>
            <a:off x="0" y="-1"/>
            <a:ext cx="4828867" cy="6858623"/>
          </a:xfrm>
          <a:prstGeom prst="rect">
            <a:avLst/>
          </a:prstGeom>
        </p:spPr>
      </p:pic>
    </p:spTree>
    <p:extLst>
      <p:ext uri="{BB962C8B-B14F-4D97-AF65-F5344CB8AC3E}">
        <p14:creationId xmlns:p14="http://schemas.microsoft.com/office/powerpoint/2010/main" val="3216581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3281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7008337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4229210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1187621"/>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2982008"/>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sp>
        <p:nvSpPr>
          <p:cNvPr id="7" name="Rectangle 6"/>
          <p:cNvSpPr/>
          <p:nvPr userDrawn="1"/>
        </p:nvSpPr>
        <p:spPr bwMode="gray">
          <a:xfrm>
            <a:off x="0" y="5646494"/>
            <a:ext cx="12191377" cy="121150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3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a:stretch>
            <a:fillRect/>
          </a:stretch>
        </p:blipFill>
        <p:spPr>
          <a:xfrm>
            <a:off x="453192" y="6087890"/>
            <a:ext cx="1427788" cy="304828"/>
          </a:xfrm>
          <a:prstGeom prst="rect">
            <a:avLst/>
          </a:prstGeom>
        </p:spPr>
      </p:pic>
      <p:sp>
        <p:nvSpPr>
          <p:cNvPr id="3" name="Text Placeholder 2">
            <a:extLst>
              <a:ext uri="{FF2B5EF4-FFF2-40B4-BE49-F238E27FC236}">
                <a16:creationId xmlns:a16="http://schemas.microsoft.com/office/drawing/2014/main" id="{47D21F7F-CA5F-4609-9E53-094261A2A868}"/>
              </a:ext>
            </a:extLst>
          </p:cNvPr>
          <p:cNvSpPr>
            <a:spLocks noGrp="1"/>
          </p:cNvSpPr>
          <p:nvPr>
            <p:ph type="body" sz="quarter" idx="13" hasCustomPrompt="1"/>
          </p:nvPr>
        </p:nvSpPr>
        <p:spPr>
          <a:xfrm>
            <a:off x="7888830" y="285842"/>
            <a:ext cx="3944254" cy="543185"/>
          </a:xfrm>
          <a:noFill/>
        </p:spPr>
        <p:txBody>
          <a:bodyPr vert="horz" wrap="square" lIns="164592" tIns="109728" rIns="164592" bIns="109728" rtlCol="0">
            <a:spAutoFit/>
          </a:bodyPr>
          <a:lstStyle>
            <a:lvl1pPr marL="0" indent="0" algn="r">
              <a:buNone/>
              <a:defRPr lang="en-US" sz="2353" dirty="0">
                <a:gradFill>
                  <a:gsLst>
                    <a:gs pos="91000">
                      <a:schemeClr val="tx1"/>
                    </a:gs>
                    <a:gs pos="0">
                      <a:schemeClr val="tx1"/>
                    </a:gs>
                  </a:gsLst>
                  <a:lin ang="5400000" scaled="0"/>
                </a:gradFill>
                <a:latin typeface="+mn-lt"/>
              </a:defRPr>
            </a:lvl1pPr>
          </a:lstStyle>
          <a:p>
            <a:pPr marL="224097" lvl="0" indent="-224097">
              <a:spcBef>
                <a:spcPts val="0"/>
              </a:spcBef>
            </a:pPr>
            <a:r>
              <a:rPr lang="en-US" dirty="0"/>
              <a:t>Session Code</a:t>
            </a:r>
          </a:p>
        </p:txBody>
      </p:sp>
    </p:spTree>
    <p:extLst>
      <p:ext uri="{BB962C8B-B14F-4D97-AF65-F5344CB8AC3E}">
        <p14:creationId xmlns:p14="http://schemas.microsoft.com/office/powerpoint/2010/main" val="38768063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55994" y="2977054"/>
            <a:ext cx="8067822" cy="1793104"/>
          </a:xfrm>
          <a:noFill/>
        </p:spPr>
        <p:txBody>
          <a:bodyPr lIns="0" tIns="91440" rIns="146304" bIns="91440" anchor="b" anchorCtr="0"/>
          <a:lstStyle>
            <a:lvl1pPr>
              <a:defRPr sz="5293" strike="noStrike" spc="-144" baseline="0">
                <a:solidFill>
                  <a:schemeClr val="tx1"/>
                </a:solidFill>
              </a:defRPr>
            </a:lvl1pPr>
          </a:lstStyle>
          <a:p>
            <a:r>
              <a:rPr lang="en-US"/>
              <a:t>Office 365 presentation title or event name</a:t>
            </a:r>
          </a:p>
        </p:txBody>
      </p:sp>
      <p:sp>
        <p:nvSpPr>
          <p:cNvPr id="5" name="Text Placeholder 4"/>
          <p:cNvSpPr>
            <a:spLocks noGrp="1"/>
          </p:cNvSpPr>
          <p:nvPr>
            <p:ph type="body" sz="quarter" idx="12" hasCustomPrompt="1"/>
          </p:nvPr>
        </p:nvSpPr>
        <p:spPr>
          <a:xfrm>
            <a:off x="462753" y="4736475"/>
            <a:ext cx="8359808" cy="715931"/>
          </a:xfrm>
          <a:noFill/>
        </p:spPr>
        <p:txBody>
          <a:bodyPr lIns="0" tIns="109728" rIns="164592" bIns="109728">
            <a:noAutofit/>
          </a:bodyPr>
          <a:lstStyle>
            <a:lvl1pPr marL="0" indent="0">
              <a:spcBef>
                <a:spcPts val="0"/>
              </a:spcBef>
              <a:buNone/>
              <a:defRPr sz="1961" spc="0" baseline="0">
                <a:solidFill>
                  <a:schemeClr val="tx1"/>
                </a:solidFill>
                <a:latin typeface="+mn-lt"/>
              </a:defRPr>
            </a:lvl1pPr>
          </a:lstStyle>
          <a:p>
            <a:pPr lvl="0"/>
            <a:r>
              <a:rPr lang="en-US" err="1"/>
              <a:t>Autahor</a:t>
            </a:r>
            <a:r>
              <a:rPr lang="en-US"/>
              <a:t> Name</a:t>
            </a:r>
          </a:p>
          <a:p>
            <a:pPr lvl="0"/>
            <a:r>
              <a:rPr lang="en-US"/>
              <a:t>Date</a:t>
            </a:r>
          </a:p>
        </p:txBody>
      </p:sp>
      <p:pic>
        <p:nvPicPr>
          <p:cNvPr id="64" name="MS logo gray - E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5999" y="440499"/>
            <a:ext cx="1182545" cy="253265"/>
          </a:xfrm>
          <a:prstGeom prst="rect">
            <a:avLst/>
          </a:prstGeom>
        </p:spPr>
      </p:pic>
    </p:spTree>
    <p:extLst>
      <p:ext uri="{BB962C8B-B14F-4D97-AF65-F5344CB8AC3E}">
        <p14:creationId xmlns:p14="http://schemas.microsoft.com/office/powerpoint/2010/main" val="32838621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8" y="620431"/>
            <a:ext cx="11306469" cy="403137"/>
          </a:xfrm>
        </p:spPr>
        <p:txBody>
          <a:bodyPr wrap="square" lIns="0" tIns="0" rIns="0" bIns="0">
            <a:spAutoFit/>
          </a:bodyPr>
          <a:lstStyle>
            <a:lvl1pPr>
              <a:lnSpc>
                <a:spcPts val="3075"/>
              </a:lnSpc>
              <a:defRPr sz="2745" strike="noStrike">
                <a:solidFill>
                  <a:srgbClr val="2F2F2F"/>
                </a:solidFill>
              </a:defRPr>
            </a:lvl1pPr>
          </a:lstStyle>
          <a:p>
            <a:r>
              <a:rPr lang="en-US"/>
              <a:t>Title</a:t>
            </a:r>
          </a:p>
        </p:txBody>
      </p:sp>
    </p:spTree>
    <p:extLst>
      <p:ext uri="{BB962C8B-B14F-4D97-AF65-F5344CB8AC3E}">
        <p14:creationId xmlns:p14="http://schemas.microsoft.com/office/powerpoint/2010/main" val="103473153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9" y="941696"/>
            <a:ext cx="3618381" cy="899665"/>
          </a:xfrm>
        </p:spPr>
        <p:txBody>
          <a:bodyPr lIns="0" tIns="0" rIns="0" bIns="0"/>
          <a:lstStyle>
            <a:lvl1pPr>
              <a:defRPr sz="1765" spc="-48" baseline="0">
                <a:solidFill>
                  <a:schemeClr val="tx1"/>
                </a:solidFill>
              </a:defRPr>
            </a:lvl1pPr>
          </a:lstStyle>
          <a:p>
            <a:r>
              <a:rPr lang="en-US"/>
              <a:t>Contents</a:t>
            </a:r>
          </a:p>
        </p:txBody>
      </p:sp>
      <p:sp>
        <p:nvSpPr>
          <p:cNvPr id="4" name="Text Placeholder 3"/>
          <p:cNvSpPr>
            <a:spLocks noGrp="1"/>
          </p:cNvSpPr>
          <p:nvPr>
            <p:ph type="body" sz="quarter" idx="10" hasCustomPrompt="1"/>
          </p:nvPr>
        </p:nvSpPr>
        <p:spPr>
          <a:xfrm>
            <a:off x="6229843" y="941696"/>
            <a:ext cx="3837818" cy="3786998"/>
          </a:xfrm>
        </p:spPr>
        <p:txBody>
          <a:bodyPr wrap="square" lIns="0" tIns="0" rIns="0" bIns="0">
            <a:noAutofit/>
          </a:bodyPr>
          <a:lstStyle>
            <a:lvl1pPr marL="0" indent="0" defTabSz="497245">
              <a:buNone/>
              <a:defRPr sz="1765" spc="-48" baseline="0">
                <a:solidFill>
                  <a:schemeClr val="accent1"/>
                </a:solidFill>
              </a:defRPr>
            </a:lvl1pPr>
            <a:lvl2pPr marL="219643" indent="0">
              <a:buNone/>
              <a:defRPr sz="1729"/>
            </a:lvl2pPr>
            <a:lvl3pPr marL="439283" indent="0">
              <a:buNone/>
              <a:defRPr sz="1729"/>
            </a:lvl3pPr>
            <a:lvl4pPr marL="658927" indent="0">
              <a:buNone/>
              <a:defRPr sz="1729"/>
            </a:lvl4pPr>
            <a:lvl5pPr marL="878569" indent="0">
              <a:buNone/>
              <a:defRPr sz="1729"/>
            </a:lvl5pPr>
          </a:lstStyle>
          <a:p>
            <a:pPr lvl="0"/>
            <a:r>
              <a:rPr lang="en-US"/>
              <a:t>##	Section Title</a:t>
            </a:r>
          </a:p>
        </p:txBody>
      </p:sp>
    </p:spTree>
    <p:extLst>
      <p:ext uri="{BB962C8B-B14F-4D97-AF65-F5344CB8AC3E}">
        <p14:creationId xmlns:p14="http://schemas.microsoft.com/office/powerpoint/2010/main" val="151044014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9" y="620432"/>
            <a:ext cx="11306469" cy="403137"/>
          </a:xfrm>
        </p:spPr>
        <p:txBody>
          <a:bodyPr wrap="square" lIns="0" tIns="0" rIns="0" bIns="0">
            <a:spAutoFit/>
          </a:bodyPr>
          <a:lstStyle>
            <a:lvl1pPr>
              <a:lnSpc>
                <a:spcPts val="3074"/>
              </a:lnSpc>
              <a:defRPr sz="2745" strike="noStrike">
                <a:solidFill>
                  <a:srgbClr val="2F2F2F"/>
                </a:solidFill>
              </a:defRPr>
            </a:lvl1pPr>
          </a:lstStyle>
          <a:p>
            <a:r>
              <a:rPr lang="en-US"/>
              <a:t>Title</a:t>
            </a:r>
          </a:p>
        </p:txBody>
      </p:sp>
    </p:spTree>
    <p:extLst>
      <p:ext uri="{BB962C8B-B14F-4D97-AF65-F5344CB8AC3E}">
        <p14:creationId xmlns:p14="http://schemas.microsoft.com/office/powerpoint/2010/main" val="43309485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55994" y="881925"/>
            <a:ext cx="7454643" cy="3558191"/>
          </a:xfrm>
          <a:noFill/>
        </p:spPr>
        <p:txBody>
          <a:bodyPr vert="horz" wrap="square" lIns="0" tIns="0" rIns="0" bIns="0" rtlCol="0" anchor="t" anchorCtr="0">
            <a:noAutofit/>
          </a:bodyPr>
          <a:lstStyle>
            <a:lvl1pPr>
              <a:defRPr lang="en-US" sz="5293" spc="-144" dirty="0">
                <a:solidFill>
                  <a:schemeClr val="bg1"/>
                </a:solidFill>
              </a:defRPr>
            </a:lvl1pPr>
          </a:lstStyle>
          <a:p>
            <a:pPr marL="0" lvl="0">
              <a:lnSpc>
                <a:spcPts val="5381"/>
              </a:lnSpc>
            </a:pPr>
            <a:r>
              <a:rPr lang="en-US"/>
              <a:t>Section title</a:t>
            </a:r>
          </a:p>
        </p:txBody>
      </p:sp>
    </p:spTree>
    <p:extLst>
      <p:ext uri="{BB962C8B-B14F-4D97-AF65-F5344CB8AC3E}">
        <p14:creationId xmlns:p14="http://schemas.microsoft.com/office/powerpoint/2010/main" val="20929248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9" y="620432"/>
            <a:ext cx="11306469" cy="403137"/>
          </a:xfrm>
        </p:spPr>
        <p:txBody>
          <a:bodyPr wrap="square" lIns="0" tIns="0" rIns="0" bIns="0">
            <a:spAutoFit/>
          </a:bodyPr>
          <a:lstStyle>
            <a:lvl1pPr>
              <a:lnSpc>
                <a:spcPts val="3074"/>
              </a:lnSpc>
              <a:defRPr sz="2745">
                <a:solidFill>
                  <a:schemeClr val="tx1"/>
                </a:solidFill>
              </a:defRPr>
            </a:lvl1pPr>
          </a:lstStyle>
          <a:p>
            <a:r>
              <a:rPr lang="en-US"/>
              <a:t>Device layout 1: one column</a:t>
            </a:r>
          </a:p>
        </p:txBody>
      </p:sp>
      <p:sp>
        <p:nvSpPr>
          <p:cNvPr id="4" name="Text Placeholder 3"/>
          <p:cNvSpPr>
            <a:spLocks noGrp="1"/>
          </p:cNvSpPr>
          <p:nvPr>
            <p:ph type="body" sz="quarter" idx="10" hasCustomPrompt="1"/>
          </p:nvPr>
        </p:nvSpPr>
        <p:spPr>
          <a:xfrm>
            <a:off x="455999" y="1882336"/>
            <a:ext cx="4758211" cy="603538"/>
          </a:xfrm>
        </p:spPr>
        <p:txBody>
          <a:bodyPr wrap="square" lIns="0" tIns="0" rIns="0" bIns="0">
            <a:spAutoFit/>
          </a:bodyPr>
          <a:lstStyle>
            <a:lvl1pPr marL="0" indent="0">
              <a:lnSpc>
                <a:spcPts val="2307"/>
              </a:lnSpc>
              <a:buNone/>
              <a:defRPr sz="1961" b="0" i="0">
                <a:solidFill>
                  <a:schemeClr val="tx1"/>
                </a:solidFill>
                <a:latin typeface="+mn-lt"/>
              </a:defRPr>
            </a:lvl1pPr>
            <a:lvl2pPr marL="219643" indent="0">
              <a:buNone/>
              <a:defRPr/>
            </a:lvl2pPr>
            <a:lvl3pPr marL="439283" indent="0">
              <a:buNone/>
              <a:defRPr/>
            </a:lvl3pPr>
            <a:lvl4pPr marL="658927" indent="0">
              <a:buNone/>
              <a:defRPr/>
            </a:lvl4pPr>
            <a:lvl5pPr marL="878569" indent="0">
              <a:buNone/>
              <a:defRPr/>
            </a:lvl5pPr>
          </a:lstStyle>
          <a:p>
            <a:pPr lvl="0"/>
            <a:r>
              <a:rPr lang="pt-BR"/>
              <a:t>Subhead Segoe UI Regular 20/24. Em volor resequaectur.</a:t>
            </a:r>
            <a:endParaRPr lang="en-US"/>
          </a:p>
        </p:txBody>
      </p:sp>
      <p:sp>
        <p:nvSpPr>
          <p:cNvPr id="5" name="Text Placeholder 4"/>
          <p:cNvSpPr>
            <a:spLocks noGrp="1"/>
          </p:cNvSpPr>
          <p:nvPr>
            <p:ph type="body" sz="quarter" idx="11" hasCustomPrompt="1"/>
          </p:nvPr>
        </p:nvSpPr>
        <p:spPr>
          <a:xfrm>
            <a:off x="455995" y="2707600"/>
            <a:ext cx="4758210" cy="2489596"/>
          </a:xfrm>
        </p:spPr>
        <p:txBody>
          <a:bodyPr lIns="0" tIns="0" rIns="0" bIns="0"/>
          <a:lstStyle>
            <a:lvl1pPr marL="274554" indent="-274554">
              <a:lnSpc>
                <a:spcPts val="1729"/>
              </a:lnSpc>
              <a:spcBef>
                <a:spcPts val="0"/>
              </a:spcBef>
              <a:buFont typeface="Arial" panose="020B0604020202020204" pitchFamily="34" charset="0"/>
              <a:buChar char="•"/>
              <a:defRPr sz="1371" b="0" i="0">
                <a:solidFill>
                  <a:schemeClr val="tx1"/>
                </a:solidFill>
                <a:latin typeface="+mn-lt"/>
              </a:defRPr>
            </a:lvl1pPr>
            <a:lvl2pPr marL="0" indent="0">
              <a:lnSpc>
                <a:spcPts val="1729"/>
              </a:lnSpc>
              <a:spcBef>
                <a:spcPts val="0"/>
              </a:spcBef>
              <a:buNone/>
              <a:defRPr sz="1345">
                <a:solidFill>
                  <a:schemeClr val="tx1"/>
                </a:solidFill>
              </a:defRPr>
            </a:lvl2pPr>
            <a:lvl3pPr marL="439283" indent="0">
              <a:buNone/>
              <a:defRPr/>
            </a:lvl3pPr>
            <a:lvl4pPr marL="658927" indent="0">
              <a:buNone/>
              <a:defRPr/>
            </a:lvl4pPr>
            <a:lvl5pPr marL="878569"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a:t>
            </a:r>
          </a:p>
        </p:txBody>
      </p:sp>
    </p:spTree>
    <p:extLst>
      <p:ext uri="{BB962C8B-B14F-4D97-AF65-F5344CB8AC3E}">
        <p14:creationId xmlns:p14="http://schemas.microsoft.com/office/powerpoint/2010/main" val="359519389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9" y="620432"/>
            <a:ext cx="11306469" cy="403137"/>
          </a:xfrm>
        </p:spPr>
        <p:txBody>
          <a:bodyPr wrap="square" lIns="0" tIns="0" rIns="0" bIns="0">
            <a:spAutoFit/>
          </a:bodyPr>
          <a:lstStyle>
            <a:lvl1pPr>
              <a:lnSpc>
                <a:spcPts val="3074"/>
              </a:lnSpc>
              <a:defRPr sz="2745">
                <a:solidFill>
                  <a:schemeClr val="tx1"/>
                </a:solidFill>
              </a:defRPr>
            </a:lvl1pPr>
          </a:lstStyle>
          <a:p>
            <a:r>
              <a:rPr lang="en-US"/>
              <a:t>Device layout 3</a:t>
            </a:r>
          </a:p>
        </p:txBody>
      </p:sp>
    </p:spTree>
    <p:extLst>
      <p:ext uri="{BB962C8B-B14F-4D97-AF65-F5344CB8AC3E}">
        <p14:creationId xmlns:p14="http://schemas.microsoft.com/office/powerpoint/2010/main" val="34245123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75712"/>
          </a:xfrm>
          <a:prstGeom prst="rect">
            <a:avLst/>
          </a:prstGeom>
          <a:noFill/>
          <a:ln w="12700">
            <a:noFill/>
            <a:miter lim="800000"/>
            <a:headEnd type="none" w="sm" len="sm"/>
            <a:tailEnd type="none" w="sm" len="sm"/>
          </a:ln>
          <a:effectLst/>
        </p:spPr>
        <p:txBody>
          <a:bodyPr vert="horz" wrap="square" lIns="175736" tIns="175736" rIns="175736" bIns="175736" numCol="1" anchor="t" anchorCtr="0" compatLnSpc="1">
            <a:prstTxWarp prst="textNoShape">
              <a:avLst/>
            </a:prstTxWarp>
            <a:spAutoFit/>
          </a:bodyPr>
          <a:lstStyle/>
          <a:p>
            <a:pPr defTabSz="895758"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48212" y="470067"/>
            <a:ext cx="1454257" cy="304828"/>
          </a:xfrm>
          <a:prstGeom prst="rect">
            <a:avLst/>
          </a:prstGeom>
        </p:spPr>
      </p:pic>
    </p:spTree>
    <p:extLst>
      <p:ext uri="{BB962C8B-B14F-4D97-AF65-F5344CB8AC3E}">
        <p14:creationId xmlns:p14="http://schemas.microsoft.com/office/powerpoint/2010/main" val="3213717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93230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462813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0" y="1189177"/>
            <a:ext cx="11655078" cy="2332883"/>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1830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200"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6220363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55994" y="881924"/>
            <a:ext cx="7454643" cy="3558191"/>
          </a:xfrm>
          <a:noFill/>
        </p:spPr>
        <p:txBody>
          <a:bodyPr vert="horz" wrap="square" lIns="0" tIns="0" rIns="0" bIns="0" rtlCol="0" anchor="t" anchorCtr="0">
            <a:noAutofit/>
          </a:bodyPr>
          <a:lstStyle>
            <a:lvl1pPr>
              <a:defRPr lang="en-US" sz="5294" spc="-144" dirty="0">
                <a:solidFill>
                  <a:schemeClr val="bg1"/>
                </a:solidFill>
              </a:defRPr>
            </a:lvl1pPr>
          </a:lstStyle>
          <a:p>
            <a:pPr marL="0" lvl="0">
              <a:lnSpc>
                <a:spcPts val="5382"/>
              </a:lnSpc>
            </a:pPr>
            <a:r>
              <a:rPr lang="en-US"/>
              <a:t>Section title</a:t>
            </a:r>
          </a:p>
        </p:txBody>
      </p:sp>
    </p:spTree>
    <p:extLst>
      <p:ext uri="{BB962C8B-B14F-4D97-AF65-F5344CB8AC3E}">
        <p14:creationId xmlns:p14="http://schemas.microsoft.com/office/powerpoint/2010/main" val="25983372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cSld name="Blank Whit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1457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4266806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1B88E-52DE-47C3-B1E7-63DF602EE8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CBF854-AFBD-48A6-A485-5B09DBD8C35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795209-7DE9-4197-84E8-B9603C13CF35}"/>
              </a:ext>
            </a:extLst>
          </p:cNvPr>
          <p:cNvSpPr>
            <a:spLocks noGrp="1"/>
          </p:cNvSpPr>
          <p:nvPr>
            <p:ph type="dt" sz="half" idx="10"/>
          </p:nvPr>
        </p:nvSpPr>
        <p:spPr/>
        <p:txBody>
          <a:bodyPr/>
          <a:lstStyle/>
          <a:p>
            <a:fld id="{5FE65FC6-6A78-4572-9FF0-3BBE2D7ECAC1}" type="datetimeFigureOut">
              <a:rPr lang="en-US" smtClean="0"/>
              <a:t>11/28/2018</a:t>
            </a:fld>
            <a:endParaRPr lang="en-US"/>
          </a:p>
        </p:txBody>
      </p:sp>
      <p:sp>
        <p:nvSpPr>
          <p:cNvPr id="5" name="Footer Placeholder 4">
            <a:extLst>
              <a:ext uri="{FF2B5EF4-FFF2-40B4-BE49-F238E27FC236}">
                <a16:creationId xmlns:a16="http://schemas.microsoft.com/office/drawing/2014/main" id="{3C4671B4-CF91-4C94-8BE9-825FACA9CA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E2B195-1A85-48B6-A783-34ED53673443}"/>
              </a:ext>
            </a:extLst>
          </p:cNvPr>
          <p:cNvSpPr>
            <a:spLocks noGrp="1"/>
          </p:cNvSpPr>
          <p:nvPr>
            <p:ph type="sldNum" sz="quarter" idx="12"/>
          </p:nvPr>
        </p:nvSpPr>
        <p:spPr/>
        <p:txBody>
          <a:bodyPr/>
          <a:lstStyle/>
          <a:p>
            <a:fld id="{C464A004-0EB2-4BB5-BA6D-553C3D876313}" type="slidenum">
              <a:rPr lang="en-US" smtClean="0"/>
              <a:t>‹#›</a:t>
            </a:fld>
            <a:endParaRPr lang="en-US"/>
          </a:p>
        </p:txBody>
      </p:sp>
    </p:spTree>
    <p:extLst>
      <p:ext uri="{BB962C8B-B14F-4D97-AF65-F5344CB8AC3E}">
        <p14:creationId xmlns:p14="http://schemas.microsoft.com/office/powerpoint/2010/main" val="20042996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29383" y="2124908"/>
            <a:ext cx="11333080" cy="1498787"/>
          </a:xfrm>
        </p:spPr>
        <p:txBody>
          <a:bodyPr wrap="square" lIns="0" tIns="0" rIns="0" bIns="0">
            <a:spAutoFit/>
          </a:bodyPr>
          <a:lstStyle>
            <a:lvl1pPr marL="0" indent="0">
              <a:lnSpc>
                <a:spcPct val="100000"/>
              </a:lnSpc>
              <a:spcBef>
                <a:spcPts val="1961"/>
              </a:spcBef>
              <a:spcAft>
                <a:spcPts val="0"/>
              </a:spcAft>
              <a:buNone/>
              <a:defRPr sz="2549" b="0" i="0">
                <a:solidFill>
                  <a:srgbClr val="000000"/>
                </a:solidFill>
                <a:latin typeface="+mn-lt"/>
              </a:defRPr>
            </a:lvl1pPr>
            <a:lvl2pPr marL="224097" indent="0">
              <a:lnSpc>
                <a:spcPct val="100000"/>
              </a:lnSpc>
              <a:spcBef>
                <a:spcPts val="1961"/>
              </a:spcBef>
              <a:spcAft>
                <a:spcPts val="0"/>
              </a:spcAft>
              <a:buNone/>
              <a:defRPr sz="1961">
                <a:solidFill>
                  <a:srgbClr val="000000"/>
                </a:solidFill>
              </a:defRPr>
            </a:lvl2pPr>
            <a:lvl3pPr marL="448193" indent="0">
              <a:lnSpc>
                <a:spcPct val="100000"/>
              </a:lnSpc>
              <a:spcBef>
                <a:spcPts val="1961"/>
              </a:spcBef>
              <a:spcAft>
                <a:spcPts val="0"/>
              </a:spcAft>
              <a:buNone/>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a:t>
            </a:r>
          </a:p>
          <a:p>
            <a:pPr lvl="1"/>
            <a:r>
              <a:rPr lang="en-US"/>
              <a:t>Second level Segoe UI 20</a:t>
            </a:r>
          </a:p>
          <a:p>
            <a:pPr lvl="2"/>
            <a:r>
              <a:rPr lang="en-US"/>
              <a:t>Third level Segoe UI 20</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9383" y="437538"/>
            <a:ext cx="11333080" cy="742300"/>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350064334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8" y="620431"/>
            <a:ext cx="11306469" cy="403137"/>
          </a:xfrm>
        </p:spPr>
        <p:txBody>
          <a:bodyPr wrap="square" lIns="0" tIns="0" rIns="0" bIns="0">
            <a:spAutoFit/>
          </a:bodyPr>
          <a:lstStyle>
            <a:lvl1pPr>
              <a:lnSpc>
                <a:spcPts val="3075"/>
              </a:lnSpc>
              <a:defRPr sz="2745">
                <a:solidFill>
                  <a:schemeClr val="tx1"/>
                </a:solidFill>
              </a:defRPr>
            </a:lvl1pPr>
          </a:lstStyle>
          <a:p>
            <a:r>
              <a:rPr lang="en-US"/>
              <a:t>Device layout 1: one column</a:t>
            </a:r>
          </a:p>
        </p:txBody>
      </p:sp>
      <p:sp>
        <p:nvSpPr>
          <p:cNvPr id="4" name="Text Placeholder 3"/>
          <p:cNvSpPr>
            <a:spLocks noGrp="1"/>
          </p:cNvSpPr>
          <p:nvPr>
            <p:ph type="body" sz="quarter" idx="10" hasCustomPrompt="1"/>
          </p:nvPr>
        </p:nvSpPr>
        <p:spPr>
          <a:xfrm>
            <a:off x="455998" y="1882335"/>
            <a:ext cx="4758211" cy="589905"/>
          </a:xfrm>
        </p:spPr>
        <p:txBody>
          <a:bodyPr wrap="square" lIns="0" tIns="0" rIns="0" bIns="0">
            <a:spAutoFit/>
          </a:bodyPr>
          <a:lstStyle>
            <a:lvl1pPr marL="0" indent="0">
              <a:lnSpc>
                <a:spcPts val="2307"/>
              </a:lnSpc>
              <a:buNone/>
              <a:defRPr sz="1961" b="0" i="0">
                <a:solidFill>
                  <a:schemeClr val="tx1"/>
                </a:solidFill>
                <a:latin typeface="+mn-lt"/>
              </a:defRPr>
            </a:lvl1pPr>
            <a:lvl2pPr marL="219685" indent="0">
              <a:buNone/>
              <a:defRPr/>
            </a:lvl2pPr>
            <a:lvl3pPr marL="439368" indent="0">
              <a:buNone/>
              <a:defRPr/>
            </a:lvl3pPr>
            <a:lvl4pPr marL="659054" indent="0">
              <a:buNone/>
              <a:defRPr/>
            </a:lvl4pPr>
            <a:lvl5pPr marL="878738" indent="0">
              <a:buNone/>
              <a:defRPr/>
            </a:lvl5pPr>
          </a:lstStyle>
          <a:p>
            <a:pPr lvl="0"/>
            <a:r>
              <a:rPr lang="pt-BR"/>
              <a:t>Subhead Segoe UI Regular 20/24. Em volor resequaectur.</a:t>
            </a:r>
            <a:endParaRPr lang="en-US"/>
          </a:p>
        </p:txBody>
      </p:sp>
      <p:sp>
        <p:nvSpPr>
          <p:cNvPr id="5" name="Text Placeholder 4"/>
          <p:cNvSpPr>
            <a:spLocks noGrp="1"/>
          </p:cNvSpPr>
          <p:nvPr>
            <p:ph type="body" sz="quarter" idx="11" hasCustomPrompt="1"/>
          </p:nvPr>
        </p:nvSpPr>
        <p:spPr>
          <a:xfrm>
            <a:off x="455995" y="2707600"/>
            <a:ext cx="4758210" cy="2489596"/>
          </a:xfrm>
        </p:spPr>
        <p:txBody>
          <a:bodyPr lIns="0" tIns="0" rIns="0" bIns="0"/>
          <a:lstStyle>
            <a:lvl1pPr marL="274606" indent="-274606">
              <a:lnSpc>
                <a:spcPts val="1730"/>
              </a:lnSpc>
              <a:spcBef>
                <a:spcPts val="0"/>
              </a:spcBef>
              <a:buFont typeface="Arial" panose="020B0604020202020204" pitchFamily="34" charset="0"/>
              <a:buChar char="•"/>
              <a:defRPr sz="1372" b="0" i="0">
                <a:solidFill>
                  <a:schemeClr val="tx1"/>
                </a:solidFill>
                <a:latin typeface="+mn-lt"/>
              </a:defRPr>
            </a:lvl1pPr>
            <a:lvl2pPr marL="0" indent="0">
              <a:lnSpc>
                <a:spcPts val="1730"/>
              </a:lnSpc>
              <a:spcBef>
                <a:spcPts val="0"/>
              </a:spcBef>
              <a:buNone/>
              <a:defRPr sz="1345">
                <a:solidFill>
                  <a:schemeClr val="tx1"/>
                </a:solidFill>
              </a:defRPr>
            </a:lvl2pPr>
            <a:lvl3pPr marL="439368" indent="0">
              <a:buNone/>
              <a:defRPr/>
            </a:lvl3pPr>
            <a:lvl4pPr marL="659054" indent="0">
              <a:buNone/>
              <a:defRPr/>
            </a:lvl4pPr>
            <a:lvl5pPr marL="878738"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a:t>
            </a:r>
          </a:p>
        </p:txBody>
      </p:sp>
    </p:spTree>
    <p:extLst>
      <p:ext uri="{BB962C8B-B14F-4D97-AF65-F5344CB8AC3E}">
        <p14:creationId xmlns:p14="http://schemas.microsoft.com/office/powerpoint/2010/main" val="240493735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8" y="620431"/>
            <a:ext cx="11306469" cy="403137"/>
          </a:xfrm>
        </p:spPr>
        <p:txBody>
          <a:bodyPr wrap="square" lIns="0" tIns="0" rIns="0" bIns="0">
            <a:spAutoFit/>
          </a:bodyPr>
          <a:lstStyle>
            <a:lvl1pPr>
              <a:lnSpc>
                <a:spcPts val="3075"/>
              </a:lnSpc>
              <a:defRPr sz="2745">
                <a:solidFill>
                  <a:schemeClr val="tx1"/>
                </a:solidFill>
              </a:defRPr>
            </a:lvl1pPr>
          </a:lstStyle>
          <a:p>
            <a:r>
              <a:rPr lang="en-US"/>
              <a:t>Device layout 3</a:t>
            </a:r>
          </a:p>
        </p:txBody>
      </p:sp>
    </p:spTree>
    <p:extLst>
      <p:ext uri="{BB962C8B-B14F-4D97-AF65-F5344CB8AC3E}">
        <p14:creationId xmlns:p14="http://schemas.microsoft.com/office/powerpoint/2010/main" val="11505176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75712"/>
          </a:xfrm>
          <a:prstGeom prst="rect">
            <a:avLst/>
          </a:prstGeom>
          <a:noFill/>
          <a:ln w="12700">
            <a:noFill/>
            <a:miter lim="800000"/>
            <a:headEnd type="none" w="sm" len="sm"/>
            <a:tailEnd type="none" w="sm" len="sm"/>
          </a:ln>
          <a:effectLst/>
        </p:spPr>
        <p:txBody>
          <a:bodyPr vert="horz" wrap="square" lIns="175761" tIns="175761" rIns="175761" bIns="175761" numCol="1" anchor="t" anchorCtr="0" compatLnSpc="1">
            <a:prstTxWarp prst="textNoShape">
              <a:avLst/>
            </a:prstTxWarp>
            <a:spAutoFit/>
          </a:bodyPr>
          <a:lstStyle/>
          <a:p>
            <a:pPr defTabSz="895930"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48212" y="470067"/>
            <a:ext cx="1454257" cy="304828"/>
          </a:xfrm>
          <a:prstGeom prst="rect">
            <a:avLst/>
          </a:prstGeom>
        </p:spPr>
      </p:pic>
    </p:spTree>
    <p:extLst>
      <p:ext uri="{BB962C8B-B14F-4D97-AF65-F5344CB8AC3E}">
        <p14:creationId xmlns:p14="http://schemas.microsoft.com/office/powerpoint/2010/main" val="1803546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opic-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bwMode="gray">
          <a:xfrm>
            <a:off x="1" y="0"/>
            <a:ext cx="3357532" cy="6858000"/>
          </a:xfrm>
          <a:prstGeom prst="rect">
            <a:avLst/>
          </a:prstGeom>
          <a:solidFill>
            <a:srgbClr val="00264B">
              <a:alpha val="55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defRPr/>
            </a:pPr>
            <a:endParaRPr lang="en-US" sz="2400"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Rectangle 4"/>
          <p:cNvSpPr/>
          <p:nvPr userDrawn="1"/>
        </p:nvSpPr>
        <p:spPr>
          <a:xfrm>
            <a:off x="-24688" y="1175201"/>
            <a:ext cx="3383863" cy="2611389"/>
          </a:xfrm>
          <a:prstGeom prst="rect">
            <a:avLst/>
          </a:prstGeom>
          <a:solidFill>
            <a:schemeClr val="bg1">
              <a:alpha val="3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2" name="Title 1"/>
          <p:cNvSpPr>
            <a:spLocks noGrp="1"/>
          </p:cNvSpPr>
          <p:nvPr>
            <p:ph type="title"/>
          </p:nvPr>
        </p:nvSpPr>
        <p:spPr>
          <a:xfrm>
            <a:off x="411587" y="1490472"/>
            <a:ext cx="2807939" cy="1975104"/>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026753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raditional IT (Heading)">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4"/>
            <a:ext cx="10792731" cy="765564"/>
          </a:xfrm>
        </p:spPr>
        <p:txBody>
          <a:bodyPr/>
          <a:lstStyle>
            <a:lvl1pPr>
              <a:defRPr sz="3600"/>
            </a:lvl1pPr>
          </a:lstStyle>
          <a:p>
            <a:r>
              <a:rPr lang="en-US"/>
              <a:t>Click to edit Master title style</a:t>
            </a:r>
          </a:p>
        </p:txBody>
      </p:sp>
      <p:sp>
        <p:nvSpPr>
          <p:cNvPr id="3" name="Rectangle 2"/>
          <p:cNvSpPr/>
          <p:nvPr userDrawn="1"/>
        </p:nvSpPr>
        <p:spPr bwMode="auto">
          <a:xfrm>
            <a:off x="1" y="0"/>
            <a:ext cx="12192000" cy="6858000"/>
          </a:xfrm>
          <a:prstGeom prst="rect">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777" tIns="195021" rIns="243777" bIns="195021" numCol="1" spcCol="0" rtlCol="0" fromWordArt="0" anchor="t" anchorCtr="0" forceAA="0" compatLnSpc="1">
            <a:prstTxWarp prst="textNoShape">
              <a:avLst/>
            </a:prstTxWarp>
            <a:noAutofit/>
          </a:bodyPr>
          <a:lstStyle/>
          <a:p>
            <a:pPr algn="ctr" defTabSz="1242892" fontAlgn="base">
              <a:lnSpc>
                <a:spcPct val="90000"/>
              </a:lnSpc>
              <a:spcBef>
                <a:spcPct val="0"/>
              </a:spcBef>
              <a:spcAft>
                <a:spcPct val="0"/>
              </a:spcAft>
            </a:pPr>
            <a:endParaRPr lang="en-US" sz="3199">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7858422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image" Target="../media/image1.emf"/><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theme" Target="../theme/theme2.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image" Target="../media/image1.emf"/><Relationship Id="rId2" Type="http://schemas.openxmlformats.org/officeDocument/2006/relationships/slideLayout" Target="../slideLayouts/slideLayout30.xml"/><Relationship Id="rId16" Type="http://schemas.openxmlformats.org/officeDocument/2006/relationships/theme" Target="../theme/theme3.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4"/>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4" y="1189178"/>
            <a:ext cx="11653521" cy="232965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11"/>
          <a:stretch>
            <a:fillRect/>
          </a:stretch>
        </p:blipFill>
        <p:spPr>
          <a:xfrm rot="5400000">
            <a:off x="9179301" y="3012080"/>
            <a:ext cx="6858623" cy="833218"/>
          </a:xfrm>
          <a:prstGeom prst="rect">
            <a:avLst/>
          </a:prstGeom>
        </p:spPr>
      </p:pic>
    </p:spTree>
    <p:extLst>
      <p:ext uri="{BB962C8B-B14F-4D97-AF65-F5344CB8AC3E}">
        <p14:creationId xmlns:p14="http://schemas.microsoft.com/office/powerpoint/2010/main" val="24204703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747" r:id="rId8"/>
    <p:sldLayoutId id="2147483750" r:id="rId9"/>
  </p:sldLayoutIdLst>
  <p:transition>
    <p:fade/>
  </p:transition>
  <p:txStyles>
    <p:titleStyle>
      <a:lvl1pPr algn="l" defTabSz="896365" rtl="0" eaLnBrk="1" latinLnBrk="0" hangingPunct="1">
        <a:lnSpc>
          <a:spcPct val="90000"/>
        </a:lnSpc>
        <a:spcBef>
          <a:spcPct val="0"/>
        </a:spcBef>
        <a:buNone/>
        <a:defRPr lang="en-US" sz="4705" b="0" kern="1200" cap="none" spc="-144"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19685" marR="0" indent="-219685" algn="l" defTabSz="89636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39368" marR="0" indent="-219685" algn="l" defTabSz="89636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59054" marR="0" indent="-219685" algn="l" defTabSz="89636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78738" marR="0" indent="-219685" algn="l" defTabSz="89636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4pPr>
      <a:lvl5pPr marL="1098423" marR="0" indent="-219685" algn="l" defTabSz="89636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5pPr>
      <a:lvl6pPr marL="2465003" indent="-224092" algn="l" defTabSz="896365" rtl="0" eaLnBrk="1" latinLnBrk="0" hangingPunct="1">
        <a:spcBef>
          <a:spcPct val="20000"/>
        </a:spcBef>
        <a:buFont typeface="Arial" pitchFamily="34" charset="0"/>
        <a:buChar char="•"/>
        <a:defRPr sz="1922" kern="1200">
          <a:solidFill>
            <a:schemeClr val="tx1"/>
          </a:solidFill>
          <a:latin typeface="+mn-lt"/>
          <a:ea typeface="+mn-ea"/>
          <a:cs typeface="+mn-cs"/>
        </a:defRPr>
      </a:lvl6pPr>
      <a:lvl7pPr marL="2913186" indent="-224092" algn="l" defTabSz="896365" rtl="0" eaLnBrk="1" latinLnBrk="0" hangingPunct="1">
        <a:spcBef>
          <a:spcPct val="20000"/>
        </a:spcBef>
        <a:buFont typeface="Arial" pitchFamily="34" charset="0"/>
        <a:buChar char="•"/>
        <a:defRPr sz="1922" kern="1200">
          <a:solidFill>
            <a:schemeClr val="tx1"/>
          </a:solidFill>
          <a:latin typeface="+mn-lt"/>
          <a:ea typeface="+mn-ea"/>
          <a:cs typeface="+mn-cs"/>
        </a:defRPr>
      </a:lvl7pPr>
      <a:lvl8pPr marL="3361368" indent="-224092" algn="l" defTabSz="896365" rtl="0" eaLnBrk="1" latinLnBrk="0" hangingPunct="1">
        <a:spcBef>
          <a:spcPct val="20000"/>
        </a:spcBef>
        <a:buFont typeface="Arial" pitchFamily="34" charset="0"/>
        <a:buChar char="•"/>
        <a:defRPr sz="1922" kern="1200">
          <a:solidFill>
            <a:schemeClr val="tx1"/>
          </a:solidFill>
          <a:latin typeface="+mn-lt"/>
          <a:ea typeface="+mn-ea"/>
          <a:cs typeface="+mn-cs"/>
        </a:defRPr>
      </a:lvl8pPr>
      <a:lvl9pPr marL="3809552" indent="-224092" algn="l" defTabSz="896365" rtl="0" eaLnBrk="1" latinLnBrk="0" hangingPunct="1">
        <a:spcBef>
          <a:spcPct val="20000"/>
        </a:spcBef>
        <a:buFont typeface="Arial" pitchFamily="34" charset="0"/>
        <a:buChar char="•"/>
        <a:defRPr sz="1922" kern="1200">
          <a:solidFill>
            <a:schemeClr val="tx1"/>
          </a:solidFill>
          <a:latin typeface="+mn-lt"/>
          <a:ea typeface="+mn-ea"/>
          <a:cs typeface="+mn-cs"/>
        </a:defRPr>
      </a:lvl9pPr>
    </p:bodyStyle>
    <p:otherStyle>
      <a:defPPr>
        <a:defRPr lang="en-US"/>
      </a:defPPr>
      <a:lvl1pPr marL="0" algn="l" defTabSz="896365" rtl="0" eaLnBrk="1" latinLnBrk="0" hangingPunct="1">
        <a:defRPr sz="1730" kern="1200">
          <a:solidFill>
            <a:schemeClr val="tx1"/>
          </a:solidFill>
          <a:latin typeface="+mn-lt"/>
          <a:ea typeface="+mn-ea"/>
          <a:cs typeface="+mn-cs"/>
        </a:defRPr>
      </a:lvl1pPr>
      <a:lvl2pPr marL="448182" algn="l" defTabSz="896365" rtl="0" eaLnBrk="1" latinLnBrk="0" hangingPunct="1">
        <a:defRPr sz="1730" kern="1200">
          <a:solidFill>
            <a:schemeClr val="tx1"/>
          </a:solidFill>
          <a:latin typeface="+mn-lt"/>
          <a:ea typeface="+mn-ea"/>
          <a:cs typeface="+mn-cs"/>
        </a:defRPr>
      </a:lvl2pPr>
      <a:lvl3pPr marL="896365" algn="l" defTabSz="896365" rtl="0" eaLnBrk="1" latinLnBrk="0" hangingPunct="1">
        <a:defRPr sz="1730" kern="1200">
          <a:solidFill>
            <a:schemeClr val="tx1"/>
          </a:solidFill>
          <a:latin typeface="+mn-lt"/>
          <a:ea typeface="+mn-ea"/>
          <a:cs typeface="+mn-cs"/>
        </a:defRPr>
      </a:lvl3pPr>
      <a:lvl4pPr marL="1344547" algn="l" defTabSz="896365" rtl="0" eaLnBrk="1" latinLnBrk="0" hangingPunct="1">
        <a:defRPr sz="1730" kern="1200">
          <a:solidFill>
            <a:schemeClr val="tx1"/>
          </a:solidFill>
          <a:latin typeface="+mn-lt"/>
          <a:ea typeface="+mn-ea"/>
          <a:cs typeface="+mn-cs"/>
        </a:defRPr>
      </a:lvl4pPr>
      <a:lvl5pPr marL="1792730" algn="l" defTabSz="896365" rtl="0" eaLnBrk="1" latinLnBrk="0" hangingPunct="1">
        <a:defRPr sz="1730" kern="1200">
          <a:solidFill>
            <a:schemeClr val="tx1"/>
          </a:solidFill>
          <a:latin typeface="+mn-lt"/>
          <a:ea typeface="+mn-ea"/>
          <a:cs typeface="+mn-cs"/>
        </a:defRPr>
      </a:lvl5pPr>
      <a:lvl6pPr marL="2240913" algn="l" defTabSz="896365" rtl="0" eaLnBrk="1" latinLnBrk="0" hangingPunct="1">
        <a:defRPr sz="1730" kern="1200">
          <a:solidFill>
            <a:schemeClr val="tx1"/>
          </a:solidFill>
          <a:latin typeface="+mn-lt"/>
          <a:ea typeface="+mn-ea"/>
          <a:cs typeface="+mn-cs"/>
        </a:defRPr>
      </a:lvl6pPr>
      <a:lvl7pPr marL="2689094" algn="l" defTabSz="896365" rtl="0" eaLnBrk="1" latinLnBrk="0" hangingPunct="1">
        <a:defRPr sz="1730" kern="1200">
          <a:solidFill>
            <a:schemeClr val="tx1"/>
          </a:solidFill>
          <a:latin typeface="+mn-lt"/>
          <a:ea typeface="+mn-ea"/>
          <a:cs typeface="+mn-cs"/>
        </a:defRPr>
      </a:lvl7pPr>
      <a:lvl8pPr marL="3137277" algn="l" defTabSz="896365" rtl="0" eaLnBrk="1" latinLnBrk="0" hangingPunct="1">
        <a:defRPr sz="1730" kern="1200">
          <a:solidFill>
            <a:schemeClr val="tx1"/>
          </a:solidFill>
          <a:latin typeface="+mn-lt"/>
          <a:ea typeface="+mn-ea"/>
          <a:cs typeface="+mn-cs"/>
        </a:defRPr>
      </a:lvl8pPr>
      <a:lvl9pPr marL="3585460" algn="l" defTabSz="896365" rtl="0" eaLnBrk="1" latinLnBrk="0" hangingPunct="1">
        <a:defRPr sz="173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1373">
          <p15:clr>
            <a:srgbClr val="C35EA4"/>
          </p15:clr>
        </p15:guide>
        <p15:guide id="4" pos="1517">
          <p15:clr>
            <a:srgbClr val="C35EA4"/>
          </p15:clr>
        </p15:guide>
        <p15:guide id="5" pos="2621">
          <p15:clr>
            <a:srgbClr val="C35EA4"/>
          </p15:clr>
        </p15:guide>
        <p15:guide id="6" pos="2765">
          <p15:clr>
            <a:srgbClr val="C35EA4"/>
          </p15:clr>
        </p15:guide>
        <p15:guide id="7" pos="3821">
          <p15:clr>
            <a:srgbClr val="C35EA4"/>
          </p15:clr>
        </p15:guide>
        <p15:guide id="8" pos="3989">
          <p15:clr>
            <a:srgbClr val="C35EA4"/>
          </p15:clr>
        </p15:guide>
        <p15:guide id="9" pos="5069">
          <p15:clr>
            <a:srgbClr val="C35EA4"/>
          </p15:clr>
        </p15:guide>
        <p15:guide id="10" pos="5213">
          <p15:clr>
            <a:srgbClr val="C35EA4"/>
          </p15:clr>
        </p15:guide>
        <p15:guide id="11" pos="6317">
          <p15:clr>
            <a:srgbClr val="C35EA4"/>
          </p15:clr>
        </p15:guide>
        <p15:guide id="12" pos="6461">
          <p15:clr>
            <a:srgbClr val="C35EA4"/>
          </p15:clr>
        </p15:guide>
        <p15:guide id="16" pos="293">
          <p15:clr>
            <a:srgbClr val="F26B43"/>
          </p15:clr>
        </p15:guide>
        <p15:guide id="17" pos="7541">
          <p15:clr>
            <a:srgbClr val="F26B43"/>
          </p15:clr>
        </p15:guide>
        <p15:guide id="18" orient="horz" pos="766">
          <p15:clr>
            <a:srgbClr val="5ACBF0"/>
          </p15:clr>
        </p15:guide>
        <p15:guide id="19" orient="horz" pos="1393">
          <p15:clr>
            <a:srgbClr val="5ACBF0"/>
          </p15:clr>
        </p15:guide>
        <p15:guide id="20" orient="horz" pos="617">
          <p15:clr>
            <a:srgbClr val="5ACBF0"/>
          </p15:clr>
        </p15:guide>
        <p15:guide id="21" orient="horz" pos="1544">
          <p15:clr>
            <a:srgbClr val="5ACBF0"/>
          </p15:clr>
        </p15:guide>
        <p15:guide id="22" orient="horz" pos="2172">
          <p15:clr>
            <a:srgbClr val="5ACBF0"/>
          </p15:clr>
        </p15:guide>
        <p15:guide id="23" orient="horz" pos="2320">
          <p15:clr>
            <a:srgbClr val="5ACBF0"/>
          </p15:clr>
        </p15:guide>
        <p15:guide id="25" orient="horz" pos="289">
          <p15:clr>
            <a:srgbClr val="F26B43"/>
          </p15:clr>
        </p15:guide>
        <p15:guide id="26" orient="horz" pos="4202">
          <p15:clr>
            <a:srgbClr val="F26B43"/>
          </p15:clr>
        </p15:guide>
        <p15:guide id="27" orient="horz" pos="2949">
          <p15:clr>
            <a:srgbClr val="5ACBF0"/>
          </p15:clr>
        </p15:guide>
        <p15:guide id="28" orient="horz" pos="3098">
          <p15:clr>
            <a:srgbClr val="5ACBF0"/>
          </p15:clr>
        </p15:guide>
        <p15:guide id="29" orient="horz" pos="3727">
          <p15:clr>
            <a:srgbClr val="5ACBF0"/>
          </p15:clr>
        </p15:guide>
        <p15:guide id="30" orient="horz" pos="3876">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1"/>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824209438"/>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 id="2147483768" r:id="rId17"/>
    <p:sldLayoutId id="2147483769" r:id="rId18"/>
    <p:sldLayoutId id="2147483770"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5"/>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5" y="1189179"/>
            <a:ext cx="11653521" cy="232965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17" cstate="email">
            <a:extLst>
              <a:ext uri="{28A0092B-C50C-407E-A947-70E740481C1C}">
                <a14:useLocalDpi xmlns:a14="http://schemas.microsoft.com/office/drawing/2010/main"/>
              </a:ext>
            </a:extLst>
          </a:blip>
          <a:stretch>
            <a:fillRect/>
          </a:stretch>
        </p:blipFill>
        <p:spPr>
          <a:xfrm rot="5400000">
            <a:off x="9179302" y="3012080"/>
            <a:ext cx="6858623" cy="833218"/>
          </a:xfrm>
          <a:prstGeom prst="rect">
            <a:avLst/>
          </a:prstGeom>
        </p:spPr>
      </p:pic>
    </p:spTree>
    <p:extLst>
      <p:ext uri="{BB962C8B-B14F-4D97-AF65-F5344CB8AC3E}">
        <p14:creationId xmlns:p14="http://schemas.microsoft.com/office/powerpoint/2010/main" val="215280269"/>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Lst>
  <p:transition>
    <p:fade/>
  </p:transition>
  <p:txStyles>
    <p:titleStyle>
      <a:lvl1pPr algn="l" defTabSz="896193" rtl="0" eaLnBrk="1" latinLnBrk="0" hangingPunct="1">
        <a:lnSpc>
          <a:spcPct val="90000"/>
        </a:lnSpc>
        <a:spcBef>
          <a:spcPct val="0"/>
        </a:spcBef>
        <a:buNone/>
        <a:defRPr lang="en-US" sz="4704" b="0" kern="1200" cap="none" spc="-144"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19643" marR="0" indent="-219643" algn="l" defTabSz="896193"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8" kern="1200" spc="0" baseline="0">
          <a:gradFill>
            <a:gsLst>
              <a:gs pos="1250">
                <a:schemeClr val="tx1"/>
              </a:gs>
              <a:gs pos="100000">
                <a:schemeClr val="tx1"/>
              </a:gs>
            </a:gsLst>
            <a:lin ang="5400000" scaled="0"/>
          </a:gradFill>
          <a:latin typeface="+mj-lt"/>
          <a:ea typeface="+mn-ea"/>
          <a:cs typeface="+mn-cs"/>
        </a:defRPr>
      </a:lvl1pPr>
      <a:lvl2pPr marL="439283" marR="0" indent="-219643" algn="l" defTabSz="896193"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58927" marR="0" indent="-219643" algn="l" defTabSz="896193"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78569" marR="0" indent="-219643" algn="l" defTabSz="896193"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4pPr>
      <a:lvl5pPr marL="1098212" marR="0" indent="-219643" algn="l" defTabSz="896193"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5pPr>
      <a:lvl6pPr marL="2464530" indent="-224049" algn="l" defTabSz="896193" rtl="0" eaLnBrk="1" latinLnBrk="0" hangingPunct="1">
        <a:spcBef>
          <a:spcPct val="20000"/>
        </a:spcBef>
        <a:buFont typeface="Arial" pitchFamily="34" charset="0"/>
        <a:buChar char="•"/>
        <a:defRPr sz="1921" kern="1200">
          <a:solidFill>
            <a:schemeClr val="tx1"/>
          </a:solidFill>
          <a:latin typeface="+mn-lt"/>
          <a:ea typeface="+mn-ea"/>
          <a:cs typeface="+mn-cs"/>
        </a:defRPr>
      </a:lvl6pPr>
      <a:lvl7pPr marL="2912626" indent="-224049" algn="l" defTabSz="896193" rtl="0" eaLnBrk="1" latinLnBrk="0" hangingPunct="1">
        <a:spcBef>
          <a:spcPct val="20000"/>
        </a:spcBef>
        <a:buFont typeface="Arial" pitchFamily="34" charset="0"/>
        <a:buChar char="•"/>
        <a:defRPr sz="1921" kern="1200">
          <a:solidFill>
            <a:schemeClr val="tx1"/>
          </a:solidFill>
          <a:latin typeface="+mn-lt"/>
          <a:ea typeface="+mn-ea"/>
          <a:cs typeface="+mn-cs"/>
        </a:defRPr>
      </a:lvl7pPr>
      <a:lvl8pPr marL="3360722" indent="-224049" algn="l" defTabSz="896193" rtl="0" eaLnBrk="1" latinLnBrk="0" hangingPunct="1">
        <a:spcBef>
          <a:spcPct val="20000"/>
        </a:spcBef>
        <a:buFont typeface="Arial" pitchFamily="34" charset="0"/>
        <a:buChar char="•"/>
        <a:defRPr sz="1921" kern="1200">
          <a:solidFill>
            <a:schemeClr val="tx1"/>
          </a:solidFill>
          <a:latin typeface="+mn-lt"/>
          <a:ea typeface="+mn-ea"/>
          <a:cs typeface="+mn-cs"/>
        </a:defRPr>
      </a:lvl8pPr>
      <a:lvl9pPr marL="3808820" indent="-224049" algn="l" defTabSz="896193" rtl="0" eaLnBrk="1" latinLnBrk="0" hangingPunct="1">
        <a:spcBef>
          <a:spcPct val="20000"/>
        </a:spcBef>
        <a:buFont typeface="Arial" pitchFamily="34" charset="0"/>
        <a:buChar char="•"/>
        <a:defRPr sz="1921" kern="1200">
          <a:solidFill>
            <a:schemeClr val="tx1"/>
          </a:solidFill>
          <a:latin typeface="+mn-lt"/>
          <a:ea typeface="+mn-ea"/>
          <a:cs typeface="+mn-cs"/>
        </a:defRPr>
      </a:lvl9pPr>
    </p:bodyStyle>
    <p:otherStyle>
      <a:defPPr>
        <a:defRPr lang="en-US"/>
      </a:defPPr>
      <a:lvl1pPr marL="0" algn="l" defTabSz="896193" rtl="0" eaLnBrk="1" latinLnBrk="0" hangingPunct="1">
        <a:defRPr sz="1729" kern="1200">
          <a:solidFill>
            <a:schemeClr val="tx1"/>
          </a:solidFill>
          <a:latin typeface="+mn-lt"/>
          <a:ea typeface="+mn-ea"/>
          <a:cs typeface="+mn-cs"/>
        </a:defRPr>
      </a:lvl1pPr>
      <a:lvl2pPr marL="448096" algn="l" defTabSz="896193" rtl="0" eaLnBrk="1" latinLnBrk="0" hangingPunct="1">
        <a:defRPr sz="1729" kern="1200">
          <a:solidFill>
            <a:schemeClr val="tx1"/>
          </a:solidFill>
          <a:latin typeface="+mn-lt"/>
          <a:ea typeface="+mn-ea"/>
          <a:cs typeface="+mn-cs"/>
        </a:defRPr>
      </a:lvl2pPr>
      <a:lvl3pPr marL="896193" algn="l" defTabSz="896193" rtl="0" eaLnBrk="1" latinLnBrk="0" hangingPunct="1">
        <a:defRPr sz="1729" kern="1200">
          <a:solidFill>
            <a:schemeClr val="tx1"/>
          </a:solidFill>
          <a:latin typeface="+mn-lt"/>
          <a:ea typeface="+mn-ea"/>
          <a:cs typeface="+mn-cs"/>
        </a:defRPr>
      </a:lvl3pPr>
      <a:lvl4pPr marL="1344288" algn="l" defTabSz="896193" rtl="0" eaLnBrk="1" latinLnBrk="0" hangingPunct="1">
        <a:defRPr sz="1729" kern="1200">
          <a:solidFill>
            <a:schemeClr val="tx1"/>
          </a:solidFill>
          <a:latin typeface="+mn-lt"/>
          <a:ea typeface="+mn-ea"/>
          <a:cs typeface="+mn-cs"/>
        </a:defRPr>
      </a:lvl4pPr>
      <a:lvl5pPr marL="1792385" algn="l" defTabSz="896193" rtl="0" eaLnBrk="1" latinLnBrk="0" hangingPunct="1">
        <a:defRPr sz="1729" kern="1200">
          <a:solidFill>
            <a:schemeClr val="tx1"/>
          </a:solidFill>
          <a:latin typeface="+mn-lt"/>
          <a:ea typeface="+mn-ea"/>
          <a:cs typeface="+mn-cs"/>
        </a:defRPr>
      </a:lvl5pPr>
      <a:lvl6pPr marL="2240483" algn="l" defTabSz="896193" rtl="0" eaLnBrk="1" latinLnBrk="0" hangingPunct="1">
        <a:defRPr sz="1729" kern="1200">
          <a:solidFill>
            <a:schemeClr val="tx1"/>
          </a:solidFill>
          <a:latin typeface="+mn-lt"/>
          <a:ea typeface="+mn-ea"/>
          <a:cs typeface="+mn-cs"/>
        </a:defRPr>
      </a:lvl6pPr>
      <a:lvl7pPr marL="2688578" algn="l" defTabSz="896193" rtl="0" eaLnBrk="1" latinLnBrk="0" hangingPunct="1">
        <a:defRPr sz="1729" kern="1200">
          <a:solidFill>
            <a:schemeClr val="tx1"/>
          </a:solidFill>
          <a:latin typeface="+mn-lt"/>
          <a:ea typeface="+mn-ea"/>
          <a:cs typeface="+mn-cs"/>
        </a:defRPr>
      </a:lvl7pPr>
      <a:lvl8pPr marL="3136675" algn="l" defTabSz="896193" rtl="0" eaLnBrk="1" latinLnBrk="0" hangingPunct="1">
        <a:defRPr sz="1729" kern="1200">
          <a:solidFill>
            <a:schemeClr val="tx1"/>
          </a:solidFill>
          <a:latin typeface="+mn-lt"/>
          <a:ea typeface="+mn-ea"/>
          <a:cs typeface="+mn-cs"/>
        </a:defRPr>
      </a:lvl8pPr>
      <a:lvl9pPr marL="3584772" algn="l" defTabSz="896193" rtl="0" eaLnBrk="1" latinLnBrk="0" hangingPunct="1">
        <a:defRPr sz="172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1373">
          <p15:clr>
            <a:srgbClr val="C35EA4"/>
          </p15:clr>
        </p15:guide>
        <p15:guide id="4" pos="1517">
          <p15:clr>
            <a:srgbClr val="C35EA4"/>
          </p15:clr>
        </p15:guide>
        <p15:guide id="5" pos="2621">
          <p15:clr>
            <a:srgbClr val="C35EA4"/>
          </p15:clr>
        </p15:guide>
        <p15:guide id="6" pos="2765">
          <p15:clr>
            <a:srgbClr val="C35EA4"/>
          </p15:clr>
        </p15:guide>
        <p15:guide id="7" pos="3821">
          <p15:clr>
            <a:srgbClr val="C35EA4"/>
          </p15:clr>
        </p15:guide>
        <p15:guide id="8" pos="3989">
          <p15:clr>
            <a:srgbClr val="C35EA4"/>
          </p15:clr>
        </p15:guide>
        <p15:guide id="9" pos="5069">
          <p15:clr>
            <a:srgbClr val="C35EA4"/>
          </p15:clr>
        </p15:guide>
        <p15:guide id="10" pos="5213">
          <p15:clr>
            <a:srgbClr val="C35EA4"/>
          </p15:clr>
        </p15:guide>
        <p15:guide id="11" pos="6317">
          <p15:clr>
            <a:srgbClr val="C35EA4"/>
          </p15:clr>
        </p15:guide>
        <p15:guide id="12" pos="6461">
          <p15:clr>
            <a:srgbClr val="C35EA4"/>
          </p15:clr>
        </p15:guide>
        <p15:guide id="16" pos="293">
          <p15:clr>
            <a:srgbClr val="F26B43"/>
          </p15:clr>
        </p15:guide>
        <p15:guide id="17" pos="7541">
          <p15:clr>
            <a:srgbClr val="F26B43"/>
          </p15:clr>
        </p15:guide>
        <p15:guide id="18" orient="horz" pos="766">
          <p15:clr>
            <a:srgbClr val="5ACBF0"/>
          </p15:clr>
        </p15:guide>
        <p15:guide id="19" orient="horz" pos="1393">
          <p15:clr>
            <a:srgbClr val="5ACBF0"/>
          </p15:clr>
        </p15:guide>
        <p15:guide id="20" orient="horz" pos="617">
          <p15:clr>
            <a:srgbClr val="5ACBF0"/>
          </p15:clr>
        </p15:guide>
        <p15:guide id="21" orient="horz" pos="1544">
          <p15:clr>
            <a:srgbClr val="5ACBF0"/>
          </p15:clr>
        </p15:guide>
        <p15:guide id="22" orient="horz" pos="2172">
          <p15:clr>
            <a:srgbClr val="5ACBF0"/>
          </p15:clr>
        </p15:guide>
        <p15:guide id="23" orient="horz" pos="2320">
          <p15:clr>
            <a:srgbClr val="5ACBF0"/>
          </p15:clr>
        </p15:guide>
        <p15:guide id="25" orient="horz" pos="289">
          <p15:clr>
            <a:srgbClr val="F26B43"/>
          </p15:clr>
        </p15:guide>
        <p15:guide id="26" orient="horz" pos="4202">
          <p15:clr>
            <a:srgbClr val="F26B43"/>
          </p15:clr>
        </p15:guide>
        <p15:guide id="27" orient="horz" pos="2949">
          <p15:clr>
            <a:srgbClr val="5ACBF0"/>
          </p15:clr>
        </p15:guide>
        <p15:guide id="28" orient="horz" pos="3098">
          <p15:clr>
            <a:srgbClr val="5ACBF0"/>
          </p15:clr>
        </p15:guide>
        <p15:guide id="29" orient="horz" pos="3727">
          <p15:clr>
            <a:srgbClr val="5ACBF0"/>
          </p15:clr>
        </p15:guide>
        <p15:guide id="30" orient="horz" pos="3876">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notesSlide" Target="../notesSlides/notesSlide13.xml"/><Relationship Id="rId5" Type="http://schemas.openxmlformats.org/officeDocument/2006/relationships/slideLayout" Target="../slideLayouts/slideLayout9.xml"/><Relationship Id="rId4" Type="http://schemas.openxmlformats.org/officeDocument/2006/relationships/tags" Target="../tags/tag8.xml"/></Relationships>
</file>

<file path=ppt/slides/_rels/slide14.xml.rels><?xml version="1.0" encoding="UTF-8" standalone="yes"?>
<Relationships xmlns="http://schemas.openxmlformats.org/package/2006/relationships"><Relationship Id="rId3" Type="http://schemas.openxmlformats.org/officeDocument/2006/relationships/hyperlink" Target="https://m365.learnondemand.net/"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www.microsoft.com/en-us/download/details.aspx?id=56121"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5993" y="2977054"/>
            <a:ext cx="11126407" cy="1793104"/>
          </a:xfrm>
        </p:spPr>
        <p:txBody>
          <a:bodyPr/>
          <a:lstStyle/>
          <a:p>
            <a:r>
              <a:rPr lang="en-US" dirty="0"/>
              <a:t>Device Management using </a:t>
            </a:r>
            <a:r>
              <a:rPr lang="en-US" spc="0" dirty="0">
                <a:ln w="0"/>
                <a:solidFill>
                  <a:schemeClr val="accent1"/>
                </a:solidFill>
                <a:effectLst>
                  <a:outerShdw blurRad="38100" dist="25400" dir="5400000" algn="ctr" rotWithShape="0">
                    <a:srgbClr val="6E747A">
                      <a:alpha val="43000"/>
                    </a:srgbClr>
                  </a:outerShdw>
                </a:effectLst>
              </a:rPr>
              <a:t>System Center Configuration Management</a:t>
            </a:r>
            <a:endParaRPr lang="en-US" dirty="0"/>
          </a:p>
        </p:txBody>
      </p:sp>
      <p:sp>
        <p:nvSpPr>
          <p:cNvPr id="6" name="Text Placeholder 5">
            <a:extLst>
              <a:ext uri="{FF2B5EF4-FFF2-40B4-BE49-F238E27FC236}">
                <a16:creationId xmlns:a16="http://schemas.microsoft.com/office/drawing/2014/main" id="{6C08DDA7-617B-40F9-A987-6F8E41CAB898}"/>
              </a:ext>
            </a:extLst>
          </p:cNvPr>
          <p:cNvSpPr>
            <a:spLocks noGrp="1"/>
          </p:cNvSpPr>
          <p:nvPr>
            <p:ph type="body" sz="quarter" idx="12"/>
          </p:nvPr>
        </p:nvSpPr>
        <p:spPr/>
        <p:txBody>
          <a:bodyPr/>
          <a:lstStyle/>
          <a:p>
            <a:r>
              <a:rPr lang="en-US" sz="1765" dirty="0"/>
              <a:t>Dec 2018</a:t>
            </a:r>
          </a:p>
        </p:txBody>
      </p:sp>
      <p:sp>
        <p:nvSpPr>
          <p:cNvPr id="2" name="TextBox 1">
            <a:extLst>
              <a:ext uri="{FF2B5EF4-FFF2-40B4-BE49-F238E27FC236}">
                <a16:creationId xmlns:a16="http://schemas.microsoft.com/office/drawing/2014/main" id="{F803AED5-FED8-4E17-A9D5-5D121C1BC225}"/>
              </a:ext>
            </a:extLst>
          </p:cNvPr>
          <p:cNvSpPr txBox="1"/>
          <p:nvPr/>
        </p:nvSpPr>
        <p:spPr>
          <a:xfrm>
            <a:off x="10121832" y="6440309"/>
            <a:ext cx="2070168" cy="436314"/>
          </a:xfrm>
          <a:prstGeom prst="rect">
            <a:avLst/>
          </a:prstGeom>
          <a:noFill/>
        </p:spPr>
        <p:txBody>
          <a:bodyPr wrap="none" lIns="175761" tIns="140609" rIns="175761" bIns="140609" rtlCol="0">
            <a:spAutoFit/>
          </a:bodyPr>
          <a:lstStyle/>
          <a:p>
            <a:pPr defTabSz="896365">
              <a:lnSpc>
                <a:spcPct val="90000"/>
              </a:lnSpc>
              <a:spcAft>
                <a:spcPts val="576"/>
              </a:spcAft>
              <a:defRPr/>
            </a:pPr>
            <a:r>
              <a:rPr lang="en-US" sz="1100" dirty="0">
                <a:solidFill>
                  <a:srgbClr val="2F2F2F"/>
                </a:solidFill>
              </a:rPr>
              <a:t>Microsoft 365 Device Series</a:t>
            </a:r>
          </a:p>
        </p:txBody>
      </p:sp>
      <p:sp>
        <p:nvSpPr>
          <p:cNvPr id="3" name="TextBox 2">
            <a:extLst>
              <a:ext uri="{FF2B5EF4-FFF2-40B4-BE49-F238E27FC236}">
                <a16:creationId xmlns:a16="http://schemas.microsoft.com/office/drawing/2014/main" id="{0623581B-17F4-4854-935B-58B2B92492A3}"/>
              </a:ext>
            </a:extLst>
          </p:cNvPr>
          <p:cNvSpPr txBox="1"/>
          <p:nvPr>
            <p:extLst/>
          </p:nvPr>
        </p:nvSpPr>
        <p:spPr>
          <a:xfrm>
            <a:off x="321274" y="6219726"/>
            <a:ext cx="1858363" cy="627864"/>
          </a:xfrm>
          <a:prstGeom prst="rect">
            <a:avLst/>
          </a:prstGeom>
          <a:noFill/>
        </p:spPr>
        <p:txBody>
          <a:bodyPr wrap="square" lIns="182880" tIns="146304" rIns="182880" bIns="146304" rtlCol="0" anchor="t">
            <a:spAutoFit/>
          </a:bodyPr>
          <a:lstStyle/>
          <a:p>
            <a:pPr>
              <a:lnSpc>
                <a:spcPct val="90000"/>
              </a:lnSpc>
              <a:spcAft>
                <a:spcPts val="600"/>
              </a:spcAft>
            </a:pPr>
            <a:r>
              <a:rPr lang="en-US" sz="2400" dirty="0">
                <a:gradFill>
                  <a:gsLst>
                    <a:gs pos="2917">
                      <a:schemeClr val="tx1"/>
                    </a:gs>
                    <a:gs pos="30000">
                      <a:schemeClr val="tx1"/>
                    </a:gs>
                  </a:gsLst>
                  <a:lin ang="5400000" scaled="0"/>
                </a:gradFill>
              </a:rPr>
              <a:t>M8</a:t>
            </a:r>
            <a:endParaRPr lang="en-US" sz="2400" dirty="0">
              <a:gradFill>
                <a:gsLst>
                  <a:gs pos="2917">
                    <a:schemeClr val="tx1"/>
                  </a:gs>
                  <a:gs pos="30000">
                    <a:schemeClr val="tx1"/>
                  </a:gs>
                </a:gsLst>
                <a:lin ang="5400000" scaled="0"/>
              </a:gradFill>
              <a:cs typeface="Segoe UI"/>
            </a:endParaRPr>
          </a:p>
        </p:txBody>
      </p:sp>
    </p:spTree>
    <p:extLst>
      <p:ext uri="{BB962C8B-B14F-4D97-AF65-F5344CB8AC3E}">
        <p14:creationId xmlns:p14="http://schemas.microsoft.com/office/powerpoint/2010/main" val="1319450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Implement with </a:t>
            </a:r>
            <a:r>
              <a:rPr lang="en-US" sz="3200" spc="0" dirty="0">
                <a:ln w="0"/>
                <a:solidFill>
                  <a:schemeClr val="accent1"/>
                </a:solidFill>
                <a:effectLst>
                  <a:outerShdw blurRad="38100" dist="25400" dir="5400000" algn="ctr" rotWithShape="0">
                    <a:srgbClr val="6E747A">
                      <a:alpha val="43000"/>
                    </a:srgbClr>
                  </a:outerShdw>
                </a:effectLst>
              </a:rPr>
              <a:t>System Center Configuration Manager</a:t>
            </a:r>
            <a:endParaRPr lang="en-US" sz="32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3906" y="1144640"/>
            <a:ext cx="8498065" cy="4180395"/>
          </a:xfrm>
          <a:prstGeom prst="rect">
            <a:avLst/>
          </a:prstGeom>
        </p:spPr>
      </p:pic>
      <p:sp>
        <p:nvSpPr>
          <p:cNvPr id="6" name="Rectangle 5"/>
          <p:cNvSpPr/>
          <p:nvPr/>
        </p:nvSpPr>
        <p:spPr>
          <a:xfrm>
            <a:off x="2563905" y="5502543"/>
            <a:ext cx="8373035" cy="830997"/>
          </a:xfrm>
          <a:prstGeom prst="rect">
            <a:avLst/>
          </a:prstGeom>
          <a:solidFill>
            <a:schemeClr val="tx1">
              <a:lumMod val="10000"/>
              <a:lumOff val="90000"/>
            </a:schemeClr>
          </a:solidFill>
        </p:spPr>
        <p:txBody>
          <a:bodyPr wrap="square">
            <a:spAutoFit/>
          </a:bodyPr>
          <a:lstStyle/>
          <a:p>
            <a:pPr marL="336076" marR="0" lvl="0" indent="-336076" algn="l" defTabSz="91418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a:ln>
                  <a:noFill/>
                </a:ln>
                <a:solidFill>
                  <a:srgbClr val="D2D2D2">
                    <a:lumMod val="25000"/>
                  </a:srgbClr>
                </a:solidFill>
                <a:effectLst/>
                <a:uLnTx/>
                <a:uFillTx/>
                <a:latin typeface="Segoe UI Light"/>
                <a:ea typeface="+mn-ea"/>
                <a:cs typeface="+mn-cs"/>
              </a:rPr>
              <a:t>View the state of Windows 10 in the environment</a:t>
            </a:r>
          </a:p>
          <a:p>
            <a:pPr marL="336076" marR="0" lvl="0" indent="-336076" algn="l" defTabSz="91418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a:ln>
                  <a:noFill/>
                </a:ln>
                <a:solidFill>
                  <a:srgbClr val="D2D2D2">
                    <a:lumMod val="25000"/>
                  </a:srgbClr>
                </a:solidFill>
                <a:effectLst/>
                <a:uLnTx/>
                <a:uFillTx/>
                <a:latin typeface="Segoe UI Light"/>
                <a:ea typeface="+mn-ea"/>
                <a:cs typeface="+mn-cs"/>
              </a:rPr>
              <a:t>Create a Windows 10 servicing plan</a:t>
            </a:r>
          </a:p>
          <a:p>
            <a:pPr marL="336076" marR="0" lvl="0" indent="-336076" algn="l" defTabSz="91418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a:ln>
                  <a:noFill/>
                </a:ln>
                <a:solidFill>
                  <a:srgbClr val="D2D2D2">
                    <a:lumMod val="25000"/>
                  </a:srgbClr>
                </a:solidFill>
                <a:effectLst/>
                <a:uLnTx/>
                <a:uFillTx/>
                <a:latin typeface="Segoe UI Light"/>
                <a:ea typeface="+mn-ea"/>
                <a:cs typeface="+mn-cs"/>
              </a:rPr>
              <a:t>Deploy Windows 10 servicing content to devices</a:t>
            </a:r>
          </a:p>
        </p:txBody>
      </p:sp>
      <p:sp>
        <p:nvSpPr>
          <p:cNvPr id="5" name="TextBox 4"/>
          <p:cNvSpPr txBox="1"/>
          <p:nvPr/>
        </p:nvSpPr>
        <p:spPr>
          <a:xfrm>
            <a:off x="116541" y="1055078"/>
            <a:ext cx="2290132" cy="5278461"/>
          </a:xfrm>
          <a:prstGeom prst="rect">
            <a:avLst/>
          </a:prstGeom>
          <a:solidFill>
            <a:schemeClr val="accent1"/>
          </a:solidFill>
          <a:ln>
            <a:noFill/>
          </a:ln>
        </p:spPr>
        <p:txBody>
          <a:bodyPr vert="horz" lIns="0" tIns="44676" rIns="89348" bIns="44676" rtlCol="0" anchor="ctr">
            <a:noAutofit/>
          </a:bodyPr>
          <a:lstStyle>
            <a:defPPr>
              <a:defRPr lang="en-US"/>
            </a:defPPr>
            <a:lvl1pPr marL="91164" marR="0" lvl="0" indent="0" algn="ctr" defTabSz="914400" fontAlgn="auto">
              <a:lnSpc>
                <a:spcPct val="100000"/>
              </a:lnSpc>
              <a:spcBef>
                <a:spcPts val="2400"/>
              </a:spcBef>
              <a:spcAft>
                <a:spcPts val="0"/>
              </a:spcAft>
              <a:buClr>
                <a:srgbClr val="FFFFFF"/>
              </a:buClr>
              <a:buSzPct val="100000"/>
              <a:buFont typeface="Wingdings" pitchFamily="2" charset="2"/>
              <a:buNone/>
              <a:tabLst/>
              <a:defRPr kumimoji="0" sz="1600" b="1" i="0" u="none" strike="noStrike" kern="0" cap="none" spc="-70" normalizeH="0" baseline="0">
                <a:ln>
                  <a:noFill/>
                </a:ln>
                <a:solidFill>
                  <a:srgbClr val="FFFFFF"/>
                </a:solidFill>
                <a:effectLst/>
                <a:uLnTx/>
                <a:uFillTx/>
                <a:cs typeface="Segoe UI Light" panose="020B0502040204020203" pitchFamily="34" charset="0"/>
              </a:defRPr>
            </a:lvl1pPr>
            <a:lvl2pPr marL="742950" indent="-285750" defTabSz="914400">
              <a:lnSpc>
                <a:spcPct val="85000"/>
              </a:lnSpc>
              <a:spcBef>
                <a:spcPts val="600"/>
              </a:spcBef>
              <a:spcAft>
                <a:spcPts val="0"/>
              </a:spcAft>
              <a:buClr>
                <a:srgbClr val="00B0F0"/>
              </a:buClr>
              <a:buSzPct val="100000"/>
              <a:buFont typeface="Wingdings" pitchFamily="2" charset="2"/>
              <a:buChar char="§"/>
              <a:defRPr sz="2000" spc="-70" baseline="0">
                <a:solidFill>
                  <a:srgbClr val="666666"/>
                </a:solidFill>
                <a:latin typeface="Segoe UI" pitchFamily="34" charset="0"/>
                <a:ea typeface="Segoe UI" pitchFamily="34" charset="0"/>
                <a:cs typeface="Segoe UI" pitchFamily="34" charset="0"/>
              </a:defRPr>
            </a:lvl2pPr>
            <a:lvl3pPr marL="1143000" indent="-228600" defTabSz="914400">
              <a:lnSpc>
                <a:spcPct val="85000"/>
              </a:lnSpc>
              <a:spcBef>
                <a:spcPts val="600"/>
              </a:spcBef>
              <a:spcAft>
                <a:spcPts val="0"/>
              </a:spcAft>
              <a:buClr>
                <a:srgbClr val="00B0F0"/>
              </a:buClr>
              <a:buFont typeface="Wingdings" pitchFamily="2" charset="2"/>
              <a:buChar char="§"/>
              <a:defRPr spc="-70" baseline="0">
                <a:solidFill>
                  <a:srgbClr val="666666"/>
                </a:solidFill>
                <a:latin typeface="Segoe UI" pitchFamily="34" charset="0"/>
                <a:ea typeface="Segoe UI" pitchFamily="34" charset="0"/>
                <a:cs typeface="Segoe UI" pitchFamily="34" charset="0"/>
              </a:defRPr>
            </a:lvl3pPr>
            <a:lvl4pPr marL="1600200" indent="-228600" defTabSz="914400">
              <a:lnSpc>
                <a:spcPct val="85000"/>
              </a:lnSpc>
              <a:spcBef>
                <a:spcPts val="600"/>
              </a:spcBef>
              <a:spcAft>
                <a:spcPts val="0"/>
              </a:spcAft>
              <a:buClr>
                <a:srgbClr val="00B0F0"/>
              </a:buClr>
              <a:buFont typeface="Wingdings" pitchFamily="2" charset="2"/>
              <a:buChar char="§"/>
              <a:defRPr spc="-70" baseline="0">
                <a:solidFill>
                  <a:srgbClr val="666666"/>
                </a:solidFill>
                <a:latin typeface="Segoe UI" pitchFamily="34" charset="0"/>
                <a:ea typeface="Segoe UI" pitchFamily="34" charset="0"/>
                <a:cs typeface="Segoe UI" pitchFamily="34" charset="0"/>
              </a:defRPr>
            </a:lvl4pPr>
            <a:lvl5pPr marL="2057400" indent="-228600" defTabSz="914400">
              <a:lnSpc>
                <a:spcPct val="85000"/>
              </a:lnSpc>
              <a:spcBef>
                <a:spcPts val="600"/>
              </a:spcBef>
              <a:spcAft>
                <a:spcPts val="0"/>
              </a:spcAft>
              <a:buClr>
                <a:srgbClr val="00B0F0"/>
              </a:buClr>
              <a:buFont typeface="Wingdings" pitchFamily="2" charset="2"/>
              <a:buChar char="§"/>
              <a:defRPr spc="-70" baseline="0">
                <a:solidFill>
                  <a:srgbClr val="666666"/>
                </a:solidFill>
                <a:latin typeface="Segoe UI" pitchFamily="34" charset="0"/>
                <a:ea typeface="Segoe UI" pitchFamily="34" charset="0"/>
                <a:cs typeface="Segoe UI" pitchFamily="34" charset="0"/>
              </a:defRPr>
            </a:lvl5pPr>
            <a:lvl6pPr marL="2514600" indent="-228600" defTabSz="914400">
              <a:spcBef>
                <a:spcPct val="20000"/>
              </a:spcBef>
              <a:buFont typeface="Arial" pitchFamily="34" charset="0"/>
              <a:buChar char="•"/>
              <a:defRPr sz="2000"/>
            </a:lvl6pPr>
            <a:lvl7pPr marL="2971800" indent="-228600" defTabSz="914400">
              <a:spcBef>
                <a:spcPct val="20000"/>
              </a:spcBef>
              <a:buFont typeface="Arial" pitchFamily="34" charset="0"/>
              <a:buChar char="•"/>
              <a:defRPr sz="2000"/>
            </a:lvl7pPr>
            <a:lvl8pPr marL="3429000" indent="-228600" defTabSz="914400">
              <a:spcBef>
                <a:spcPct val="20000"/>
              </a:spcBef>
              <a:buFont typeface="Arial" pitchFamily="34" charset="0"/>
              <a:buChar char="•"/>
              <a:defRPr sz="2000"/>
            </a:lvl8pPr>
            <a:lvl9pPr marL="3886200" indent="-228600" defTabSz="914400">
              <a:spcBef>
                <a:spcPct val="20000"/>
              </a:spcBef>
              <a:buFont typeface="Arial" pitchFamily="34" charset="0"/>
              <a:buChar char="•"/>
              <a:defRPr sz="2000"/>
            </a:lvl9pPr>
          </a:lstStyle>
          <a:p>
            <a:pPr marL="89350" marR="0" lvl="0" indent="0" algn="ctr" defTabSz="896203" rtl="0" eaLnBrk="1" fontAlgn="auto" latinLnBrk="0" hangingPunct="1">
              <a:lnSpc>
                <a:spcPct val="100000"/>
              </a:lnSpc>
              <a:spcBef>
                <a:spcPts val="2352"/>
              </a:spcBef>
              <a:spcAft>
                <a:spcPts val="0"/>
              </a:spcAft>
              <a:buClr>
                <a:srgbClr val="FFFFFF"/>
              </a:buClr>
              <a:buSzPct val="100000"/>
              <a:buFont typeface="Wingdings" pitchFamily="2" charset="2"/>
              <a:buNone/>
              <a:tabLst/>
              <a:defRPr/>
            </a:pPr>
            <a:r>
              <a:rPr kumimoji="0" lang="en-US" sz="1600" b="1" i="0" u="none" strike="noStrike" kern="0" cap="none" spc="-69" normalizeH="0" baseline="0" noProof="0">
                <a:ln>
                  <a:noFill/>
                </a:ln>
                <a:solidFill>
                  <a:srgbClr val="FFFFFF"/>
                </a:solidFill>
                <a:effectLst/>
                <a:uLnTx/>
                <a:uFillTx/>
                <a:latin typeface="Segoe UI"/>
                <a:ea typeface="+mn-ea"/>
                <a:cs typeface="Segoe UI Light" panose="020B0502040204020203" pitchFamily="34" charset="0"/>
              </a:rPr>
              <a:t>Servicing</a:t>
            </a:r>
          </a:p>
        </p:txBody>
      </p:sp>
    </p:spTree>
    <p:extLst>
      <p:ext uri="{BB962C8B-B14F-4D97-AF65-F5344CB8AC3E}">
        <p14:creationId xmlns:p14="http://schemas.microsoft.com/office/powerpoint/2010/main" val="237863208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marL="91164">
              <a:buClr>
                <a:srgbClr val="FFFFFF"/>
              </a:buClr>
              <a:buSzPct val="100000"/>
              <a:defRPr/>
            </a:pPr>
            <a:r>
              <a:rPr lang="nl-NL" spc="0" dirty="0">
                <a:ln w="0"/>
                <a:solidFill>
                  <a:schemeClr val="accent1"/>
                </a:solidFill>
                <a:effectLst>
                  <a:outerShdw blurRad="38100" dist="25400" dir="5400000" algn="ctr" rotWithShape="0">
                    <a:srgbClr val="6E747A">
                      <a:alpha val="43000"/>
                    </a:srgbClr>
                  </a:outerShdw>
                </a:effectLst>
              </a:rPr>
              <a:t>SCCM</a:t>
            </a:r>
            <a:r>
              <a:rPr lang="nl-NL" dirty="0">
                <a:solidFill>
                  <a:schemeClr val="bg2">
                    <a:lumMod val="25000"/>
                  </a:schemeClr>
                </a:solidFill>
              </a:rPr>
              <a:t> Application Management</a:t>
            </a:r>
            <a:endParaRPr lang="en-US" dirty="0">
              <a:solidFill>
                <a:schemeClr val="bg2">
                  <a:lumMod val="25000"/>
                </a:schemeClr>
              </a:solidFill>
            </a:endParaRPr>
          </a:p>
        </p:txBody>
      </p:sp>
      <p:sp>
        <p:nvSpPr>
          <p:cNvPr id="5" name="Rectangle 4">
            <a:hlinkClick r:id="" action="ppaction://noaction"/>
          </p:cNvPr>
          <p:cNvSpPr/>
          <p:nvPr>
            <p:custDataLst>
              <p:tags r:id="rId1"/>
            </p:custDataLst>
          </p:nvPr>
        </p:nvSpPr>
        <p:spPr>
          <a:xfrm>
            <a:off x="2661661" y="1723211"/>
            <a:ext cx="9010169" cy="3825941"/>
          </a:xfrm>
          <a:prstGeom prst="rect">
            <a:avLst/>
          </a:prstGeom>
          <a:solidFill>
            <a:schemeClr val="tx1">
              <a:lumMod val="10000"/>
              <a:lumOff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27" tIns="45686" rIns="68527" bIns="45686" rtlCol="0" anchor="ct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nl-NL" sz="1600" b="0" i="0" u="none" strike="noStrike" kern="1200" cap="none" spc="0" normalizeH="0" baseline="0" noProof="0" dirty="0">
                <a:ln>
                  <a:noFill/>
                </a:ln>
                <a:solidFill>
                  <a:srgbClr val="D2D2D2">
                    <a:lumMod val="25000"/>
                  </a:srgbClr>
                </a:solidFill>
                <a:effectLst/>
                <a:uLnTx/>
                <a:uFillTx/>
                <a:latin typeface="Segoe UI"/>
                <a:ea typeface="+mn-ea"/>
                <a:cs typeface="+mn-cs"/>
              </a:rPr>
              <a:t>Support for Universal Windows Platform (UWP) apps for devices running Windows 10</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nl-NL" sz="1600" b="0" i="0" u="none" strike="noStrike" kern="1200" cap="none" spc="0" normalizeH="0" baseline="0" noProof="0" dirty="0">
              <a:ln>
                <a:noFill/>
              </a:ln>
              <a:solidFill>
                <a:srgbClr val="D2D2D2">
                  <a:lumMod val="25000"/>
                </a:srgbClr>
              </a:solidFill>
              <a:effectLst/>
              <a:uLnTx/>
              <a:uFillTx/>
              <a:latin typeface="Segoe U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D2D2D2">
                    <a:lumMod val="25000"/>
                  </a:srgbClr>
                </a:solidFill>
                <a:effectLst/>
                <a:uLnTx/>
                <a:uFillTx/>
                <a:latin typeface="Segoe UI"/>
                <a:ea typeface="+mn-ea"/>
                <a:cs typeface="+mn-cs"/>
              </a:rPr>
              <a:t>Software Center has a new, modern look and apps that previously only appeared in the Application Catalog (user-available apps) now appear in Software Center under the Applications tab.</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nl-NL" sz="1600" b="0" i="0" u="none" strike="noStrike" kern="1200" cap="none" spc="0" normalizeH="0" baseline="0" noProof="0" dirty="0">
              <a:ln>
                <a:noFill/>
              </a:ln>
              <a:solidFill>
                <a:srgbClr val="D2D2D2">
                  <a:lumMod val="25000"/>
                </a:srgbClr>
              </a:solidFill>
              <a:effectLst/>
              <a:uLnTx/>
              <a:uFillTx/>
              <a:latin typeface="Segoe U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nl-NL" sz="1600" b="0" i="0" u="none" strike="noStrike" kern="1200" cap="none" spc="0" normalizeH="0" baseline="0" noProof="0" dirty="0">
                <a:ln>
                  <a:noFill/>
                </a:ln>
                <a:solidFill>
                  <a:srgbClr val="D2D2D2">
                    <a:lumMod val="25000"/>
                  </a:srgbClr>
                </a:solidFill>
                <a:effectLst/>
                <a:uLnTx/>
                <a:uFillTx/>
                <a:latin typeface="Segoe UI"/>
                <a:ea typeface="+mn-ea"/>
                <a:cs typeface="+mn-cs"/>
              </a:rPr>
              <a:t>Ability to deploy Windows Installer (MSI) apps using Windows 10 Mobile Device Management (MDM)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nl-NL" sz="1600" b="0" i="0" u="none" strike="noStrike" kern="1200" cap="none" spc="0" normalizeH="0" baseline="0" noProof="0" dirty="0">
              <a:ln>
                <a:noFill/>
              </a:ln>
              <a:solidFill>
                <a:srgbClr val="D2D2D2">
                  <a:lumMod val="25000"/>
                </a:srgbClr>
              </a:solidFill>
              <a:effectLst/>
              <a:uLnTx/>
              <a:uFillTx/>
              <a:latin typeface="Segoe U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nl-NL" sz="1600" b="0" i="0" u="none" strike="noStrike" kern="1200" cap="none" spc="0" normalizeH="0" baseline="0" noProof="0" dirty="0">
                <a:ln>
                  <a:noFill/>
                </a:ln>
                <a:solidFill>
                  <a:srgbClr val="D2D2D2">
                    <a:lumMod val="25000"/>
                  </a:srgbClr>
                </a:solidFill>
                <a:effectLst/>
                <a:uLnTx/>
                <a:uFillTx/>
                <a:latin typeface="Segoe UI"/>
                <a:ea typeface="+mn-ea"/>
                <a:cs typeface="+mn-cs"/>
              </a:rPr>
              <a:t>Custom in-house iOS app only requires .ipa file (and .plist file no longer required)</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nl-NL" sz="1600" b="0" i="0" u="none" strike="noStrike" kern="1200" cap="none" spc="0" normalizeH="0" baseline="0" noProof="0" dirty="0">
              <a:ln>
                <a:noFill/>
              </a:ln>
              <a:solidFill>
                <a:srgbClr val="D2D2D2">
                  <a:lumMod val="25000"/>
                </a:srgbClr>
              </a:solidFill>
              <a:effectLst/>
              <a:uLnTx/>
              <a:uFillTx/>
              <a:latin typeface="Segoe U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nl-NL" sz="1600" b="0" i="0" u="none" strike="noStrike" kern="1200" cap="none" spc="0" normalizeH="0" baseline="0" noProof="0" dirty="0">
                <a:ln>
                  <a:noFill/>
                </a:ln>
                <a:solidFill>
                  <a:srgbClr val="D2D2D2">
                    <a:lumMod val="25000"/>
                  </a:srgbClr>
                </a:solidFill>
                <a:effectLst/>
                <a:uLnTx/>
                <a:uFillTx/>
                <a:latin typeface="Segoe UI"/>
                <a:ea typeface="+mn-ea"/>
                <a:cs typeface="+mn-cs"/>
              </a:rPr>
              <a:t>When linking to an app in the Windows Store, you can browse the store directly from the Configuration Manager console</a:t>
            </a:r>
          </a:p>
          <a:p>
            <a:pPr marL="285750" marR="0" lvl="0" indent="-285750" algn="l" defTabSz="914363" rtl="0" eaLnBrk="1" fontAlgn="base" latinLnBrk="0" hangingPunct="1">
              <a:lnSpc>
                <a:spcPct val="90000"/>
              </a:lnSpc>
              <a:spcBef>
                <a:spcPct val="20000"/>
              </a:spcBef>
              <a:spcAft>
                <a:spcPct val="0"/>
              </a:spcAft>
              <a:buClrTx/>
              <a:buSzPct val="90000"/>
              <a:buFont typeface="Wingdings" panose="05000000000000000000" pitchFamily="2" charset="2"/>
              <a:buChar char="§"/>
              <a:tabLst/>
              <a:defRPr/>
            </a:pPr>
            <a:endParaRPr kumimoji="0" lang="en-US" sz="1600" b="0" i="0" u="none" strike="noStrike" kern="1200" cap="none" spc="0" normalizeH="0" baseline="0" noProof="0" dirty="0">
              <a:ln>
                <a:noFill/>
              </a:ln>
              <a:solidFill>
                <a:srgbClr val="D2D2D2">
                  <a:lumMod val="25000"/>
                </a:srgbClr>
              </a:solidFill>
              <a:effectLst/>
              <a:uLnTx/>
              <a:uFillTx/>
              <a:latin typeface="Segoe UI"/>
              <a:ea typeface="+mn-ea"/>
              <a:cs typeface="Segoe UI Light" panose="020B0502040204020203" pitchFamily="34" charset="0"/>
            </a:endParaRPr>
          </a:p>
        </p:txBody>
      </p:sp>
      <p:sp>
        <p:nvSpPr>
          <p:cNvPr id="6" name="Rectangle 5">
            <a:hlinkClick r:id="" action="ppaction://noaction"/>
          </p:cNvPr>
          <p:cNvSpPr/>
          <p:nvPr>
            <p:custDataLst>
              <p:tags r:id="rId2"/>
            </p:custDataLst>
          </p:nvPr>
        </p:nvSpPr>
        <p:spPr>
          <a:xfrm>
            <a:off x="520701" y="1723212"/>
            <a:ext cx="1965232" cy="3825940"/>
          </a:xfrm>
          <a:prstGeom prst="rect">
            <a:avLst/>
          </a:prstGeom>
          <a:solidFill>
            <a:schemeClr val="accent1"/>
          </a:solidFill>
          <a:ln>
            <a:noFill/>
          </a:ln>
        </p:spPr>
        <p:txBody>
          <a:bodyPr vert="horz" lIns="0" tIns="45584" rIns="91163" bIns="45584" rtlCol="0" anchor="ctr">
            <a:noAutofit/>
          </a:bodyPr>
          <a:lstStyle/>
          <a:p>
            <a:pPr marL="91164" marR="0" lvl="0" indent="0" algn="ctr" defTabSz="914400" rtl="0" eaLnBrk="1" fontAlgn="auto" latinLnBrk="0" hangingPunct="1">
              <a:lnSpc>
                <a:spcPct val="100000"/>
              </a:lnSpc>
              <a:spcBef>
                <a:spcPts val="2400"/>
              </a:spcBef>
              <a:spcAft>
                <a:spcPts val="0"/>
              </a:spcAft>
              <a:buClr>
                <a:srgbClr val="FFFFFF"/>
              </a:buClr>
              <a:buSzPct val="100000"/>
              <a:buFontTx/>
              <a:buNone/>
              <a:tabLst/>
              <a:defRPr/>
            </a:pPr>
            <a:r>
              <a:rPr kumimoji="0" lang="nl-NL" sz="1600" b="1" i="0" u="none" strike="noStrike" kern="1200" cap="none" spc="0" normalizeH="0" baseline="0" noProof="0">
                <a:ln>
                  <a:noFill/>
                </a:ln>
                <a:solidFill>
                  <a:srgbClr val="FFFFFF"/>
                </a:solidFill>
                <a:effectLst/>
                <a:uLnTx/>
                <a:uFillTx/>
                <a:latin typeface="Segoe UI"/>
                <a:ea typeface="+mn-ea"/>
                <a:cs typeface="+mn-cs"/>
              </a:rPr>
              <a:t>Application Management</a:t>
            </a:r>
            <a:endParaRPr kumimoji="0" lang="en-US" sz="1600" b="1" i="0" u="none" strike="noStrike" kern="1200" cap="none" spc="-70" normalizeH="0" baseline="0" noProof="0">
              <a:ln>
                <a:noFill/>
              </a:ln>
              <a:solidFill>
                <a:srgbClr val="FFFFFF"/>
              </a:solidFill>
              <a:effectLst/>
              <a:uLnTx/>
              <a:uFillTx/>
              <a:latin typeface="Segoe UI"/>
              <a:ea typeface="+mn-ea"/>
              <a:cs typeface="Segoe UI Light" panose="020B0502040204020203" pitchFamily="34" charset="0"/>
            </a:endParaRPr>
          </a:p>
        </p:txBody>
      </p:sp>
    </p:spTree>
    <p:extLst>
      <p:ext uri="{BB962C8B-B14F-4D97-AF65-F5344CB8AC3E}">
        <p14:creationId xmlns:p14="http://schemas.microsoft.com/office/powerpoint/2010/main" val="381329840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hlinkClick r:id="" action="ppaction://noaction"/>
          </p:cNvPr>
          <p:cNvSpPr/>
          <p:nvPr>
            <p:custDataLst>
              <p:tags r:id="rId1"/>
            </p:custDataLst>
          </p:nvPr>
        </p:nvSpPr>
        <p:spPr>
          <a:xfrm>
            <a:off x="2661661" y="1723212"/>
            <a:ext cx="9010169" cy="3403592"/>
          </a:xfrm>
          <a:prstGeom prst="rect">
            <a:avLst/>
          </a:prstGeom>
          <a:solidFill>
            <a:schemeClr val="tx1">
              <a:lumMod val="10000"/>
              <a:lumOff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27" tIns="45686" rIns="68527" bIns="45686"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600" b="0" i="0" u="none" strike="noStrike" kern="1200" cap="none" spc="0" normalizeH="0" baseline="0" noProof="0" dirty="0">
                <a:ln>
                  <a:noFill/>
                </a:ln>
                <a:solidFill>
                  <a:srgbClr val="D2D2D2">
                    <a:lumMod val="25000"/>
                  </a:srgbClr>
                </a:solidFill>
                <a:effectLst/>
                <a:uLnTx/>
                <a:uFillTx/>
                <a:latin typeface="Segoe UI"/>
                <a:ea typeface="+mn-ea"/>
                <a:cs typeface="+mn-cs"/>
              </a:rPr>
              <a:t>Administrator information about applications (Read from Application Install file if present):</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nl-NL" sz="1600" b="0" i="0" u="none" strike="noStrike" kern="1200" cap="none" spc="0" normalizeH="0" baseline="0" noProof="0" dirty="0">
                <a:ln>
                  <a:noFill/>
                </a:ln>
                <a:solidFill>
                  <a:srgbClr val="D2D2D2">
                    <a:lumMod val="25000"/>
                  </a:srgbClr>
                </a:solidFill>
                <a:effectLst/>
                <a:uLnTx/>
                <a:uFillTx/>
                <a:latin typeface="Segoe UI"/>
                <a:ea typeface="+mn-ea"/>
                <a:cs typeface="+mn-cs"/>
              </a:rPr>
              <a:t>Manufacturer</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nl-NL" sz="1600" b="0" i="0" u="none" strike="noStrike" kern="1200" cap="none" spc="0" normalizeH="0" baseline="0" noProof="0" dirty="0">
                <a:ln>
                  <a:noFill/>
                </a:ln>
                <a:solidFill>
                  <a:srgbClr val="D2D2D2">
                    <a:lumMod val="25000"/>
                  </a:srgbClr>
                </a:solidFill>
                <a:effectLst/>
                <a:uLnTx/>
                <a:uFillTx/>
                <a:latin typeface="Segoe UI"/>
                <a:ea typeface="+mn-ea"/>
                <a:cs typeface="+mn-cs"/>
              </a:rPr>
              <a:t>Version</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nl-NL" sz="1600" b="0" i="0" u="none" strike="noStrike" kern="1200" cap="none" spc="0" normalizeH="0" baseline="0" noProof="0" dirty="0">
                <a:ln>
                  <a:noFill/>
                </a:ln>
                <a:solidFill>
                  <a:srgbClr val="D2D2D2">
                    <a:lumMod val="25000"/>
                  </a:srgbClr>
                </a:solidFill>
                <a:effectLst/>
                <a:uLnTx/>
                <a:uFillTx/>
                <a:latin typeface="Segoe UI"/>
                <a:ea typeface="+mn-ea"/>
                <a:cs typeface="+mn-cs"/>
              </a:rPr>
              <a:t>Administrative categories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nl-NL" sz="1600" b="0" i="0" u="none" strike="noStrike" kern="1200" cap="none" spc="0" normalizeH="0" baseline="0" noProof="0" dirty="0">
                <a:ln>
                  <a:noFill/>
                </a:ln>
                <a:solidFill>
                  <a:srgbClr val="D2D2D2">
                    <a:lumMod val="25000"/>
                  </a:srgbClr>
                </a:solidFill>
                <a:effectLst/>
                <a:uLnTx/>
                <a:uFillTx/>
                <a:latin typeface="Segoe UI"/>
                <a:ea typeface="+mn-ea"/>
                <a:cs typeface="+mn-cs"/>
              </a:rPr>
              <a:t>Contact information for the application</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nl-NL" sz="1600" b="0" i="0" u="none" strike="noStrike" kern="1200" cap="none" spc="0" normalizeH="0" baseline="0" noProof="0" dirty="0">
              <a:ln>
                <a:noFill/>
              </a:ln>
              <a:solidFill>
                <a:srgbClr val="D2D2D2">
                  <a:lumMod val="25000"/>
                </a:srgbClr>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600" b="0" i="0" u="none" strike="noStrike" kern="1200" cap="none" spc="0" normalizeH="0" baseline="0" noProof="0" dirty="0">
                <a:ln>
                  <a:noFill/>
                </a:ln>
                <a:solidFill>
                  <a:srgbClr val="D2D2D2">
                    <a:lumMod val="25000"/>
                  </a:srgbClr>
                </a:solidFill>
                <a:effectLst/>
                <a:uLnTx/>
                <a:uFillTx/>
                <a:latin typeface="Segoe UI"/>
                <a:ea typeface="+mn-ea"/>
                <a:cs typeface="+mn-cs"/>
              </a:rPr>
              <a:t>Application Catalog information:</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nl-NL" sz="1600" b="0" i="0" u="none" strike="noStrike" kern="1200" cap="none" spc="0" normalizeH="0" baseline="0" noProof="0" dirty="0">
                <a:ln>
                  <a:noFill/>
                </a:ln>
                <a:solidFill>
                  <a:srgbClr val="D2D2D2">
                    <a:lumMod val="25000"/>
                  </a:srgbClr>
                </a:solidFill>
                <a:effectLst/>
                <a:uLnTx/>
                <a:uFillTx/>
                <a:latin typeface="Segoe UI"/>
                <a:ea typeface="+mn-ea"/>
                <a:cs typeface="+mn-cs"/>
              </a:rPr>
              <a:t>Information is displayed about application in localized language of user</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nl-NL" sz="1600" b="0" i="0" u="none" strike="noStrike" kern="1200" cap="none" spc="0" normalizeH="0" baseline="0" noProof="0" dirty="0">
                <a:ln>
                  <a:noFill/>
                </a:ln>
                <a:solidFill>
                  <a:srgbClr val="D2D2D2">
                    <a:lumMod val="25000"/>
                  </a:srgbClr>
                </a:solidFill>
                <a:effectLst/>
                <a:uLnTx/>
                <a:uFillTx/>
                <a:latin typeface="Segoe UI"/>
                <a:ea typeface="+mn-ea"/>
                <a:cs typeface="+mn-cs"/>
              </a:rPr>
              <a:t>Information consists of:</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nl-NL" sz="1600" b="0" i="0" u="none" strike="noStrike" kern="1200" cap="none" spc="0" normalizeH="0" baseline="0" noProof="0" dirty="0">
                <a:ln>
                  <a:noFill/>
                </a:ln>
                <a:solidFill>
                  <a:srgbClr val="D2D2D2">
                    <a:lumMod val="25000"/>
                  </a:srgbClr>
                </a:solidFill>
                <a:effectLst/>
                <a:uLnTx/>
                <a:uFillTx/>
                <a:latin typeface="Segoe UI"/>
                <a:ea typeface="+mn-ea"/>
                <a:cs typeface="+mn-cs"/>
              </a:rPr>
              <a:t>Localized application name</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nl-NL" sz="1600" b="0" i="0" u="none" strike="noStrike" kern="1200" cap="none" spc="0" normalizeH="0" baseline="0" noProof="0" dirty="0">
                <a:ln>
                  <a:noFill/>
                </a:ln>
                <a:solidFill>
                  <a:srgbClr val="D2D2D2">
                    <a:lumMod val="25000"/>
                  </a:srgbClr>
                </a:solidFill>
                <a:effectLst/>
                <a:uLnTx/>
                <a:uFillTx/>
                <a:latin typeface="Segoe UI"/>
                <a:ea typeface="+mn-ea"/>
                <a:cs typeface="+mn-cs"/>
              </a:rPr>
              <a:t>User categories</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nl-NL" sz="1600" b="0" i="0" u="none" strike="noStrike" kern="1200" cap="none" spc="0" normalizeH="0" baseline="0" noProof="0" dirty="0">
                <a:ln>
                  <a:noFill/>
                </a:ln>
                <a:solidFill>
                  <a:srgbClr val="D2D2D2">
                    <a:lumMod val="25000"/>
                  </a:srgbClr>
                </a:solidFill>
                <a:effectLst/>
                <a:uLnTx/>
                <a:uFillTx/>
                <a:latin typeface="Segoe UI"/>
                <a:ea typeface="+mn-ea"/>
                <a:cs typeface="+mn-cs"/>
              </a:rPr>
              <a:t>Documentation</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nl-NL" sz="1600" b="0" i="0" u="none" strike="noStrike" kern="1200" cap="none" spc="0" normalizeH="0" baseline="0" noProof="0" dirty="0">
                <a:ln>
                  <a:noFill/>
                </a:ln>
                <a:solidFill>
                  <a:srgbClr val="D2D2D2">
                    <a:lumMod val="25000"/>
                  </a:srgbClr>
                </a:solidFill>
                <a:effectLst/>
                <a:uLnTx/>
                <a:uFillTx/>
                <a:latin typeface="Segoe UI"/>
                <a:ea typeface="+mn-ea"/>
                <a:cs typeface="+mn-cs"/>
              </a:rPr>
              <a:t>Localized description</a:t>
            </a:r>
            <a:endParaRPr kumimoji="0" lang="en-US" sz="1600" b="0" i="0" u="none" strike="noStrike" kern="1200" cap="none" spc="0" normalizeH="0" baseline="0" noProof="0" dirty="0">
              <a:ln>
                <a:noFill/>
              </a:ln>
              <a:solidFill>
                <a:srgbClr val="D2D2D2">
                  <a:lumMod val="25000"/>
                </a:srgbClr>
              </a:solidFill>
              <a:effectLst/>
              <a:uLnTx/>
              <a:uFillTx/>
              <a:latin typeface="Segoe UI"/>
              <a:ea typeface="+mn-ea"/>
              <a:cs typeface="Segoe UI Light" panose="020B0502040204020203" pitchFamily="34" charset="0"/>
            </a:endParaRPr>
          </a:p>
        </p:txBody>
      </p:sp>
      <p:sp>
        <p:nvSpPr>
          <p:cNvPr id="6" name="Rectangle 5">
            <a:hlinkClick r:id="" action="ppaction://noaction"/>
          </p:cNvPr>
          <p:cNvSpPr/>
          <p:nvPr>
            <p:custDataLst>
              <p:tags r:id="rId2"/>
            </p:custDataLst>
          </p:nvPr>
        </p:nvSpPr>
        <p:spPr>
          <a:xfrm>
            <a:off x="520701" y="1723212"/>
            <a:ext cx="1965232" cy="3403592"/>
          </a:xfrm>
          <a:prstGeom prst="rect">
            <a:avLst/>
          </a:prstGeom>
          <a:solidFill>
            <a:schemeClr val="accent1"/>
          </a:solidFill>
          <a:ln>
            <a:noFill/>
          </a:ln>
        </p:spPr>
        <p:txBody>
          <a:bodyPr vert="horz" lIns="0" tIns="45584" rIns="91163" bIns="45584" rtlCol="0" anchor="ctr">
            <a:noAutofit/>
          </a:bodyPr>
          <a:lstStyle/>
          <a:p>
            <a:pPr marL="91164" marR="0" lvl="0" indent="0" algn="ctr" defTabSz="914400" rtl="0" eaLnBrk="1" fontAlgn="auto" latinLnBrk="0" hangingPunct="1">
              <a:lnSpc>
                <a:spcPct val="100000"/>
              </a:lnSpc>
              <a:spcBef>
                <a:spcPts val="2400"/>
              </a:spcBef>
              <a:spcAft>
                <a:spcPts val="0"/>
              </a:spcAft>
              <a:buClr>
                <a:srgbClr val="FFFFFF"/>
              </a:buClr>
              <a:buSzPct val="100000"/>
              <a:buFontTx/>
              <a:buNone/>
              <a:tabLst/>
              <a:defRPr/>
            </a:pPr>
            <a:r>
              <a:rPr kumimoji="0" lang="nl-NL" sz="1600" b="1" i="0" u="none" strike="noStrike" kern="1200" cap="none" spc="0" normalizeH="0" baseline="0" noProof="0" dirty="0">
                <a:ln>
                  <a:noFill/>
                </a:ln>
                <a:solidFill>
                  <a:srgbClr val="FFFFFF"/>
                </a:solidFill>
                <a:effectLst/>
                <a:uLnTx/>
                <a:uFillTx/>
                <a:latin typeface="Segoe UI"/>
                <a:ea typeface="+mn-ea"/>
                <a:cs typeface="+mn-cs"/>
              </a:rPr>
              <a:t>Application Information</a:t>
            </a:r>
            <a:endParaRPr kumimoji="0" lang="en-US" sz="1600" b="1" i="0" u="none" strike="noStrike" kern="1200" cap="none" spc="-70" normalizeH="0" baseline="0" noProof="0" dirty="0">
              <a:ln>
                <a:noFill/>
              </a:ln>
              <a:solidFill>
                <a:srgbClr val="FFFFFF"/>
              </a:solidFill>
              <a:effectLst/>
              <a:uLnTx/>
              <a:uFillTx/>
              <a:latin typeface="Segoe UI"/>
              <a:ea typeface="+mn-ea"/>
              <a:cs typeface="Segoe UI Light" panose="020B0502040204020203" pitchFamily="34" charset="0"/>
            </a:endParaRPr>
          </a:p>
        </p:txBody>
      </p:sp>
      <p:sp>
        <p:nvSpPr>
          <p:cNvPr id="2" name="Title 1"/>
          <p:cNvSpPr>
            <a:spLocks noGrp="1"/>
          </p:cNvSpPr>
          <p:nvPr>
            <p:ph type="title"/>
          </p:nvPr>
        </p:nvSpPr>
        <p:spPr/>
        <p:txBody>
          <a:bodyPr/>
          <a:lstStyle/>
          <a:p>
            <a:r>
              <a:rPr lang="nl-NL" spc="0" dirty="0">
                <a:ln w="0"/>
                <a:solidFill>
                  <a:schemeClr val="accent1"/>
                </a:solidFill>
                <a:effectLst>
                  <a:outerShdw blurRad="38100" dist="25400" dir="5400000" algn="ctr" rotWithShape="0">
                    <a:srgbClr val="6E747A">
                      <a:alpha val="43000"/>
                    </a:srgbClr>
                  </a:outerShdw>
                </a:effectLst>
              </a:rPr>
              <a:t>SCCM</a:t>
            </a:r>
            <a:r>
              <a:rPr lang="nl-NL" dirty="0">
                <a:solidFill>
                  <a:schemeClr val="bg2">
                    <a:lumMod val="25000"/>
                  </a:schemeClr>
                </a:solidFill>
              </a:rPr>
              <a:t> General Application Information</a:t>
            </a:r>
          </a:p>
        </p:txBody>
      </p:sp>
    </p:spTree>
    <p:extLst>
      <p:ext uri="{BB962C8B-B14F-4D97-AF65-F5344CB8AC3E}">
        <p14:creationId xmlns:p14="http://schemas.microsoft.com/office/powerpoint/2010/main" val="241711932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hlinkClick r:id="" action="ppaction://noaction"/>
          </p:cNvPr>
          <p:cNvSpPr/>
          <p:nvPr>
            <p:custDataLst>
              <p:tags r:id="rId1"/>
            </p:custDataLst>
          </p:nvPr>
        </p:nvSpPr>
        <p:spPr>
          <a:xfrm>
            <a:off x="2661659" y="1479785"/>
            <a:ext cx="9010169" cy="1817848"/>
          </a:xfrm>
          <a:prstGeom prst="rect">
            <a:avLst/>
          </a:prstGeom>
          <a:solidFill>
            <a:schemeClr val="tx1">
              <a:lumMod val="10000"/>
              <a:lumOff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27" tIns="45686" rIns="68527" bIns="45686" rtlCol="0" anchor="t"/>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D2D2D2">
                    <a:lumMod val="25000"/>
                  </a:srgbClr>
                </a:solidFill>
                <a:effectLst/>
                <a:uLnTx/>
                <a:uFillTx/>
                <a:latin typeface="Segoe UI"/>
                <a:ea typeface="+mn-ea"/>
                <a:cs typeface="Segoe UI Light" panose="020B0502040204020203" pitchFamily="34" charset="0"/>
              </a:rPr>
              <a:t>Windows Applications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D2D2D2">
                    <a:lumMod val="25000"/>
                  </a:srgbClr>
                </a:solidFill>
                <a:effectLst/>
                <a:uLnTx/>
                <a:uFillTx/>
                <a:latin typeface="Segoe UI"/>
                <a:ea typeface="+mn-ea"/>
                <a:cs typeface="Segoe UI Light" panose="020B0502040204020203" pitchFamily="34" charset="0"/>
              </a:rPr>
              <a:t>iOS Applications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D2D2D2">
                    <a:lumMod val="25000"/>
                  </a:srgbClr>
                </a:solidFill>
                <a:effectLst/>
                <a:uLnTx/>
                <a:uFillTx/>
                <a:latin typeface="Segoe UI"/>
                <a:ea typeface="+mn-ea"/>
                <a:cs typeface="Segoe UI Light" panose="020B0502040204020203" pitchFamily="34" charset="0"/>
              </a:rPr>
              <a:t>Android Applications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D2D2D2">
                    <a:lumMod val="25000"/>
                  </a:srgbClr>
                </a:solidFill>
                <a:effectLst/>
                <a:uLnTx/>
                <a:uFillTx/>
                <a:latin typeface="Segoe UI"/>
                <a:ea typeface="+mn-ea"/>
                <a:cs typeface="Segoe UI Light" panose="020B0502040204020203" pitchFamily="34" charset="0"/>
              </a:rPr>
              <a:t>Windows Phone Applications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D2D2D2">
                    <a:lumMod val="25000"/>
                  </a:srgbClr>
                </a:solidFill>
                <a:effectLst/>
                <a:uLnTx/>
                <a:uFillTx/>
                <a:latin typeface="Segoe UI"/>
                <a:ea typeface="+mn-ea"/>
                <a:cs typeface="Segoe UI Light" panose="020B0502040204020203" pitchFamily="34" charset="0"/>
              </a:rPr>
              <a:t>Mac Computers Applications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D2D2D2">
                    <a:lumMod val="25000"/>
                  </a:srgbClr>
                </a:solidFill>
                <a:effectLst/>
                <a:uLnTx/>
                <a:uFillTx/>
                <a:latin typeface="Segoe UI"/>
                <a:ea typeface="+mn-ea"/>
                <a:cs typeface="Segoe UI Light" panose="020B0502040204020203" pitchFamily="34" charset="0"/>
              </a:rPr>
              <a:t>Linux and UNIX Server Application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D2D2D2">
                    <a:lumMod val="25000"/>
                  </a:srgbClr>
                </a:solidFill>
                <a:effectLst/>
                <a:uLnTx/>
                <a:uFillTx/>
                <a:latin typeface="Segoe UI"/>
                <a:ea typeface="+mn-ea"/>
                <a:cs typeface="Segoe UI Light" panose="020B0502040204020203" pitchFamily="34" charset="0"/>
              </a:rPr>
              <a:t>Windows Embedded Applications</a:t>
            </a:r>
          </a:p>
        </p:txBody>
      </p:sp>
      <p:sp>
        <p:nvSpPr>
          <p:cNvPr id="6" name="Rectangle 5">
            <a:hlinkClick r:id="" action="ppaction://noaction"/>
          </p:cNvPr>
          <p:cNvSpPr/>
          <p:nvPr>
            <p:custDataLst>
              <p:tags r:id="rId2"/>
            </p:custDataLst>
          </p:nvPr>
        </p:nvSpPr>
        <p:spPr>
          <a:xfrm>
            <a:off x="520701" y="1479785"/>
            <a:ext cx="1965232" cy="1817848"/>
          </a:xfrm>
          <a:prstGeom prst="rect">
            <a:avLst/>
          </a:prstGeom>
          <a:solidFill>
            <a:schemeClr val="accent1"/>
          </a:solidFill>
          <a:ln>
            <a:noFill/>
          </a:ln>
        </p:spPr>
        <p:txBody>
          <a:bodyPr vert="horz" lIns="0" tIns="45584" rIns="91163" bIns="45584" rtlCol="0" anchor="ctr">
            <a:noAutofit/>
          </a:bodyPr>
          <a:lstStyle/>
          <a:p>
            <a:pPr marL="91164" marR="0" lvl="0" indent="0" algn="ctr" defTabSz="914400" rtl="0" eaLnBrk="1" fontAlgn="auto" latinLnBrk="0" hangingPunct="1">
              <a:lnSpc>
                <a:spcPct val="100000"/>
              </a:lnSpc>
              <a:spcBef>
                <a:spcPts val="2400"/>
              </a:spcBef>
              <a:spcAft>
                <a:spcPts val="0"/>
              </a:spcAft>
              <a:buClr>
                <a:srgbClr val="FFFFFF"/>
              </a:buClr>
              <a:buSzPct val="100000"/>
              <a:buFontTx/>
              <a:buNone/>
              <a:tabLst/>
              <a:defRPr/>
            </a:pPr>
            <a:r>
              <a:rPr kumimoji="0" lang="nl-NL" sz="1600" b="1" i="0" u="none" strike="noStrike" kern="1200" cap="none" spc="0" normalizeH="0" baseline="0" noProof="0">
                <a:ln>
                  <a:noFill/>
                </a:ln>
                <a:solidFill>
                  <a:srgbClr val="FFFFFF"/>
                </a:solidFill>
                <a:effectLst/>
                <a:uLnTx/>
                <a:uFillTx/>
                <a:latin typeface="Segoe UI"/>
                <a:ea typeface="+mn-ea"/>
                <a:cs typeface="+mn-cs"/>
              </a:rPr>
              <a:t>Supported Platfroms</a:t>
            </a:r>
            <a:endParaRPr kumimoji="0" lang="en-US" sz="1600" b="1" i="0" u="none" strike="noStrike" kern="1200" cap="none" spc="-70" normalizeH="0" baseline="0" noProof="0">
              <a:ln>
                <a:noFill/>
              </a:ln>
              <a:solidFill>
                <a:srgbClr val="FFFFFF"/>
              </a:solidFill>
              <a:effectLst/>
              <a:uLnTx/>
              <a:uFillTx/>
              <a:latin typeface="Segoe UI"/>
              <a:ea typeface="+mn-ea"/>
              <a:cs typeface="Segoe UI Light" panose="020B0502040204020203" pitchFamily="34" charset="0"/>
            </a:endParaRPr>
          </a:p>
        </p:txBody>
      </p:sp>
      <p:sp>
        <p:nvSpPr>
          <p:cNvPr id="2" name="Title 1"/>
          <p:cNvSpPr>
            <a:spLocks noGrp="1"/>
          </p:cNvSpPr>
          <p:nvPr>
            <p:ph type="title"/>
          </p:nvPr>
        </p:nvSpPr>
        <p:spPr/>
        <p:txBody>
          <a:bodyPr/>
          <a:lstStyle/>
          <a:p>
            <a:r>
              <a:rPr lang="nl-NL" spc="0" dirty="0">
                <a:ln w="0"/>
                <a:solidFill>
                  <a:schemeClr val="accent1"/>
                </a:solidFill>
                <a:effectLst>
                  <a:outerShdw blurRad="38100" dist="25400" dir="5400000" algn="ctr" rotWithShape="0">
                    <a:srgbClr val="6E747A">
                      <a:alpha val="43000"/>
                    </a:srgbClr>
                  </a:outerShdw>
                </a:effectLst>
              </a:rPr>
              <a:t>SCCM</a:t>
            </a:r>
            <a:r>
              <a:rPr lang="nl-NL" dirty="0">
                <a:solidFill>
                  <a:schemeClr val="bg2">
                    <a:lumMod val="25000"/>
                  </a:schemeClr>
                </a:solidFill>
              </a:rPr>
              <a:t> App Deployment</a:t>
            </a:r>
          </a:p>
        </p:txBody>
      </p:sp>
      <p:sp>
        <p:nvSpPr>
          <p:cNvPr id="7" name="Rectangle 6">
            <a:hlinkClick r:id="" action="ppaction://noaction"/>
          </p:cNvPr>
          <p:cNvSpPr/>
          <p:nvPr>
            <p:custDataLst>
              <p:tags r:id="rId3"/>
            </p:custDataLst>
          </p:nvPr>
        </p:nvSpPr>
        <p:spPr>
          <a:xfrm>
            <a:off x="520701" y="3489258"/>
            <a:ext cx="1965232" cy="2750177"/>
          </a:xfrm>
          <a:prstGeom prst="rect">
            <a:avLst/>
          </a:prstGeom>
          <a:solidFill>
            <a:schemeClr val="accent1"/>
          </a:solidFill>
          <a:ln>
            <a:noFill/>
          </a:ln>
        </p:spPr>
        <p:txBody>
          <a:bodyPr vert="horz" lIns="0" tIns="45584" rIns="91163" bIns="45584" rtlCol="0" anchor="ctr">
            <a:noAutofit/>
          </a:bodyPr>
          <a:lstStyle/>
          <a:p>
            <a:pPr marL="91164" marR="0" lvl="0" indent="0" algn="ctr" defTabSz="914400" rtl="0" eaLnBrk="1" fontAlgn="auto" latinLnBrk="0" hangingPunct="1">
              <a:lnSpc>
                <a:spcPct val="100000"/>
              </a:lnSpc>
              <a:spcBef>
                <a:spcPts val="2400"/>
              </a:spcBef>
              <a:spcAft>
                <a:spcPts val="0"/>
              </a:spcAft>
              <a:buClr>
                <a:srgbClr val="FFFFFF"/>
              </a:buClr>
              <a:buSzPct val="100000"/>
              <a:buFontTx/>
              <a:buNone/>
              <a:tabLst/>
              <a:defRPr/>
            </a:pPr>
            <a:r>
              <a:rPr kumimoji="0" lang="nl-NL" sz="1600" b="1" i="0" u="none" strike="noStrike" kern="1200" cap="none" spc="0" normalizeH="0" baseline="0" noProof="0">
                <a:ln>
                  <a:noFill/>
                </a:ln>
                <a:solidFill>
                  <a:srgbClr val="FFFFFF"/>
                </a:solidFill>
                <a:effectLst/>
                <a:uLnTx/>
                <a:uFillTx/>
                <a:latin typeface="Segoe UI"/>
                <a:ea typeface="+mn-ea"/>
                <a:cs typeface="+mn-cs"/>
              </a:rPr>
              <a:t>Procedure</a:t>
            </a:r>
            <a:endParaRPr kumimoji="0" lang="en-US" sz="1600" b="1" i="0" u="none" strike="noStrike" kern="1200" cap="none" spc="-70" normalizeH="0" baseline="0" noProof="0">
              <a:ln>
                <a:noFill/>
              </a:ln>
              <a:solidFill>
                <a:srgbClr val="FFFFFF"/>
              </a:solidFill>
              <a:effectLst/>
              <a:uLnTx/>
              <a:uFillTx/>
              <a:latin typeface="Segoe UI"/>
              <a:ea typeface="+mn-ea"/>
              <a:cs typeface="Segoe UI Light" panose="020B0502040204020203" pitchFamily="34" charset="0"/>
            </a:endParaRPr>
          </a:p>
        </p:txBody>
      </p:sp>
      <p:sp>
        <p:nvSpPr>
          <p:cNvPr id="8" name="Rectangle 7">
            <a:hlinkClick r:id="" action="ppaction://noaction"/>
          </p:cNvPr>
          <p:cNvSpPr/>
          <p:nvPr>
            <p:custDataLst>
              <p:tags r:id="rId4"/>
            </p:custDataLst>
          </p:nvPr>
        </p:nvSpPr>
        <p:spPr>
          <a:xfrm>
            <a:off x="2661658" y="3489258"/>
            <a:ext cx="9010169" cy="2750177"/>
          </a:xfrm>
          <a:prstGeom prst="rect">
            <a:avLst/>
          </a:prstGeom>
          <a:solidFill>
            <a:schemeClr val="tx1">
              <a:lumMod val="10000"/>
              <a:lumOff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27" tIns="45686" rIns="68527" bIns="45686" rtlCol="0" anchor="t"/>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srgbClr val="D2D2D2">
                    <a:lumMod val="25000"/>
                  </a:srgbClr>
                </a:solidFill>
                <a:effectLst/>
                <a:uLnTx/>
                <a:uFillTx/>
                <a:latin typeface="Segoe UI"/>
                <a:ea typeface="+mn-ea"/>
                <a:cs typeface="Segoe UI Light" panose="020B0502040204020203" pitchFamily="34" charset="0"/>
              </a:rPr>
              <a:t>Select the Line-of-Business Application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600" b="0" i="0" u="none" strike="noStrike" kern="1200" cap="none" spc="0" normalizeH="0" baseline="0" noProof="0" dirty="0">
              <a:ln>
                <a:noFill/>
              </a:ln>
              <a:solidFill>
                <a:srgbClr val="D2D2D2">
                  <a:lumMod val="25000"/>
                </a:srgbClr>
              </a:solidFill>
              <a:effectLst/>
              <a:uLnTx/>
              <a:uFillTx/>
              <a:latin typeface="Segoe UI"/>
              <a:ea typeface="+mn-ea"/>
              <a:cs typeface="Segoe UI Light" panose="020B0502040204020203" pitchFamily="34"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srgbClr val="D2D2D2">
                    <a:lumMod val="25000"/>
                  </a:srgbClr>
                </a:solidFill>
                <a:effectLst/>
                <a:uLnTx/>
                <a:uFillTx/>
                <a:latin typeface="Segoe UI"/>
                <a:ea typeface="+mn-ea"/>
                <a:cs typeface="Segoe UI Light" panose="020B0502040204020203" pitchFamily="34" charset="0"/>
              </a:rPr>
              <a:t>Create the Application package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600" b="0" i="0" u="none" strike="noStrike" kern="1200" cap="none" spc="0" normalizeH="0" baseline="0" noProof="0" dirty="0">
              <a:ln>
                <a:noFill/>
              </a:ln>
              <a:solidFill>
                <a:srgbClr val="D2D2D2">
                  <a:lumMod val="25000"/>
                </a:srgbClr>
              </a:solidFill>
              <a:effectLst/>
              <a:uLnTx/>
              <a:uFillTx/>
              <a:latin typeface="Segoe UI"/>
              <a:ea typeface="+mn-ea"/>
              <a:cs typeface="Segoe UI Light" panose="020B0502040204020203" pitchFamily="34"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srgbClr val="D2D2D2">
                    <a:lumMod val="25000"/>
                  </a:srgbClr>
                </a:solidFill>
                <a:effectLst/>
                <a:uLnTx/>
                <a:uFillTx/>
                <a:latin typeface="Segoe UI"/>
                <a:ea typeface="+mn-ea"/>
                <a:cs typeface="Segoe UI Light" panose="020B0502040204020203" pitchFamily="34" charset="0"/>
              </a:rPr>
              <a:t>Add a requirement to the deployment type (e.g. Install only to Windows 10 PC)</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600" b="0" i="0" u="none" strike="noStrike" kern="1200" cap="none" spc="0" normalizeH="0" baseline="0" noProof="0" dirty="0">
              <a:ln>
                <a:noFill/>
              </a:ln>
              <a:solidFill>
                <a:srgbClr val="D2D2D2">
                  <a:lumMod val="25000"/>
                </a:srgbClr>
              </a:solidFill>
              <a:effectLst/>
              <a:uLnTx/>
              <a:uFillTx/>
              <a:latin typeface="Segoe UI"/>
              <a:ea typeface="+mn-ea"/>
              <a:cs typeface="Segoe UI Light" panose="020B0502040204020203" pitchFamily="34"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srgbClr val="D2D2D2">
                    <a:lumMod val="25000"/>
                  </a:srgbClr>
                </a:solidFill>
                <a:effectLst/>
                <a:uLnTx/>
                <a:uFillTx/>
                <a:latin typeface="Segoe UI"/>
                <a:ea typeface="+mn-ea"/>
                <a:cs typeface="Segoe UI Light" panose="020B0502040204020203" pitchFamily="34" charset="0"/>
              </a:rPr>
              <a:t>Add the application content to a distribution point</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600" b="0" i="0" u="none" strike="noStrike" kern="1200" cap="none" spc="0" normalizeH="0" baseline="0" noProof="0" dirty="0">
              <a:ln>
                <a:noFill/>
              </a:ln>
              <a:solidFill>
                <a:srgbClr val="D2D2D2">
                  <a:lumMod val="25000"/>
                </a:srgbClr>
              </a:solidFill>
              <a:effectLst/>
              <a:uLnTx/>
              <a:uFillTx/>
              <a:latin typeface="Segoe UI"/>
              <a:ea typeface="+mn-ea"/>
              <a:cs typeface="Segoe UI Light" panose="020B0502040204020203" pitchFamily="34"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srgbClr val="D2D2D2">
                    <a:lumMod val="25000"/>
                  </a:srgbClr>
                </a:solidFill>
                <a:effectLst/>
                <a:uLnTx/>
                <a:uFillTx/>
                <a:latin typeface="Segoe UI"/>
                <a:ea typeface="+mn-ea"/>
                <a:cs typeface="Segoe UI Light" panose="020B0502040204020203" pitchFamily="34" charset="0"/>
              </a:rPr>
              <a:t>Deploy the application as “Required” or “Available” to the selected Device or User Collection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600" b="0" i="0" u="none" strike="noStrike" kern="1200" cap="none" spc="0" normalizeH="0" baseline="0" noProof="0" dirty="0">
              <a:ln>
                <a:noFill/>
              </a:ln>
              <a:solidFill>
                <a:srgbClr val="D2D2D2">
                  <a:lumMod val="25000"/>
                </a:srgbClr>
              </a:solidFill>
              <a:effectLst/>
              <a:uLnTx/>
              <a:uFillTx/>
              <a:latin typeface="Segoe UI"/>
              <a:ea typeface="+mn-ea"/>
              <a:cs typeface="Segoe UI Light" panose="020B0502040204020203" pitchFamily="34"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srgbClr val="D2D2D2">
                    <a:lumMod val="25000"/>
                  </a:srgbClr>
                </a:solidFill>
                <a:effectLst/>
                <a:uLnTx/>
                <a:uFillTx/>
                <a:latin typeface="Segoe UI"/>
                <a:ea typeface="+mn-ea"/>
                <a:cs typeface="Segoe UI Light" panose="020B0502040204020203" pitchFamily="34" charset="0"/>
              </a:rPr>
              <a:t>Monitor the application deployment</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600" b="0" i="0" u="none" strike="noStrike" kern="1200" cap="none" spc="0" normalizeH="0" baseline="0" noProof="0" dirty="0">
              <a:ln>
                <a:noFill/>
              </a:ln>
              <a:solidFill>
                <a:srgbClr val="D2D2D2">
                  <a:lumMod val="25000"/>
                </a:srgbClr>
              </a:solidFill>
              <a:effectLst/>
              <a:uLnTx/>
              <a:uFillTx/>
              <a:latin typeface="Segoe UI"/>
              <a:ea typeface="+mn-ea"/>
              <a:cs typeface="Segoe UI Light" panose="020B0502040204020203" pitchFamily="34" charset="0"/>
            </a:endParaRPr>
          </a:p>
        </p:txBody>
      </p:sp>
    </p:spTree>
    <p:extLst>
      <p:ext uri="{BB962C8B-B14F-4D97-AF65-F5344CB8AC3E}">
        <p14:creationId xmlns:p14="http://schemas.microsoft.com/office/powerpoint/2010/main" val="82755134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8B57225-00B9-4FD8-BD5C-0338385F7A26}"/>
              </a:ext>
            </a:extLst>
          </p:cNvPr>
          <p:cNvSpPr>
            <a:spLocks noGrp="1"/>
          </p:cNvSpPr>
          <p:nvPr>
            <p:ph type="title"/>
          </p:nvPr>
        </p:nvSpPr>
        <p:spPr/>
        <p:txBody>
          <a:bodyPr/>
          <a:lstStyle/>
          <a:p>
            <a:r>
              <a:rPr lang="en-US" sz="3600" dirty="0"/>
              <a:t>Labs	</a:t>
            </a:r>
          </a:p>
        </p:txBody>
      </p:sp>
      <p:sp>
        <p:nvSpPr>
          <p:cNvPr id="2" name="Text Placeholder 1">
            <a:extLst>
              <a:ext uri="{FF2B5EF4-FFF2-40B4-BE49-F238E27FC236}">
                <a16:creationId xmlns:a16="http://schemas.microsoft.com/office/drawing/2014/main" id="{70967734-E499-4AD8-B503-91002C257E4B}"/>
              </a:ext>
            </a:extLst>
          </p:cNvPr>
          <p:cNvSpPr>
            <a:spLocks noGrp="1"/>
          </p:cNvSpPr>
          <p:nvPr>
            <p:ph type="body" sz="quarter" idx="4294967295"/>
          </p:nvPr>
        </p:nvSpPr>
        <p:spPr>
          <a:xfrm>
            <a:off x="538163" y="1187450"/>
            <a:ext cx="11653837" cy="683264"/>
          </a:xfrm>
        </p:spPr>
        <p:txBody>
          <a:bodyPr/>
          <a:lstStyle/>
          <a:p>
            <a:pPr>
              <a:buFont typeface="Wingdings" panose="05000000000000000000" pitchFamily="2" charset="2"/>
              <a:buChar char="q"/>
            </a:pPr>
            <a:r>
              <a:rPr lang="fr-FR" sz="3600" dirty="0" err="1"/>
              <a:t>Lab</a:t>
            </a:r>
            <a:r>
              <a:rPr lang="fr-FR" sz="3600" dirty="0"/>
              <a:t> 16 – </a:t>
            </a:r>
            <a:r>
              <a:rPr lang="fr-FR" sz="3600" dirty="0" err="1"/>
              <a:t>Device</a:t>
            </a:r>
            <a:r>
              <a:rPr lang="fr-FR" sz="3600" dirty="0"/>
              <a:t> Management &amp; SCCM</a:t>
            </a:r>
            <a:endParaRPr lang="en-US" sz="3600" dirty="0"/>
          </a:p>
        </p:txBody>
      </p:sp>
      <p:sp>
        <p:nvSpPr>
          <p:cNvPr id="4" name="TextBox 3">
            <a:extLst>
              <a:ext uri="{FF2B5EF4-FFF2-40B4-BE49-F238E27FC236}">
                <a16:creationId xmlns:a16="http://schemas.microsoft.com/office/drawing/2014/main" id="{922B9729-9C95-4497-B662-763C488C703A}"/>
              </a:ext>
            </a:extLst>
          </p:cNvPr>
          <p:cNvSpPr txBox="1"/>
          <p:nvPr/>
        </p:nvSpPr>
        <p:spPr>
          <a:xfrm>
            <a:off x="1096069" y="5510623"/>
            <a:ext cx="10009955" cy="1037207"/>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hlinkClick r:id="rId3"/>
              </a:rPr>
              <a:t>https://m365.learnondemand.net/</a:t>
            </a:r>
            <a:r>
              <a:rPr lang="en-US" sz="2400" dirty="0">
                <a:gradFill>
                  <a:gsLst>
                    <a:gs pos="2917">
                      <a:schemeClr val="tx1"/>
                    </a:gs>
                    <a:gs pos="30000">
                      <a:schemeClr val="tx1"/>
                    </a:gs>
                  </a:gsLst>
                  <a:lin ang="5400000" scaled="0"/>
                </a:gradFill>
              </a:rPr>
              <a:t> </a:t>
            </a:r>
          </a:p>
          <a:p>
            <a:pPr>
              <a:lnSpc>
                <a:spcPct val="90000"/>
              </a:lnSpc>
              <a:spcAft>
                <a:spcPts val="600"/>
              </a:spcAft>
            </a:pP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0156550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b="1"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Thank You</a:t>
            </a:r>
          </a:p>
        </p:txBody>
      </p:sp>
    </p:spTree>
    <p:extLst>
      <p:ext uri="{BB962C8B-B14F-4D97-AF65-F5344CB8AC3E}">
        <p14:creationId xmlns:p14="http://schemas.microsoft.com/office/powerpoint/2010/main" val="128797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1EE24-E52E-4EE4-91F9-2ED0DE7DAAC8}"/>
              </a:ext>
            </a:extLst>
          </p:cNvPr>
          <p:cNvSpPr>
            <a:spLocks noGrp="1"/>
          </p:cNvSpPr>
          <p:nvPr>
            <p:ph type="title"/>
          </p:nvPr>
        </p:nvSpPr>
        <p:spPr>
          <a:xfrm>
            <a:off x="446166" y="244532"/>
            <a:ext cx="11306469" cy="2266646"/>
          </a:xfrm>
        </p:spPr>
        <p:txBody>
          <a:bodyPr/>
          <a:lstStyle/>
          <a:p>
            <a:pPr algn="ctr">
              <a:lnSpc>
                <a:spcPct val="100000"/>
              </a:lnSpc>
              <a:tabLst>
                <a:tab pos="616266" algn="l"/>
              </a:tabLst>
            </a:pPr>
            <a:r>
              <a:rPr lang="en-US" sz="4800">
                <a:solidFill>
                  <a:srgbClr val="0078D7"/>
                </a:solidFill>
                <a:latin typeface="Segoe UI Semibold" panose="020B0702040204020203" pitchFamily="34" charset="0"/>
                <a:cs typeface="Segoe UI Semibold" panose="020B0702040204020203" pitchFamily="34" charset="0"/>
              </a:rPr>
              <a:t>Microsoft 365</a:t>
            </a:r>
            <a:br>
              <a:rPr lang="en-US" sz="3600">
                <a:solidFill>
                  <a:srgbClr val="0078D7"/>
                </a:solidFill>
                <a:latin typeface="Segoe UI Semibold" panose="020B0702040204020203" pitchFamily="34" charset="0"/>
                <a:cs typeface="Segoe UI Semibold" panose="020B0702040204020203" pitchFamily="34" charset="0"/>
              </a:rPr>
            </a:br>
            <a:r>
              <a:rPr lang="en-US" sz="3200">
                <a:solidFill>
                  <a:schemeClr val="tx1"/>
                </a:solidFill>
                <a:latin typeface="+mn-lt"/>
              </a:rPr>
              <a:t>A complete, intelligent solution that empowers everyone </a:t>
            </a:r>
            <a:br>
              <a:rPr lang="en-US" sz="3200">
                <a:solidFill>
                  <a:schemeClr val="tx1"/>
                </a:solidFill>
                <a:latin typeface="+mn-lt"/>
              </a:rPr>
            </a:br>
            <a:r>
              <a:rPr lang="en-US" sz="3200">
                <a:solidFill>
                  <a:schemeClr val="tx1"/>
                </a:solidFill>
                <a:latin typeface="+mn-lt"/>
              </a:rPr>
              <a:t>to be creative and work together, securely.</a:t>
            </a:r>
            <a:br>
              <a:rPr lang="en-US" sz="4000">
                <a:solidFill>
                  <a:schemeClr val="tx1"/>
                </a:solidFill>
              </a:rPr>
            </a:br>
            <a:endParaRPr lang="en-US" sz="3529"/>
          </a:p>
        </p:txBody>
      </p:sp>
      <p:grpSp>
        <p:nvGrpSpPr>
          <p:cNvPr id="38" name="Group 4">
            <a:extLst>
              <a:ext uri="{FF2B5EF4-FFF2-40B4-BE49-F238E27FC236}">
                <a16:creationId xmlns:a16="http://schemas.microsoft.com/office/drawing/2014/main" id="{2C2596E9-031B-429C-99FD-2FC2053F886F}"/>
              </a:ext>
            </a:extLst>
          </p:cNvPr>
          <p:cNvGrpSpPr>
            <a:grpSpLocks noChangeAspect="1"/>
          </p:cNvGrpSpPr>
          <p:nvPr/>
        </p:nvGrpSpPr>
        <p:grpSpPr bwMode="auto">
          <a:xfrm>
            <a:off x="1538465" y="3238179"/>
            <a:ext cx="704942" cy="709138"/>
            <a:chOff x="2107" y="1358"/>
            <a:chExt cx="504" cy="507"/>
          </a:xfrm>
        </p:grpSpPr>
        <p:sp>
          <p:nvSpPr>
            <p:cNvPr id="39" name="Line 5">
              <a:extLst>
                <a:ext uri="{FF2B5EF4-FFF2-40B4-BE49-F238E27FC236}">
                  <a16:creationId xmlns:a16="http://schemas.microsoft.com/office/drawing/2014/main" id="{53F4A0E4-C68F-476F-8D30-CA86DA975B95}"/>
                </a:ext>
              </a:extLst>
            </p:cNvPr>
            <p:cNvSpPr>
              <a:spLocks noChangeShapeType="1"/>
            </p:cNvSpPr>
            <p:nvPr/>
          </p:nvSpPr>
          <p:spPr bwMode="auto">
            <a:xfrm flipH="1">
              <a:off x="2304" y="1659"/>
              <a:ext cx="9" cy="8"/>
            </a:xfrm>
            <a:prstGeom prst="line">
              <a:avLst/>
            </a:prstGeom>
            <a:noFill/>
            <a:ln w="381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142"/>
              <a:endParaRPr lang="en-US">
                <a:solidFill>
                  <a:srgbClr val="2F2F2F"/>
                </a:solidFill>
                <a:latin typeface="Segoe UI"/>
              </a:endParaRPr>
            </a:p>
          </p:txBody>
        </p:sp>
        <p:sp>
          <p:nvSpPr>
            <p:cNvPr id="40" name="Freeform 6">
              <a:extLst>
                <a:ext uri="{FF2B5EF4-FFF2-40B4-BE49-F238E27FC236}">
                  <a16:creationId xmlns:a16="http://schemas.microsoft.com/office/drawing/2014/main" id="{3C874E7E-A196-4521-8A0C-9CA1A9F1391E}"/>
                </a:ext>
              </a:extLst>
            </p:cNvPr>
            <p:cNvSpPr>
              <a:spLocks/>
            </p:cNvSpPr>
            <p:nvPr/>
          </p:nvSpPr>
          <p:spPr bwMode="auto">
            <a:xfrm>
              <a:off x="2328" y="1523"/>
              <a:ext cx="120" cy="121"/>
            </a:xfrm>
            <a:custGeom>
              <a:avLst/>
              <a:gdLst>
                <a:gd name="T0" fmla="*/ 11 w 56"/>
                <a:gd name="T1" fmla="*/ 0 h 56"/>
                <a:gd name="T2" fmla="*/ 1 w 56"/>
                <a:gd name="T3" fmla="*/ 42 h 56"/>
                <a:gd name="T4" fmla="*/ 13 w 56"/>
                <a:gd name="T5" fmla="*/ 54 h 56"/>
                <a:gd name="T6" fmla="*/ 56 w 56"/>
                <a:gd name="T7" fmla="*/ 45 h 56"/>
                <a:gd name="T8" fmla="*/ 11 w 56"/>
                <a:gd name="T9" fmla="*/ 0 h 56"/>
              </a:gdLst>
              <a:ahLst/>
              <a:cxnLst>
                <a:cxn ang="0">
                  <a:pos x="T0" y="T1"/>
                </a:cxn>
                <a:cxn ang="0">
                  <a:pos x="T2" y="T3"/>
                </a:cxn>
                <a:cxn ang="0">
                  <a:pos x="T4" y="T5"/>
                </a:cxn>
                <a:cxn ang="0">
                  <a:pos x="T6" y="T7"/>
                </a:cxn>
                <a:cxn ang="0">
                  <a:pos x="T8" y="T9"/>
                </a:cxn>
              </a:cxnLst>
              <a:rect l="0" t="0" r="r" b="b"/>
              <a:pathLst>
                <a:path w="56" h="56">
                  <a:moveTo>
                    <a:pt x="11" y="0"/>
                  </a:moveTo>
                  <a:cubicBezTo>
                    <a:pt x="1" y="42"/>
                    <a:pt x="1" y="42"/>
                    <a:pt x="1" y="42"/>
                  </a:cubicBezTo>
                  <a:cubicBezTo>
                    <a:pt x="0" y="49"/>
                    <a:pt x="6" y="56"/>
                    <a:pt x="13" y="54"/>
                  </a:cubicBezTo>
                  <a:cubicBezTo>
                    <a:pt x="56" y="45"/>
                    <a:pt x="56" y="45"/>
                    <a:pt x="56" y="45"/>
                  </a:cubicBezTo>
                  <a:lnTo>
                    <a:pt x="11" y="0"/>
                  </a:lnTo>
                  <a:close/>
                </a:path>
              </a:pathLst>
            </a:custGeom>
            <a:noFill/>
            <a:ln w="3810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142"/>
              <a:endParaRPr lang="en-US">
                <a:solidFill>
                  <a:srgbClr val="2F2F2F"/>
                </a:solidFill>
                <a:latin typeface="Segoe UI"/>
              </a:endParaRPr>
            </a:p>
          </p:txBody>
        </p:sp>
        <p:sp>
          <p:nvSpPr>
            <p:cNvPr id="41" name="Freeform 7">
              <a:extLst>
                <a:ext uri="{FF2B5EF4-FFF2-40B4-BE49-F238E27FC236}">
                  <a16:creationId xmlns:a16="http://schemas.microsoft.com/office/drawing/2014/main" id="{15387801-71D3-4654-B567-90E8F942B4B2}"/>
                </a:ext>
              </a:extLst>
            </p:cNvPr>
            <p:cNvSpPr>
              <a:spLocks/>
            </p:cNvSpPr>
            <p:nvPr/>
          </p:nvSpPr>
          <p:spPr bwMode="auto">
            <a:xfrm>
              <a:off x="2375" y="1392"/>
              <a:ext cx="204" cy="202"/>
            </a:xfrm>
            <a:custGeom>
              <a:avLst/>
              <a:gdLst>
                <a:gd name="T0" fmla="*/ 96 w 204"/>
                <a:gd name="T1" fmla="*/ 0 h 202"/>
                <a:gd name="T2" fmla="*/ 0 w 204"/>
                <a:gd name="T3" fmla="*/ 97 h 202"/>
                <a:gd name="T4" fmla="*/ 107 w 204"/>
                <a:gd name="T5" fmla="*/ 202 h 202"/>
                <a:gd name="T6" fmla="*/ 204 w 204"/>
                <a:gd name="T7" fmla="*/ 108 h 202"/>
              </a:gdLst>
              <a:ahLst/>
              <a:cxnLst>
                <a:cxn ang="0">
                  <a:pos x="T0" y="T1"/>
                </a:cxn>
                <a:cxn ang="0">
                  <a:pos x="T2" y="T3"/>
                </a:cxn>
                <a:cxn ang="0">
                  <a:pos x="T4" y="T5"/>
                </a:cxn>
                <a:cxn ang="0">
                  <a:pos x="T6" y="T7"/>
                </a:cxn>
              </a:cxnLst>
              <a:rect l="0" t="0" r="r" b="b"/>
              <a:pathLst>
                <a:path w="204" h="202">
                  <a:moveTo>
                    <a:pt x="96" y="0"/>
                  </a:moveTo>
                  <a:lnTo>
                    <a:pt x="0" y="97"/>
                  </a:lnTo>
                  <a:lnTo>
                    <a:pt x="107" y="202"/>
                  </a:lnTo>
                  <a:lnTo>
                    <a:pt x="204" y="108"/>
                  </a:lnTo>
                </a:path>
              </a:pathLst>
            </a:custGeom>
            <a:noFill/>
            <a:ln w="3810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142"/>
              <a:endParaRPr lang="en-US">
                <a:solidFill>
                  <a:srgbClr val="2F2F2F"/>
                </a:solidFill>
                <a:latin typeface="Segoe UI"/>
              </a:endParaRPr>
            </a:p>
          </p:txBody>
        </p:sp>
        <p:sp>
          <p:nvSpPr>
            <p:cNvPr id="42" name="Freeform 8">
              <a:extLst>
                <a:ext uri="{FF2B5EF4-FFF2-40B4-BE49-F238E27FC236}">
                  <a16:creationId xmlns:a16="http://schemas.microsoft.com/office/drawing/2014/main" id="{70084A66-2F15-4A26-B3A2-24C9389182C9}"/>
                </a:ext>
              </a:extLst>
            </p:cNvPr>
            <p:cNvSpPr>
              <a:spLocks/>
            </p:cNvSpPr>
            <p:nvPr/>
          </p:nvSpPr>
          <p:spPr bwMode="auto">
            <a:xfrm>
              <a:off x="2444" y="1453"/>
              <a:ext cx="139" cy="141"/>
            </a:xfrm>
            <a:custGeom>
              <a:avLst/>
              <a:gdLst>
                <a:gd name="T0" fmla="*/ 38 w 139"/>
                <a:gd name="T1" fmla="*/ 141 h 141"/>
                <a:gd name="T2" fmla="*/ 139 w 139"/>
                <a:gd name="T3" fmla="*/ 40 h 141"/>
                <a:gd name="T4" fmla="*/ 122 w 139"/>
                <a:gd name="T5" fmla="*/ 8 h 141"/>
                <a:gd name="T6" fmla="*/ 107 w 139"/>
                <a:gd name="T7" fmla="*/ 0 h 141"/>
                <a:gd name="T8" fmla="*/ 0 w 139"/>
                <a:gd name="T9" fmla="*/ 105 h 141"/>
                <a:gd name="T10" fmla="*/ 38 w 139"/>
                <a:gd name="T11" fmla="*/ 141 h 141"/>
              </a:gdLst>
              <a:ahLst/>
              <a:cxnLst>
                <a:cxn ang="0">
                  <a:pos x="T0" y="T1"/>
                </a:cxn>
                <a:cxn ang="0">
                  <a:pos x="T2" y="T3"/>
                </a:cxn>
                <a:cxn ang="0">
                  <a:pos x="T4" y="T5"/>
                </a:cxn>
                <a:cxn ang="0">
                  <a:pos x="T6" y="T7"/>
                </a:cxn>
                <a:cxn ang="0">
                  <a:pos x="T8" y="T9"/>
                </a:cxn>
                <a:cxn ang="0">
                  <a:pos x="T10" y="T11"/>
                </a:cxn>
              </a:cxnLst>
              <a:rect l="0" t="0" r="r" b="b"/>
              <a:pathLst>
                <a:path w="139" h="141">
                  <a:moveTo>
                    <a:pt x="38" y="141"/>
                  </a:moveTo>
                  <a:lnTo>
                    <a:pt x="139" y="40"/>
                  </a:lnTo>
                  <a:lnTo>
                    <a:pt x="122" y="8"/>
                  </a:lnTo>
                  <a:lnTo>
                    <a:pt x="107" y="0"/>
                  </a:lnTo>
                  <a:lnTo>
                    <a:pt x="0" y="105"/>
                  </a:lnTo>
                  <a:lnTo>
                    <a:pt x="38" y="141"/>
                  </a:lnTo>
                  <a:close/>
                </a:path>
              </a:pathLst>
            </a:custGeom>
            <a:solidFill>
              <a:schemeClr val="tx1"/>
            </a:solidFill>
            <a:ln w="38100">
              <a:noFill/>
              <a:round/>
              <a:headEnd/>
              <a:tailEnd/>
            </a:ln>
          </p:spPr>
          <p:txBody>
            <a:bodyPr vert="horz" wrap="square" lIns="89642" tIns="44821" rIns="89642" bIns="44821" numCol="1" anchor="t" anchorCtr="0" compatLnSpc="1">
              <a:prstTxWarp prst="textNoShape">
                <a:avLst/>
              </a:prstTxWarp>
            </a:bodyPr>
            <a:lstStyle/>
            <a:p>
              <a:pPr defTabSz="914142"/>
              <a:endParaRPr lang="en-US">
                <a:solidFill>
                  <a:srgbClr val="2F2F2F"/>
                </a:solidFill>
                <a:latin typeface="Segoe UI"/>
              </a:endParaRPr>
            </a:p>
          </p:txBody>
        </p:sp>
        <p:sp>
          <p:nvSpPr>
            <p:cNvPr id="43" name="Freeform 9">
              <a:extLst>
                <a:ext uri="{FF2B5EF4-FFF2-40B4-BE49-F238E27FC236}">
                  <a16:creationId xmlns:a16="http://schemas.microsoft.com/office/drawing/2014/main" id="{6E08FBB9-7035-46E8-B545-E25D90AB28D0}"/>
                </a:ext>
              </a:extLst>
            </p:cNvPr>
            <p:cNvSpPr>
              <a:spLocks/>
            </p:cNvSpPr>
            <p:nvPr/>
          </p:nvSpPr>
          <p:spPr bwMode="auto">
            <a:xfrm>
              <a:off x="2343" y="1594"/>
              <a:ext cx="105" cy="41"/>
            </a:xfrm>
            <a:custGeom>
              <a:avLst/>
              <a:gdLst>
                <a:gd name="T0" fmla="*/ 73 w 105"/>
                <a:gd name="T1" fmla="*/ 0 h 41"/>
                <a:gd name="T2" fmla="*/ 0 w 105"/>
                <a:gd name="T3" fmla="*/ 33 h 41"/>
                <a:gd name="T4" fmla="*/ 10 w 105"/>
                <a:gd name="T5" fmla="*/ 41 h 41"/>
                <a:gd name="T6" fmla="*/ 105 w 105"/>
                <a:gd name="T7" fmla="*/ 28 h 41"/>
                <a:gd name="T8" fmla="*/ 73 w 105"/>
                <a:gd name="T9" fmla="*/ 0 h 41"/>
              </a:gdLst>
              <a:ahLst/>
              <a:cxnLst>
                <a:cxn ang="0">
                  <a:pos x="T0" y="T1"/>
                </a:cxn>
                <a:cxn ang="0">
                  <a:pos x="T2" y="T3"/>
                </a:cxn>
                <a:cxn ang="0">
                  <a:pos x="T4" y="T5"/>
                </a:cxn>
                <a:cxn ang="0">
                  <a:pos x="T6" y="T7"/>
                </a:cxn>
                <a:cxn ang="0">
                  <a:pos x="T8" y="T9"/>
                </a:cxn>
              </a:cxnLst>
              <a:rect l="0" t="0" r="r" b="b"/>
              <a:pathLst>
                <a:path w="105" h="41">
                  <a:moveTo>
                    <a:pt x="73" y="0"/>
                  </a:moveTo>
                  <a:lnTo>
                    <a:pt x="0" y="33"/>
                  </a:lnTo>
                  <a:lnTo>
                    <a:pt x="10" y="41"/>
                  </a:lnTo>
                  <a:lnTo>
                    <a:pt x="105" y="28"/>
                  </a:lnTo>
                  <a:lnTo>
                    <a:pt x="73" y="0"/>
                  </a:lnTo>
                  <a:close/>
                </a:path>
              </a:pathLst>
            </a:custGeom>
            <a:solidFill>
              <a:schemeClr val="tx1"/>
            </a:solidFill>
            <a:ln w="25400">
              <a:solidFill>
                <a:schemeClr val="tx1"/>
              </a:solidFill>
              <a:round/>
              <a:headEnd/>
              <a:tailEnd/>
            </a:ln>
          </p:spPr>
          <p:txBody>
            <a:bodyPr vert="horz" wrap="square" lIns="89642" tIns="44821" rIns="89642" bIns="44821" numCol="1" anchor="t" anchorCtr="0" compatLnSpc="1">
              <a:prstTxWarp prst="textNoShape">
                <a:avLst/>
              </a:prstTxWarp>
            </a:bodyPr>
            <a:lstStyle/>
            <a:p>
              <a:pPr defTabSz="914142"/>
              <a:endParaRPr lang="en-US">
                <a:solidFill>
                  <a:srgbClr val="2F2F2F"/>
                </a:solidFill>
                <a:latin typeface="Segoe UI"/>
              </a:endParaRPr>
            </a:p>
          </p:txBody>
        </p:sp>
        <p:sp>
          <p:nvSpPr>
            <p:cNvPr id="44" name="Freeform 10">
              <a:extLst>
                <a:ext uri="{FF2B5EF4-FFF2-40B4-BE49-F238E27FC236}">
                  <a16:creationId xmlns:a16="http://schemas.microsoft.com/office/drawing/2014/main" id="{CB9BE960-FE1A-41E9-AD3F-610F65E975A1}"/>
                </a:ext>
              </a:extLst>
            </p:cNvPr>
            <p:cNvSpPr>
              <a:spLocks/>
            </p:cNvSpPr>
            <p:nvPr/>
          </p:nvSpPr>
          <p:spPr bwMode="auto">
            <a:xfrm>
              <a:off x="2122" y="1721"/>
              <a:ext cx="79" cy="77"/>
            </a:xfrm>
            <a:custGeom>
              <a:avLst/>
              <a:gdLst>
                <a:gd name="T0" fmla="*/ 0 w 79"/>
                <a:gd name="T1" fmla="*/ 77 h 77"/>
                <a:gd name="T2" fmla="*/ 8 w 79"/>
                <a:gd name="T3" fmla="*/ 0 h 77"/>
                <a:gd name="T4" fmla="*/ 79 w 79"/>
                <a:gd name="T5" fmla="*/ 24 h 77"/>
              </a:gdLst>
              <a:ahLst/>
              <a:cxnLst>
                <a:cxn ang="0">
                  <a:pos x="T0" y="T1"/>
                </a:cxn>
                <a:cxn ang="0">
                  <a:pos x="T2" y="T3"/>
                </a:cxn>
                <a:cxn ang="0">
                  <a:pos x="T4" y="T5"/>
                </a:cxn>
              </a:cxnLst>
              <a:rect l="0" t="0" r="r" b="b"/>
              <a:pathLst>
                <a:path w="79" h="77">
                  <a:moveTo>
                    <a:pt x="0" y="77"/>
                  </a:moveTo>
                  <a:lnTo>
                    <a:pt x="8" y="0"/>
                  </a:lnTo>
                  <a:lnTo>
                    <a:pt x="79" y="24"/>
                  </a:lnTo>
                </a:path>
              </a:pathLst>
            </a:custGeom>
            <a:noFill/>
            <a:ln w="3810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142"/>
              <a:endParaRPr lang="en-US">
                <a:solidFill>
                  <a:srgbClr val="2F2F2F"/>
                </a:solidFill>
                <a:latin typeface="Segoe UI"/>
              </a:endParaRPr>
            </a:p>
          </p:txBody>
        </p:sp>
        <p:sp>
          <p:nvSpPr>
            <p:cNvPr id="45" name="Freeform 11">
              <a:extLst>
                <a:ext uri="{FF2B5EF4-FFF2-40B4-BE49-F238E27FC236}">
                  <a16:creationId xmlns:a16="http://schemas.microsoft.com/office/drawing/2014/main" id="{6FAC6A34-A706-4014-A3C3-60E2D8CB0EE5}"/>
                </a:ext>
              </a:extLst>
            </p:cNvPr>
            <p:cNvSpPr>
              <a:spLocks/>
            </p:cNvSpPr>
            <p:nvPr/>
          </p:nvSpPr>
          <p:spPr bwMode="auto">
            <a:xfrm>
              <a:off x="2107" y="1358"/>
              <a:ext cx="504" cy="507"/>
            </a:xfrm>
            <a:custGeom>
              <a:avLst/>
              <a:gdLst>
                <a:gd name="T0" fmla="*/ 0 w 235"/>
                <a:gd name="T1" fmla="*/ 118 h 236"/>
                <a:gd name="T2" fmla="*/ 118 w 235"/>
                <a:gd name="T3" fmla="*/ 0 h 236"/>
                <a:gd name="T4" fmla="*/ 235 w 235"/>
                <a:gd name="T5" fmla="*/ 118 h 236"/>
                <a:gd name="T6" fmla="*/ 118 w 235"/>
                <a:gd name="T7" fmla="*/ 236 h 236"/>
                <a:gd name="T8" fmla="*/ 12 w 235"/>
                <a:gd name="T9" fmla="*/ 171 h 236"/>
              </a:gdLst>
              <a:ahLst/>
              <a:cxnLst>
                <a:cxn ang="0">
                  <a:pos x="T0" y="T1"/>
                </a:cxn>
                <a:cxn ang="0">
                  <a:pos x="T2" y="T3"/>
                </a:cxn>
                <a:cxn ang="0">
                  <a:pos x="T4" y="T5"/>
                </a:cxn>
                <a:cxn ang="0">
                  <a:pos x="T6" y="T7"/>
                </a:cxn>
                <a:cxn ang="0">
                  <a:pos x="T8" y="T9"/>
                </a:cxn>
              </a:cxnLst>
              <a:rect l="0" t="0" r="r" b="b"/>
              <a:pathLst>
                <a:path w="235" h="236">
                  <a:moveTo>
                    <a:pt x="0" y="118"/>
                  </a:moveTo>
                  <a:cubicBezTo>
                    <a:pt x="0" y="53"/>
                    <a:pt x="52" y="0"/>
                    <a:pt x="118" y="0"/>
                  </a:cubicBezTo>
                  <a:cubicBezTo>
                    <a:pt x="183" y="0"/>
                    <a:pt x="235" y="53"/>
                    <a:pt x="235" y="118"/>
                  </a:cubicBezTo>
                  <a:cubicBezTo>
                    <a:pt x="235" y="183"/>
                    <a:pt x="183" y="236"/>
                    <a:pt x="118" y="236"/>
                  </a:cubicBezTo>
                  <a:cubicBezTo>
                    <a:pt x="71" y="236"/>
                    <a:pt x="31" y="209"/>
                    <a:pt x="12" y="171"/>
                  </a:cubicBezTo>
                </a:path>
              </a:pathLst>
            </a:custGeom>
            <a:noFill/>
            <a:ln w="3810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142"/>
              <a:endParaRPr lang="en-US">
                <a:solidFill>
                  <a:srgbClr val="2F2F2F"/>
                </a:solidFill>
                <a:latin typeface="Segoe UI"/>
              </a:endParaRPr>
            </a:p>
          </p:txBody>
        </p:sp>
      </p:grpSp>
      <p:grpSp>
        <p:nvGrpSpPr>
          <p:cNvPr id="46" name="Group 45">
            <a:extLst>
              <a:ext uri="{FF2B5EF4-FFF2-40B4-BE49-F238E27FC236}">
                <a16:creationId xmlns:a16="http://schemas.microsoft.com/office/drawing/2014/main" id="{5659DA01-3DF6-48C5-AD23-EAE74C74D64C}"/>
              </a:ext>
            </a:extLst>
          </p:cNvPr>
          <p:cNvGrpSpPr/>
          <p:nvPr/>
        </p:nvGrpSpPr>
        <p:grpSpPr>
          <a:xfrm>
            <a:off x="584419" y="4185220"/>
            <a:ext cx="11082634" cy="790811"/>
            <a:chOff x="1175175" y="4068872"/>
            <a:chExt cx="10548325" cy="822960"/>
          </a:xfrm>
        </p:grpSpPr>
        <p:sp>
          <p:nvSpPr>
            <p:cNvPr id="47" name="Rectangle 16">
              <a:extLst>
                <a:ext uri="{FF2B5EF4-FFF2-40B4-BE49-F238E27FC236}">
                  <a16:creationId xmlns:a16="http://schemas.microsoft.com/office/drawing/2014/main" id="{3378552C-60CC-42DB-A807-30DC6B596D88}"/>
                </a:ext>
              </a:extLst>
            </p:cNvPr>
            <p:cNvSpPr/>
            <p:nvPr/>
          </p:nvSpPr>
          <p:spPr>
            <a:xfrm>
              <a:off x="1175175" y="4068872"/>
              <a:ext cx="2468880" cy="822960"/>
            </a:xfrm>
            <a:prstGeom prst="rect">
              <a:avLst/>
            </a:prstGeom>
            <a:solidFill>
              <a:schemeClr val="bg2"/>
            </a:solidFill>
          </p:spPr>
          <p:txBody>
            <a:bodyPr wrap="square" lIns="0" rIns="0">
              <a:noAutofit/>
            </a:bodyPr>
            <a:lstStyle/>
            <a:p>
              <a:pPr algn="ctr" defTabSz="895343">
                <a:lnSpc>
                  <a:spcPts val="2157"/>
                </a:lnSpc>
                <a:spcBef>
                  <a:spcPts val="1176"/>
                </a:spcBef>
                <a:defRPr/>
              </a:pPr>
              <a:r>
                <a:rPr lang="en-US" sz="2400" kern="0">
                  <a:solidFill>
                    <a:srgbClr val="2F2F2F"/>
                  </a:solidFill>
                  <a:latin typeface="Segoe UI" panose="020B0502040204020203" pitchFamily="34" charset="0"/>
                  <a:cs typeface="Segoe UI" panose="020B0502040204020203" pitchFamily="34" charset="0"/>
                </a:rPr>
                <a:t>Unlocks </a:t>
              </a:r>
              <a:br>
                <a:rPr lang="en-US" sz="2400" kern="0">
                  <a:solidFill>
                    <a:srgbClr val="2F2F2F"/>
                  </a:solidFill>
                  <a:latin typeface="Segoe UI" panose="020B0502040204020203" pitchFamily="34" charset="0"/>
                  <a:cs typeface="Segoe UI" panose="020B0502040204020203" pitchFamily="34" charset="0"/>
                </a:rPr>
              </a:br>
              <a:r>
                <a:rPr lang="en-US" sz="2400" kern="0">
                  <a:solidFill>
                    <a:srgbClr val="2F2F2F"/>
                  </a:solidFill>
                  <a:latin typeface="Segoe UI" panose="020B0502040204020203" pitchFamily="34" charset="0"/>
                  <a:cs typeface="Segoe UI" panose="020B0502040204020203" pitchFamily="34" charset="0"/>
                </a:rPr>
                <a:t>creativity</a:t>
              </a:r>
            </a:p>
          </p:txBody>
        </p:sp>
        <p:sp>
          <p:nvSpPr>
            <p:cNvPr id="48" name="Rectangle 47">
              <a:extLst>
                <a:ext uri="{FF2B5EF4-FFF2-40B4-BE49-F238E27FC236}">
                  <a16:creationId xmlns:a16="http://schemas.microsoft.com/office/drawing/2014/main" id="{0D8E8D0B-67CD-4B3E-BC2F-1A07081CB07A}"/>
                </a:ext>
              </a:extLst>
            </p:cNvPr>
            <p:cNvSpPr/>
            <p:nvPr/>
          </p:nvSpPr>
          <p:spPr>
            <a:xfrm>
              <a:off x="3868324" y="4068872"/>
              <a:ext cx="2468880" cy="822960"/>
            </a:xfrm>
            <a:prstGeom prst="rect">
              <a:avLst/>
            </a:prstGeom>
            <a:solidFill>
              <a:schemeClr val="bg2"/>
            </a:solidFill>
          </p:spPr>
          <p:txBody>
            <a:bodyPr wrap="square" lIns="0" rIns="0">
              <a:noAutofit/>
            </a:bodyPr>
            <a:lstStyle/>
            <a:p>
              <a:pPr algn="ctr" defTabSz="895343">
                <a:lnSpc>
                  <a:spcPts val="2157"/>
                </a:lnSpc>
                <a:spcBef>
                  <a:spcPts val="1176"/>
                </a:spcBef>
                <a:defRPr/>
              </a:pPr>
              <a:r>
                <a:rPr lang="en-US" sz="2400" kern="0">
                  <a:solidFill>
                    <a:srgbClr val="2F2F2F"/>
                  </a:solidFill>
                  <a:latin typeface="Segoe UI" panose="020B0502040204020203" pitchFamily="34" charset="0"/>
                  <a:cs typeface="Segoe UI" panose="020B0502040204020203" pitchFamily="34" charset="0"/>
                </a:rPr>
                <a:t>Built for </a:t>
              </a:r>
              <a:br>
                <a:rPr lang="en-US" sz="2400" kern="0">
                  <a:solidFill>
                    <a:srgbClr val="2F2F2F"/>
                  </a:solidFill>
                  <a:latin typeface="Segoe UI" panose="020B0502040204020203" pitchFamily="34" charset="0"/>
                  <a:cs typeface="Segoe UI" panose="020B0502040204020203" pitchFamily="34" charset="0"/>
                </a:rPr>
              </a:br>
              <a:r>
                <a:rPr lang="en-US" sz="2400" kern="0">
                  <a:solidFill>
                    <a:srgbClr val="2F2F2F"/>
                  </a:solidFill>
                  <a:latin typeface="Segoe UI" panose="020B0502040204020203" pitchFamily="34" charset="0"/>
                  <a:cs typeface="Segoe UI" panose="020B0502040204020203" pitchFamily="34" charset="0"/>
                </a:rPr>
                <a:t>teamwork</a:t>
              </a:r>
              <a:endParaRPr lang="en-US" sz="1600" kern="0">
                <a:solidFill>
                  <a:srgbClr val="2F2F2F"/>
                </a:solidFill>
                <a:latin typeface="Segoe UI" panose="020B0502040204020203" pitchFamily="34" charset="0"/>
                <a:cs typeface="Segoe UI" panose="020B0502040204020203" pitchFamily="34" charset="0"/>
              </a:endParaRPr>
            </a:p>
          </p:txBody>
        </p:sp>
        <p:sp>
          <p:nvSpPr>
            <p:cNvPr id="49" name="Rectangle 48">
              <a:extLst>
                <a:ext uri="{FF2B5EF4-FFF2-40B4-BE49-F238E27FC236}">
                  <a16:creationId xmlns:a16="http://schemas.microsoft.com/office/drawing/2014/main" id="{031DFABB-A397-4A6F-8FF5-AF7E6239DCDB}"/>
                </a:ext>
              </a:extLst>
            </p:cNvPr>
            <p:cNvSpPr/>
            <p:nvPr/>
          </p:nvSpPr>
          <p:spPr>
            <a:xfrm>
              <a:off x="6561472" y="4068872"/>
              <a:ext cx="2468880" cy="822960"/>
            </a:xfrm>
            <a:prstGeom prst="rect">
              <a:avLst/>
            </a:prstGeom>
            <a:solidFill>
              <a:schemeClr val="bg2"/>
            </a:solidFill>
          </p:spPr>
          <p:txBody>
            <a:bodyPr wrap="square" lIns="0" rIns="0">
              <a:noAutofit/>
            </a:bodyPr>
            <a:lstStyle/>
            <a:p>
              <a:pPr algn="ctr" defTabSz="895343">
                <a:lnSpc>
                  <a:spcPts val="2157"/>
                </a:lnSpc>
                <a:spcBef>
                  <a:spcPts val="1176"/>
                </a:spcBef>
                <a:defRPr/>
              </a:pPr>
              <a:r>
                <a:rPr lang="en-US" sz="2400" kern="0">
                  <a:solidFill>
                    <a:srgbClr val="2F2F2F"/>
                  </a:solidFill>
                  <a:latin typeface="Segoe UI" panose="020B0502040204020203" pitchFamily="34" charset="0"/>
                  <a:cs typeface="Segoe UI" panose="020B0502040204020203" pitchFamily="34" charset="0"/>
                </a:rPr>
                <a:t>Integrated</a:t>
              </a:r>
              <a:br>
                <a:rPr lang="en-US" sz="2400" kern="0">
                  <a:solidFill>
                    <a:srgbClr val="2F2F2F"/>
                  </a:solidFill>
                  <a:latin typeface="Segoe UI" panose="020B0502040204020203" pitchFamily="34" charset="0"/>
                  <a:cs typeface="Segoe UI" panose="020B0502040204020203" pitchFamily="34" charset="0"/>
                </a:rPr>
              </a:br>
              <a:r>
                <a:rPr lang="en-US" sz="2400" kern="0">
                  <a:solidFill>
                    <a:srgbClr val="2F2F2F"/>
                  </a:solidFill>
                  <a:latin typeface="Segoe UI" panose="020B0502040204020203" pitchFamily="34" charset="0"/>
                  <a:cs typeface="Segoe UI" panose="020B0502040204020203" pitchFamily="34" charset="0"/>
                </a:rPr>
                <a:t>for simplicity</a:t>
              </a:r>
              <a:endParaRPr lang="en-US" sz="1600" kern="0">
                <a:solidFill>
                  <a:srgbClr val="2F2F2F"/>
                </a:solidFill>
                <a:latin typeface="Segoe UI" panose="020B0502040204020203" pitchFamily="34" charset="0"/>
                <a:cs typeface="Segoe UI" panose="020B0502040204020203" pitchFamily="34" charset="0"/>
              </a:endParaRPr>
            </a:p>
          </p:txBody>
        </p:sp>
        <p:sp>
          <p:nvSpPr>
            <p:cNvPr id="50" name="Rectangle 49">
              <a:extLst>
                <a:ext uri="{FF2B5EF4-FFF2-40B4-BE49-F238E27FC236}">
                  <a16:creationId xmlns:a16="http://schemas.microsoft.com/office/drawing/2014/main" id="{A212E372-19F9-415E-9887-8C6A713B93F8}"/>
                </a:ext>
              </a:extLst>
            </p:cNvPr>
            <p:cNvSpPr/>
            <p:nvPr/>
          </p:nvSpPr>
          <p:spPr>
            <a:xfrm>
              <a:off x="9254620" y="4068872"/>
              <a:ext cx="2468880" cy="822960"/>
            </a:xfrm>
            <a:prstGeom prst="rect">
              <a:avLst/>
            </a:prstGeom>
            <a:solidFill>
              <a:schemeClr val="bg2"/>
            </a:solidFill>
          </p:spPr>
          <p:txBody>
            <a:bodyPr wrap="square" lIns="0" rIns="0">
              <a:noAutofit/>
            </a:bodyPr>
            <a:lstStyle/>
            <a:p>
              <a:pPr algn="ctr" defTabSz="895343">
                <a:lnSpc>
                  <a:spcPts val="2157"/>
                </a:lnSpc>
                <a:spcBef>
                  <a:spcPts val="1176"/>
                </a:spcBef>
                <a:defRPr/>
              </a:pPr>
              <a:r>
                <a:rPr lang="en-US" sz="2400" kern="0">
                  <a:solidFill>
                    <a:srgbClr val="2F2F2F"/>
                  </a:solidFill>
                  <a:latin typeface="Segoe UI" panose="020B0502040204020203" pitchFamily="34" charset="0"/>
                  <a:cs typeface="Segoe UI" panose="020B0502040204020203" pitchFamily="34" charset="0"/>
                </a:rPr>
                <a:t>Intelligent </a:t>
              </a:r>
              <a:br>
                <a:rPr lang="en-US" sz="2400" kern="0">
                  <a:solidFill>
                    <a:srgbClr val="2F2F2F"/>
                  </a:solidFill>
                  <a:latin typeface="Segoe UI" panose="020B0502040204020203" pitchFamily="34" charset="0"/>
                  <a:cs typeface="Segoe UI" panose="020B0502040204020203" pitchFamily="34" charset="0"/>
                </a:rPr>
              </a:br>
              <a:r>
                <a:rPr lang="en-US" sz="2400" kern="0">
                  <a:solidFill>
                    <a:srgbClr val="2F2F2F"/>
                  </a:solidFill>
                  <a:latin typeface="Segoe UI" panose="020B0502040204020203" pitchFamily="34" charset="0"/>
                  <a:cs typeface="Segoe UI" panose="020B0502040204020203" pitchFamily="34" charset="0"/>
                </a:rPr>
                <a:t>security </a:t>
              </a:r>
              <a:endParaRPr lang="en-US" sz="1600" kern="0">
                <a:solidFill>
                  <a:srgbClr val="2F2F2F"/>
                </a:solidFill>
                <a:latin typeface="Segoe UI" panose="020B0502040204020203" pitchFamily="34" charset="0"/>
                <a:cs typeface="Segoe UI" panose="020B0502040204020203" pitchFamily="34" charset="0"/>
              </a:endParaRPr>
            </a:p>
          </p:txBody>
        </p:sp>
      </p:grpSp>
      <p:sp>
        <p:nvSpPr>
          <p:cNvPr id="51" name="people_14">
            <a:extLst>
              <a:ext uri="{FF2B5EF4-FFF2-40B4-BE49-F238E27FC236}">
                <a16:creationId xmlns:a16="http://schemas.microsoft.com/office/drawing/2014/main" id="{E35F1F38-DD62-4C92-88A4-93444B79B548}"/>
              </a:ext>
            </a:extLst>
          </p:cNvPr>
          <p:cNvSpPr>
            <a:spLocks noChangeAspect="1" noEditPoints="1"/>
          </p:cNvSpPr>
          <p:nvPr/>
        </p:nvSpPr>
        <p:spPr bwMode="auto">
          <a:xfrm>
            <a:off x="4209062" y="3333014"/>
            <a:ext cx="1003782" cy="519468"/>
          </a:xfrm>
          <a:custGeom>
            <a:avLst/>
            <a:gdLst>
              <a:gd name="T0" fmla="*/ 134 w 355"/>
              <a:gd name="T1" fmla="*/ 53 h 182"/>
              <a:gd name="T2" fmla="*/ 187 w 355"/>
              <a:gd name="T3" fmla="*/ 0 h 182"/>
              <a:gd name="T4" fmla="*/ 240 w 355"/>
              <a:gd name="T5" fmla="*/ 53 h 182"/>
              <a:gd name="T6" fmla="*/ 187 w 355"/>
              <a:gd name="T7" fmla="*/ 106 h 182"/>
              <a:gd name="T8" fmla="*/ 134 w 355"/>
              <a:gd name="T9" fmla="*/ 53 h 182"/>
              <a:gd name="T10" fmla="*/ 257 w 355"/>
              <a:gd name="T11" fmla="*/ 158 h 182"/>
              <a:gd name="T12" fmla="*/ 187 w 355"/>
              <a:gd name="T13" fmla="*/ 107 h 182"/>
              <a:gd name="T14" fmla="*/ 112 w 355"/>
              <a:gd name="T15" fmla="*/ 181 h 182"/>
              <a:gd name="T16" fmla="*/ 304 w 355"/>
              <a:gd name="T17" fmla="*/ 129 h 182"/>
              <a:gd name="T18" fmla="*/ 341 w 355"/>
              <a:gd name="T19" fmla="*/ 92 h 182"/>
              <a:gd name="T20" fmla="*/ 304 w 355"/>
              <a:gd name="T21" fmla="*/ 55 h 182"/>
              <a:gd name="T22" fmla="*/ 267 w 355"/>
              <a:gd name="T23" fmla="*/ 92 h 182"/>
              <a:gd name="T24" fmla="*/ 304 w 355"/>
              <a:gd name="T25" fmla="*/ 129 h 182"/>
              <a:gd name="T26" fmla="*/ 355 w 355"/>
              <a:gd name="T27" fmla="*/ 181 h 182"/>
              <a:gd name="T28" fmla="*/ 304 w 355"/>
              <a:gd name="T29" fmla="*/ 129 h 182"/>
              <a:gd name="T30" fmla="*/ 252 w 355"/>
              <a:gd name="T31" fmla="*/ 181 h 182"/>
              <a:gd name="T32" fmla="*/ 67 w 355"/>
              <a:gd name="T33" fmla="*/ 131 h 182"/>
              <a:gd name="T34" fmla="*/ 118 w 355"/>
              <a:gd name="T35" fmla="*/ 80 h 182"/>
              <a:gd name="T36" fmla="*/ 67 w 355"/>
              <a:gd name="T37" fmla="*/ 30 h 182"/>
              <a:gd name="T38" fmla="*/ 17 w 355"/>
              <a:gd name="T39" fmla="*/ 80 h 182"/>
              <a:gd name="T40" fmla="*/ 67 w 355"/>
              <a:gd name="T41" fmla="*/ 131 h 182"/>
              <a:gd name="T42" fmla="*/ 117 w 355"/>
              <a:gd name="T43" fmla="*/ 153 h 182"/>
              <a:gd name="T44" fmla="*/ 67 w 355"/>
              <a:gd name="T45" fmla="*/ 132 h 182"/>
              <a:gd name="T46" fmla="*/ 0 w 355"/>
              <a:gd name="T4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5" h="182">
                <a:moveTo>
                  <a:pt x="134" y="53"/>
                </a:moveTo>
                <a:cubicBezTo>
                  <a:pt x="134" y="23"/>
                  <a:pt x="157" y="0"/>
                  <a:pt x="187" y="0"/>
                </a:cubicBezTo>
                <a:cubicBezTo>
                  <a:pt x="216" y="0"/>
                  <a:pt x="240" y="23"/>
                  <a:pt x="240" y="53"/>
                </a:cubicBezTo>
                <a:cubicBezTo>
                  <a:pt x="240" y="82"/>
                  <a:pt x="216" y="106"/>
                  <a:pt x="187" y="106"/>
                </a:cubicBezTo>
                <a:cubicBezTo>
                  <a:pt x="157" y="106"/>
                  <a:pt x="134" y="82"/>
                  <a:pt x="134" y="53"/>
                </a:cubicBezTo>
                <a:close/>
                <a:moveTo>
                  <a:pt x="257" y="158"/>
                </a:moveTo>
                <a:cubicBezTo>
                  <a:pt x="248" y="128"/>
                  <a:pt x="220" y="107"/>
                  <a:pt x="187" y="107"/>
                </a:cubicBezTo>
                <a:cubicBezTo>
                  <a:pt x="146" y="107"/>
                  <a:pt x="112" y="140"/>
                  <a:pt x="112" y="181"/>
                </a:cubicBezTo>
                <a:moveTo>
                  <a:pt x="304" y="129"/>
                </a:moveTo>
                <a:cubicBezTo>
                  <a:pt x="324" y="129"/>
                  <a:pt x="341" y="112"/>
                  <a:pt x="341" y="92"/>
                </a:cubicBezTo>
                <a:cubicBezTo>
                  <a:pt x="341" y="71"/>
                  <a:pt x="324" y="55"/>
                  <a:pt x="304" y="55"/>
                </a:cubicBezTo>
                <a:cubicBezTo>
                  <a:pt x="283" y="55"/>
                  <a:pt x="267" y="71"/>
                  <a:pt x="267" y="92"/>
                </a:cubicBezTo>
                <a:cubicBezTo>
                  <a:pt x="267" y="112"/>
                  <a:pt x="283" y="129"/>
                  <a:pt x="304" y="129"/>
                </a:cubicBezTo>
                <a:close/>
                <a:moveTo>
                  <a:pt x="355" y="181"/>
                </a:moveTo>
                <a:cubicBezTo>
                  <a:pt x="355" y="152"/>
                  <a:pt x="332" y="129"/>
                  <a:pt x="304" y="129"/>
                </a:cubicBezTo>
                <a:cubicBezTo>
                  <a:pt x="275" y="129"/>
                  <a:pt x="252" y="152"/>
                  <a:pt x="252" y="181"/>
                </a:cubicBezTo>
                <a:moveTo>
                  <a:pt x="67" y="131"/>
                </a:moveTo>
                <a:cubicBezTo>
                  <a:pt x="95" y="131"/>
                  <a:pt x="118" y="108"/>
                  <a:pt x="118" y="80"/>
                </a:cubicBezTo>
                <a:cubicBezTo>
                  <a:pt x="118" y="53"/>
                  <a:pt x="95" y="30"/>
                  <a:pt x="67" y="30"/>
                </a:cubicBezTo>
                <a:cubicBezTo>
                  <a:pt x="40" y="30"/>
                  <a:pt x="17" y="53"/>
                  <a:pt x="17" y="80"/>
                </a:cubicBezTo>
                <a:cubicBezTo>
                  <a:pt x="17" y="108"/>
                  <a:pt x="40" y="131"/>
                  <a:pt x="67" y="131"/>
                </a:cubicBezTo>
                <a:close/>
                <a:moveTo>
                  <a:pt x="117" y="153"/>
                </a:moveTo>
                <a:cubicBezTo>
                  <a:pt x="105" y="140"/>
                  <a:pt x="87" y="132"/>
                  <a:pt x="67" y="132"/>
                </a:cubicBezTo>
                <a:cubicBezTo>
                  <a:pt x="36" y="132"/>
                  <a:pt x="9" y="153"/>
                  <a:pt x="0" y="182"/>
                </a:cubicBezTo>
              </a:path>
            </a:pathLst>
          </a:custGeom>
          <a:noFill/>
          <a:ln w="381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896053">
              <a:defRPr/>
            </a:pPr>
            <a:endParaRPr lang="en-US">
              <a:gradFill>
                <a:gsLst>
                  <a:gs pos="0">
                    <a:srgbClr val="505050"/>
                  </a:gs>
                  <a:gs pos="100000">
                    <a:srgbClr val="505050"/>
                  </a:gs>
                </a:gsLst>
              </a:gradFill>
              <a:latin typeface="Segoe UI"/>
            </a:endParaRPr>
          </a:p>
        </p:txBody>
      </p:sp>
      <p:sp>
        <p:nvSpPr>
          <p:cNvPr id="57" name="lock">
            <a:extLst>
              <a:ext uri="{FF2B5EF4-FFF2-40B4-BE49-F238E27FC236}">
                <a16:creationId xmlns:a16="http://schemas.microsoft.com/office/drawing/2014/main" id="{9DF12C9E-D5F2-4064-8C81-A7B4BC3970C4}"/>
              </a:ext>
            </a:extLst>
          </p:cNvPr>
          <p:cNvSpPr>
            <a:spLocks noChangeAspect="1" noEditPoints="1"/>
          </p:cNvSpPr>
          <p:nvPr/>
        </p:nvSpPr>
        <p:spPr bwMode="auto">
          <a:xfrm>
            <a:off x="10134480" y="3271951"/>
            <a:ext cx="461310" cy="641593"/>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381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896053">
              <a:defRPr/>
            </a:pPr>
            <a:endParaRPr lang="en-US">
              <a:gradFill>
                <a:gsLst>
                  <a:gs pos="0">
                    <a:srgbClr val="505050"/>
                  </a:gs>
                  <a:gs pos="100000">
                    <a:srgbClr val="505050"/>
                  </a:gs>
                </a:gsLst>
              </a:gradFill>
              <a:latin typeface="Segoe UI"/>
            </a:endParaRPr>
          </a:p>
        </p:txBody>
      </p:sp>
      <p:grpSp>
        <p:nvGrpSpPr>
          <p:cNvPr id="58" name="Group 57">
            <a:extLst>
              <a:ext uri="{FF2B5EF4-FFF2-40B4-BE49-F238E27FC236}">
                <a16:creationId xmlns:a16="http://schemas.microsoft.com/office/drawing/2014/main" id="{D3B3C038-236C-40CD-A677-63D0FAEBE799}"/>
              </a:ext>
            </a:extLst>
          </p:cNvPr>
          <p:cNvGrpSpPr/>
          <p:nvPr/>
        </p:nvGrpSpPr>
        <p:grpSpPr>
          <a:xfrm>
            <a:off x="7230077" y="3302230"/>
            <a:ext cx="618123" cy="581035"/>
            <a:chOff x="8039387" y="2527477"/>
            <a:chExt cx="765248" cy="719332"/>
          </a:xfrm>
          <a:solidFill>
            <a:schemeClr val="tx1"/>
          </a:solidFill>
        </p:grpSpPr>
        <p:sp>
          <p:nvSpPr>
            <p:cNvPr id="59" name="Freeform 15">
              <a:extLst>
                <a:ext uri="{FF2B5EF4-FFF2-40B4-BE49-F238E27FC236}">
                  <a16:creationId xmlns:a16="http://schemas.microsoft.com/office/drawing/2014/main" id="{5980637B-72E3-4565-B3DB-7B334CDB2881}"/>
                </a:ext>
              </a:extLst>
            </p:cNvPr>
            <p:cNvSpPr>
              <a:spLocks noEditPoints="1"/>
            </p:cNvSpPr>
            <p:nvPr/>
          </p:nvSpPr>
          <p:spPr bwMode="auto">
            <a:xfrm>
              <a:off x="8039387" y="2527477"/>
              <a:ext cx="765248" cy="719332"/>
            </a:xfrm>
            <a:custGeom>
              <a:avLst/>
              <a:gdLst>
                <a:gd name="T0" fmla="*/ 314 w 400"/>
                <a:gd name="T1" fmla="*/ 318 h 376"/>
                <a:gd name="T2" fmla="*/ 314 w 400"/>
                <a:gd name="T3" fmla="*/ 376 h 376"/>
                <a:gd name="T4" fmla="*/ 0 w 400"/>
                <a:gd name="T5" fmla="*/ 376 h 376"/>
                <a:gd name="T6" fmla="*/ 0 w 400"/>
                <a:gd name="T7" fmla="*/ 82 h 376"/>
                <a:gd name="T8" fmla="*/ 57 w 400"/>
                <a:gd name="T9" fmla="*/ 82 h 376"/>
                <a:gd name="T10" fmla="*/ 57 w 400"/>
                <a:gd name="T11" fmla="*/ 157 h 376"/>
                <a:gd name="T12" fmla="*/ 25 w 400"/>
                <a:gd name="T13" fmla="*/ 157 h 376"/>
                <a:gd name="T14" fmla="*/ 25 w 400"/>
                <a:gd name="T15" fmla="*/ 351 h 376"/>
                <a:gd name="T16" fmla="*/ 289 w 400"/>
                <a:gd name="T17" fmla="*/ 351 h 376"/>
                <a:gd name="T18" fmla="*/ 289 w 400"/>
                <a:gd name="T19" fmla="*/ 318 h 376"/>
                <a:gd name="T20" fmla="*/ 314 w 400"/>
                <a:gd name="T21" fmla="*/ 318 h 376"/>
                <a:gd name="T22" fmla="*/ 400 w 400"/>
                <a:gd name="T23" fmla="*/ 290 h 376"/>
                <a:gd name="T24" fmla="*/ 86 w 400"/>
                <a:gd name="T25" fmla="*/ 290 h 376"/>
                <a:gd name="T26" fmla="*/ 86 w 400"/>
                <a:gd name="T27" fmla="*/ 0 h 376"/>
                <a:gd name="T28" fmla="*/ 400 w 400"/>
                <a:gd name="T29" fmla="*/ 0 h 376"/>
                <a:gd name="T30" fmla="*/ 400 w 400"/>
                <a:gd name="T31" fmla="*/ 290 h 376"/>
                <a:gd name="T32" fmla="*/ 375 w 400"/>
                <a:gd name="T33" fmla="*/ 71 h 376"/>
                <a:gd name="T34" fmla="*/ 107 w 400"/>
                <a:gd name="T35" fmla="*/ 71 h 376"/>
                <a:gd name="T36" fmla="*/ 107 w 400"/>
                <a:gd name="T37" fmla="*/ 265 h 376"/>
                <a:gd name="T38" fmla="*/ 375 w 400"/>
                <a:gd name="T39" fmla="*/ 265 h 376"/>
                <a:gd name="T40" fmla="*/ 375 w 400"/>
                <a:gd name="T41" fmla="*/ 71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0" h="376">
                  <a:moveTo>
                    <a:pt x="314" y="318"/>
                  </a:moveTo>
                  <a:lnTo>
                    <a:pt x="314" y="376"/>
                  </a:lnTo>
                  <a:lnTo>
                    <a:pt x="0" y="376"/>
                  </a:lnTo>
                  <a:lnTo>
                    <a:pt x="0" y="82"/>
                  </a:lnTo>
                  <a:lnTo>
                    <a:pt x="57" y="82"/>
                  </a:lnTo>
                  <a:lnTo>
                    <a:pt x="57" y="157"/>
                  </a:lnTo>
                  <a:lnTo>
                    <a:pt x="25" y="157"/>
                  </a:lnTo>
                  <a:lnTo>
                    <a:pt x="25" y="351"/>
                  </a:lnTo>
                  <a:lnTo>
                    <a:pt x="289" y="351"/>
                  </a:lnTo>
                  <a:lnTo>
                    <a:pt x="289" y="318"/>
                  </a:lnTo>
                  <a:lnTo>
                    <a:pt x="314" y="318"/>
                  </a:lnTo>
                  <a:close/>
                  <a:moveTo>
                    <a:pt x="400" y="290"/>
                  </a:moveTo>
                  <a:lnTo>
                    <a:pt x="86" y="290"/>
                  </a:lnTo>
                  <a:lnTo>
                    <a:pt x="86" y="0"/>
                  </a:lnTo>
                  <a:lnTo>
                    <a:pt x="400" y="0"/>
                  </a:lnTo>
                  <a:lnTo>
                    <a:pt x="400" y="290"/>
                  </a:lnTo>
                  <a:close/>
                  <a:moveTo>
                    <a:pt x="375" y="71"/>
                  </a:moveTo>
                  <a:lnTo>
                    <a:pt x="107" y="71"/>
                  </a:lnTo>
                  <a:lnTo>
                    <a:pt x="107" y="265"/>
                  </a:lnTo>
                  <a:lnTo>
                    <a:pt x="375" y="265"/>
                  </a:lnTo>
                  <a:lnTo>
                    <a:pt x="375"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142"/>
              <a:endParaRPr lang="en-US">
                <a:solidFill>
                  <a:srgbClr val="2F2F2F"/>
                </a:solidFill>
                <a:latin typeface="Segoe UI"/>
              </a:endParaRPr>
            </a:p>
          </p:txBody>
        </p:sp>
        <p:sp>
          <p:nvSpPr>
            <p:cNvPr id="60" name="Freeform 16">
              <a:extLst>
                <a:ext uri="{FF2B5EF4-FFF2-40B4-BE49-F238E27FC236}">
                  <a16:creationId xmlns:a16="http://schemas.microsoft.com/office/drawing/2014/main" id="{34EA9156-7D8A-44A9-A4E5-BCC1568B1C43}"/>
                </a:ext>
              </a:extLst>
            </p:cNvPr>
            <p:cNvSpPr>
              <a:spLocks/>
            </p:cNvSpPr>
            <p:nvPr/>
          </p:nvSpPr>
          <p:spPr bwMode="auto">
            <a:xfrm>
              <a:off x="8387575" y="2753225"/>
              <a:ext cx="225748" cy="191312"/>
            </a:xfrm>
            <a:custGeom>
              <a:avLst/>
              <a:gdLst>
                <a:gd name="T0" fmla="*/ 29 w 33"/>
                <a:gd name="T1" fmla="*/ 0 h 28"/>
                <a:gd name="T2" fmla="*/ 30 w 33"/>
                <a:gd name="T3" fmla="*/ 0 h 28"/>
                <a:gd name="T4" fmla="*/ 33 w 33"/>
                <a:gd name="T5" fmla="*/ 2 h 28"/>
                <a:gd name="T6" fmla="*/ 33 w 33"/>
                <a:gd name="T7" fmla="*/ 3 h 28"/>
                <a:gd name="T8" fmla="*/ 33 w 33"/>
                <a:gd name="T9" fmla="*/ 3 h 28"/>
                <a:gd name="T10" fmla="*/ 14 w 33"/>
                <a:gd name="T11" fmla="*/ 28 h 28"/>
                <a:gd name="T12" fmla="*/ 1 w 33"/>
                <a:gd name="T13" fmla="*/ 14 h 28"/>
                <a:gd name="T14" fmla="*/ 1 w 33"/>
                <a:gd name="T15" fmla="*/ 13 h 28"/>
                <a:gd name="T16" fmla="*/ 1 w 33"/>
                <a:gd name="T17" fmla="*/ 13 h 28"/>
                <a:gd name="T18" fmla="*/ 4 w 33"/>
                <a:gd name="T19" fmla="*/ 10 h 28"/>
                <a:gd name="T20" fmla="*/ 4 w 33"/>
                <a:gd name="T21" fmla="*/ 9 h 28"/>
                <a:gd name="T22" fmla="*/ 5 w 33"/>
                <a:gd name="T23" fmla="*/ 10 h 28"/>
                <a:gd name="T24" fmla="*/ 14 w 33"/>
                <a:gd name="T25" fmla="*/ 19 h 28"/>
                <a:gd name="T26" fmla="*/ 28 w 33"/>
                <a:gd name="T27" fmla="*/ 0 h 28"/>
                <a:gd name="T28" fmla="*/ 29 w 33"/>
                <a:gd name="T2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28">
                  <a:moveTo>
                    <a:pt x="29" y="0"/>
                  </a:moveTo>
                  <a:cubicBezTo>
                    <a:pt x="29" y="0"/>
                    <a:pt x="29" y="0"/>
                    <a:pt x="30" y="0"/>
                  </a:cubicBezTo>
                  <a:cubicBezTo>
                    <a:pt x="33" y="2"/>
                    <a:pt x="33" y="2"/>
                    <a:pt x="33" y="2"/>
                  </a:cubicBezTo>
                  <a:cubicBezTo>
                    <a:pt x="33" y="2"/>
                    <a:pt x="33" y="3"/>
                    <a:pt x="33" y="3"/>
                  </a:cubicBezTo>
                  <a:cubicBezTo>
                    <a:pt x="33" y="3"/>
                    <a:pt x="33" y="3"/>
                    <a:pt x="33" y="3"/>
                  </a:cubicBezTo>
                  <a:cubicBezTo>
                    <a:pt x="14" y="28"/>
                    <a:pt x="14" y="28"/>
                    <a:pt x="14" y="28"/>
                  </a:cubicBezTo>
                  <a:cubicBezTo>
                    <a:pt x="1" y="14"/>
                    <a:pt x="1" y="14"/>
                    <a:pt x="1" y="14"/>
                  </a:cubicBezTo>
                  <a:cubicBezTo>
                    <a:pt x="1" y="13"/>
                    <a:pt x="0" y="13"/>
                    <a:pt x="1" y="13"/>
                  </a:cubicBezTo>
                  <a:cubicBezTo>
                    <a:pt x="1" y="13"/>
                    <a:pt x="1" y="13"/>
                    <a:pt x="1" y="13"/>
                  </a:cubicBezTo>
                  <a:cubicBezTo>
                    <a:pt x="4" y="10"/>
                    <a:pt x="4" y="10"/>
                    <a:pt x="4" y="10"/>
                  </a:cubicBezTo>
                  <a:cubicBezTo>
                    <a:pt x="4" y="9"/>
                    <a:pt x="4" y="9"/>
                    <a:pt x="4" y="9"/>
                  </a:cubicBezTo>
                  <a:cubicBezTo>
                    <a:pt x="5" y="9"/>
                    <a:pt x="5" y="9"/>
                    <a:pt x="5" y="10"/>
                  </a:cubicBezTo>
                  <a:cubicBezTo>
                    <a:pt x="14" y="19"/>
                    <a:pt x="14" y="19"/>
                    <a:pt x="14" y="19"/>
                  </a:cubicBezTo>
                  <a:cubicBezTo>
                    <a:pt x="28" y="0"/>
                    <a:pt x="28" y="0"/>
                    <a:pt x="28" y="0"/>
                  </a:cubicBezTo>
                  <a:cubicBezTo>
                    <a:pt x="29" y="0"/>
                    <a:pt x="29" y="0"/>
                    <a:pt x="2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142"/>
              <a:endParaRPr lang="en-US">
                <a:solidFill>
                  <a:srgbClr val="2F2F2F"/>
                </a:solidFill>
                <a:latin typeface="Segoe UI"/>
              </a:endParaRPr>
            </a:p>
          </p:txBody>
        </p:sp>
      </p:grpSp>
    </p:spTree>
    <p:extLst>
      <p:ext uri="{BB962C8B-B14F-4D97-AF65-F5344CB8AC3E}">
        <p14:creationId xmlns:p14="http://schemas.microsoft.com/office/powerpoint/2010/main" val="158709036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A9E78-923A-4277-A9AB-567C6AF4DB8D}"/>
              </a:ext>
            </a:extLst>
          </p:cNvPr>
          <p:cNvSpPr>
            <a:spLocks noGrp="1"/>
          </p:cNvSpPr>
          <p:nvPr>
            <p:ph type="title"/>
          </p:nvPr>
        </p:nvSpPr>
        <p:spPr>
          <a:xfrm>
            <a:off x="455994" y="881924"/>
            <a:ext cx="10485275" cy="3558191"/>
          </a:xfrm>
        </p:spPr>
        <p:txBody>
          <a:bodyPr/>
          <a:lstStyle/>
          <a:p>
            <a:r>
              <a:rPr lang="en-US" dirty="0"/>
              <a:t>Traditional Device Management</a:t>
            </a:r>
            <a:br>
              <a:rPr lang="en-US" dirty="0"/>
            </a:br>
            <a:r>
              <a:rPr lang="en-US" dirty="0"/>
              <a:t>using </a:t>
            </a:r>
            <a:r>
              <a:rPr lang="en-US" spc="0" dirty="0">
                <a:ln w="0"/>
                <a:solidFill>
                  <a:schemeClr val="accent1"/>
                </a:solidFill>
                <a:effectLst>
                  <a:outerShdw blurRad="38100" dist="25400" dir="5400000" algn="ctr" rotWithShape="0">
                    <a:srgbClr val="6E747A">
                      <a:alpha val="43000"/>
                    </a:srgbClr>
                  </a:outerShdw>
                </a:effectLst>
              </a:rPr>
              <a:t>SCCM</a:t>
            </a:r>
            <a:endParaRPr lang="en-US" dirty="0"/>
          </a:p>
        </p:txBody>
      </p:sp>
    </p:spTree>
    <p:extLst>
      <p:ext uri="{BB962C8B-B14F-4D97-AF65-F5344CB8AC3E}">
        <p14:creationId xmlns:p14="http://schemas.microsoft.com/office/powerpoint/2010/main" val="112498305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a:ln w="0"/>
                <a:solidFill>
                  <a:schemeClr val="accent1"/>
                </a:solidFill>
                <a:effectLst>
                  <a:outerShdw blurRad="38100" dist="25400" dir="5400000" algn="ctr" rotWithShape="0">
                    <a:srgbClr val="6E747A">
                      <a:alpha val="43000"/>
                    </a:srgbClr>
                  </a:outerShdw>
                </a:effectLst>
              </a:rPr>
              <a:t>Active Directory</a:t>
            </a:r>
          </a:p>
        </p:txBody>
      </p:sp>
      <p:sp>
        <p:nvSpPr>
          <p:cNvPr id="17" name="TextBox 16"/>
          <p:cNvSpPr txBox="1"/>
          <p:nvPr/>
        </p:nvSpPr>
        <p:spPr>
          <a:xfrm>
            <a:off x="575368" y="2217037"/>
            <a:ext cx="2593117" cy="2554545"/>
          </a:xfrm>
          <a:prstGeom prst="rect">
            <a:avLst/>
          </a:prstGeom>
          <a:solidFill>
            <a:schemeClr val="accent1"/>
          </a:solidFill>
          <a:ln>
            <a:noFill/>
          </a:ln>
        </p:spPr>
        <p:txBody>
          <a:bodyPr vert="horz" lIns="0" tIns="44676" rIns="89348" bIns="44676" rtlCol="0" anchor="ctr">
            <a:noAutofit/>
          </a:bodyPr>
          <a:lstStyle>
            <a:defPPr>
              <a:defRPr lang="en-US"/>
            </a:defPPr>
            <a:lvl1pPr marL="91164" marR="0" lvl="0" indent="0" algn="ctr" defTabSz="914400" fontAlgn="auto">
              <a:lnSpc>
                <a:spcPct val="100000"/>
              </a:lnSpc>
              <a:spcBef>
                <a:spcPts val="2400"/>
              </a:spcBef>
              <a:spcAft>
                <a:spcPts val="0"/>
              </a:spcAft>
              <a:buClr>
                <a:srgbClr val="FFFFFF"/>
              </a:buClr>
              <a:buSzPct val="100000"/>
              <a:buFont typeface="Wingdings" pitchFamily="2" charset="2"/>
              <a:buNone/>
              <a:tabLst/>
              <a:defRPr kumimoji="0" sz="1600" b="1" i="0" u="none" strike="noStrike" kern="0" cap="none" spc="-70" normalizeH="0" baseline="0">
                <a:ln>
                  <a:noFill/>
                </a:ln>
                <a:solidFill>
                  <a:srgbClr val="FFFFFF"/>
                </a:solidFill>
                <a:effectLst/>
                <a:uLnTx/>
                <a:uFillTx/>
                <a:cs typeface="Segoe UI Light" panose="020B0502040204020203" pitchFamily="34" charset="0"/>
              </a:defRPr>
            </a:lvl1pPr>
            <a:lvl2pPr marL="742950" indent="-285750" defTabSz="914400">
              <a:lnSpc>
                <a:spcPct val="85000"/>
              </a:lnSpc>
              <a:spcBef>
                <a:spcPts val="600"/>
              </a:spcBef>
              <a:spcAft>
                <a:spcPts val="0"/>
              </a:spcAft>
              <a:buClr>
                <a:srgbClr val="00B0F0"/>
              </a:buClr>
              <a:buSzPct val="100000"/>
              <a:buFont typeface="Wingdings" pitchFamily="2" charset="2"/>
              <a:buChar char="§"/>
              <a:defRPr sz="2000" spc="-70" baseline="0">
                <a:solidFill>
                  <a:srgbClr val="666666"/>
                </a:solidFill>
                <a:latin typeface="Segoe UI" pitchFamily="34" charset="0"/>
                <a:ea typeface="Segoe UI" pitchFamily="34" charset="0"/>
                <a:cs typeface="Segoe UI" pitchFamily="34" charset="0"/>
              </a:defRPr>
            </a:lvl2pPr>
            <a:lvl3pPr marL="1143000" indent="-228600" defTabSz="914400">
              <a:lnSpc>
                <a:spcPct val="85000"/>
              </a:lnSpc>
              <a:spcBef>
                <a:spcPts val="600"/>
              </a:spcBef>
              <a:spcAft>
                <a:spcPts val="0"/>
              </a:spcAft>
              <a:buClr>
                <a:srgbClr val="00B0F0"/>
              </a:buClr>
              <a:buFont typeface="Wingdings" pitchFamily="2" charset="2"/>
              <a:buChar char="§"/>
              <a:defRPr spc="-70" baseline="0">
                <a:solidFill>
                  <a:srgbClr val="666666"/>
                </a:solidFill>
                <a:latin typeface="Segoe UI" pitchFamily="34" charset="0"/>
                <a:ea typeface="Segoe UI" pitchFamily="34" charset="0"/>
                <a:cs typeface="Segoe UI" pitchFamily="34" charset="0"/>
              </a:defRPr>
            </a:lvl3pPr>
            <a:lvl4pPr marL="1600200" indent="-228600" defTabSz="914400">
              <a:lnSpc>
                <a:spcPct val="85000"/>
              </a:lnSpc>
              <a:spcBef>
                <a:spcPts val="600"/>
              </a:spcBef>
              <a:spcAft>
                <a:spcPts val="0"/>
              </a:spcAft>
              <a:buClr>
                <a:srgbClr val="00B0F0"/>
              </a:buClr>
              <a:buFont typeface="Wingdings" pitchFamily="2" charset="2"/>
              <a:buChar char="§"/>
              <a:defRPr spc="-70" baseline="0">
                <a:solidFill>
                  <a:srgbClr val="666666"/>
                </a:solidFill>
                <a:latin typeface="Segoe UI" pitchFamily="34" charset="0"/>
                <a:ea typeface="Segoe UI" pitchFamily="34" charset="0"/>
                <a:cs typeface="Segoe UI" pitchFamily="34" charset="0"/>
              </a:defRPr>
            </a:lvl4pPr>
            <a:lvl5pPr marL="2057400" indent="-228600" defTabSz="914400">
              <a:lnSpc>
                <a:spcPct val="85000"/>
              </a:lnSpc>
              <a:spcBef>
                <a:spcPts val="600"/>
              </a:spcBef>
              <a:spcAft>
                <a:spcPts val="0"/>
              </a:spcAft>
              <a:buClr>
                <a:srgbClr val="00B0F0"/>
              </a:buClr>
              <a:buFont typeface="Wingdings" pitchFamily="2" charset="2"/>
              <a:buChar char="§"/>
              <a:defRPr spc="-70" baseline="0">
                <a:solidFill>
                  <a:srgbClr val="666666"/>
                </a:solidFill>
                <a:latin typeface="Segoe UI" pitchFamily="34" charset="0"/>
                <a:ea typeface="Segoe UI" pitchFamily="34" charset="0"/>
                <a:cs typeface="Segoe UI" pitchFamily="34" charset="0"/>
              </a:defRPr>
            </a:lvl5pPr>
            <a:lvl6pPr marL="2514600" indent="-228600" defTabSz="914400">
              <a:spcBef>
                <a:spcPct val="20000"/>
              </a:spcBef>
              <a:buFont typeface="Arial" pitchFamily="34" charset="0"/>
              <a:buChar char="•"/>
              <a:defRPr sz="2000"/>
            </a:lvl6pPr>
            <a:lvl7pPr marL="2971800" indent="-228600" defTabSz="914400">
              <a:spcBef>
                <a:spcPct val="20000"/>
              </a:spcBef>
              <a:buFont typeface="Arial" pitchFamily="34" charset="0"/>
              <a:buChar char="•"/>
              <a:defRPr sz="2000"/>
            </a:lvl7pPr>
            <a:lvl8pPr marL="3429000" indent="-228600" defTabSz="914400">
              <a:spcBef>
                <a:spcPct val="20000"/>
              </a:spcBef>
              <a:buFont typeface="Arial" pitchFamily="34" charset="0"/>
              <a:buChar char="•"/>
              <a:defRPr sz="2000"/>
            </a:lvl8pPr>
            <a:lvl9pPr marL="3886200" indent="-228600" defTabSz="914400">
              <a:spcBef>
                <a:spcPct val="20000"/>
              </a:spcBef>
              <a:buFont typeface="Arial" pitchFamily="34" charset="0"/>
              <a:buChar char="•"/>
              <a:defRPr sz="2000"/>
            </a:lvl9pPr>
          </a:lstStyle>
          <a:p>
            <a:pPr marL="89350" marR="0" lvl="0" indent="0" algn="ctr" defTabSz="896203" rtl="0" eaLnBrk="1" fontAlgn="auto" latinLnBrk="0" hangingPunct="1">
              <a:lnSpc>
                <a:spcPct val="100000"/>
              </a:lnSpc>
              <a:spcBef>
                <a:spcPts val="2352"/>
              </a:spcBef>
              <a:spcAft>
                <a:spcPts val="0"/>
              </a:spcAft>
              <a:buClr>
                <a:srgbClr val="FFFFFF"/>
              </a:buClr>
              <a:buSzPct val="100000"/>
              <a:buFont typeface="Wingdings" pitchFamily="2" charset="2"/>
              <a:buNone/>
              <a:tabLst/>
              <a:defRPr/>
            </a:pPr>
            <a:r>
              <a:rPr kumimoji="0" lang="en-US" sz="1568" b="1" i="0" u="none" strike="noStrike" kern="0" cap="none" spc="-69" normalizeH="0" baseline="0" noProof="0">
                <a:ln>
                  <a:noFill/>
                </a:ln>
                <a:solidFill>
                  <a:srgbClr val="FFFFFF"/>
                </a:solidFill>
                <a:effectLst/>
                <a:uLnTx/>
                <a:uFillTx/>
                <a:latin typeface="Segoe UI"/>
                <a:ea typeface="+mn-ea"/>
                <a:cs typeface="Segoe UI Light" panose="020B0502040204020203" pitchFamily="34" charset="0"/>
              </a:rPr>
              <a:t>Management</a:t>
            </a:r>
          </a:p>
        </p:txBody>
      </p:sp>
      <p:sp>
        <p:nvSpPr>
          <p:cNvPr id="5" name="Rectangle 4"/>
          <p:cNvSpPr/>
          <p:nvPr/>
        </p:nvSpPr>
        <p:spPr>
          <a:xfrm>
            <a:off x="3374673" y="2217038"/>
            <a:ext cx="8351161" cy="2554545"/>
          </a:xfrm>
          <a:prstGeom prst="rect">
            <a:avLst/>
          </a:prstGeom>
          <a:solidFill>
            <a:schemeClr val="tx1">
              <a:lumMod val="10000"/>
              <a:lumOff val="90000"/>
            </a:schemeClr>
          </a:solidFill>
        </p:spPr>
        <p:txBody>
          <a:bodyPr wrap="square" numCol="1">
            <a:spAutoFit/>
          </a:bodyPr>
          <a:lstStyle/>
          <a:p>
            <a:pPr marL="285750" marR="0" lvl="0" indent="-285750" algn="l" defTabSz="91418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505050">
                    <a:lumMod val="75000"/>
                  </a:srgbClr>
                </a:solidFill>
                <a:effectLst/>
                <a:uLnTx/>
                <a:uFillTx/>
                <a:latin typeface="Segoe UI"/>
                <a:ea typeface="+mn-ea"/>
                <a:cs typeface="+mn-cs"/>
              </a:rPr>
              <a:t>Existing supported versions are fully supported for Windows 10</a:t>
            </a:r>
          </a:p>
          <a:p>
            <a:pPr marL="0" marR="0" lvl="0" indent="0" algn="l" defTabSz="91418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505050">
                  <a:lumMod val="75000"/>
                </a:srgbClr>
              </a:solidFill>
              <a:effectLst/>
              <a:uLnTx/>
              <a:uFillTx/>
              <a:latin typeface="Segoe UI"/>
              <a:ea typeface="+mn-ea"/>
              <a:cs typeface="+mn-cs"/>
            </a:endParaRPr>
          </a:p>
          <a:p>
            <a:pPr marL="285750" marR="0" lvl="0" indent="-285750" algn="l" defTabSz="91418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505050">
                    <a:lumMod val="75000"/>
                  </a:srgbClr>
                </a:solidFill>
                <a:effectLst/>
                <a:uLnTx/>
                <a:uFillTx/>
                <a:latin typeface="Segoe UI"/>
                <a:ea typeface="+mn-ea"/>
                <a:cs typeface="+mn-cs"/>
              </a:rPr>
              <a:t>New Group Policy templates are needed to support the new settings available for current release of Windows 10</a:t>
            </a:r>
          </a:p>
          <a:p>
            <a:pPr marL="285750" marR="0" lvl="0" indent="-285750" algn="l" defTabSz="91418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600" b="0" i="0" u="none" strike="noStrike" kern="1200" cap="none" spc="0" normalizeH="0" baseline="0" noProof="0" dirty="0">
                <a:ln>
                  <a:noFill/>
                </a:ln>
                <a:solidFill>
                  <a:srgbClr val="505050">
                    <a:lumMod val="75000"/>
                  </a:srgbClr>
                </a:solidFill>
                <a:effectLst/>
                <a:uLnTx/>
                <a:uFillTx/>
                <a:latin typeface="Segoe UI"/>
                <a:ea typeface="+mn-ea"/>
                <a:cs typeface="+mn-cs"/>
              </a:rPr>
              <a:t>Administrative Templates (.</a:t>
            </a:r>
            <a:r>
              <a:rPr kumimoji="0" lang="en-US" sz="1600" b="0" i="0" u="none" strike="noStrike" kern="1200" cap="none" spc="0" normalizeH="0" baseline="0" noProof="0" dirty="0" err="1">
                <a:ln>
                  <a:noFill/>
                </a:ln>
                <a:solidFill>
                  <a:srgbClr val="505050">
                    <a:lumMod val="75000"/>
                  </a:srgbClr>
                </a:solidFill>
                <a:effectLst/>
                <a:uLnTx/>
                <a:uFillTx/>
                <a:latin typeface="Segoe UI"/>
                <a:ea typeface="+mn-ea"/>
                <a:cs typeface="+mn-cs"/>
              </a:rPr>
              <a:t>admx</a:t>
            </a:r>
            <a:r>
              <a:rPr kumimoji="0" lang="en-US" sz="1600" b="0" i="0" u="none" strike="noStrike" kern="1200" cap="none" spc="0" normalizeH="0" baseline="0" noProof="0" dirty="0">
                <a:ln>
                  <a:noFill/>
                </a:ln>
                <a:solidFill>
                  <a:srgbClr val="505050">
                    <a:lumMod val="75000"/>
                  </a:srgbClr>
                </a:solidFill>
                <a:effectLst/>
                <a:uLnTx/>
                <a:uFillTx/>
                <a:latin typeface="Segoe UI"/>
                <a:ea typeface="+mn-ea"/>
                <a:cs typeface="+mn-cs"/>
              </a:rPr>
              <a:t>) for Windows 10 Fall Creators Update:</a:t>
            </a:r>
            <a:r>
              <a:rPr kumimoji="0" lang="en-US" sz="1600" b="0" i="1" u="none" strike="noStrike" kern="1200" cap="none" spc="0" normalizeH="0" baseline="0" noProof="0" dirty="0">
                <a:ln>
                  <a:noFill/>
                </a:ln>
                <a:solidFill>
                  <a:srgbClr val="505050">
                    <a:lumMod val="75000"/>
                  </a:srgbClr>
                </a:solidFill>
                <a:effectLst/>
                <a:uLnTx/>
                <a:uFillTx/>
                <a:latin typeface="Segoe UI"/>
                <a:ea typeface="+mn-ea"/>
                <a:cs typeface="+mn-cs"/>
              </a:rPr>
              <a:t> </a:t>
            </a:r>
            <a:r>
              <a:rPr lang="en-US" sz="1600" i="1" dirty="0">
                <a:solidFill>
                  <a:srgbClr val="505050">
                    <a:lumMod val="75000"/>
                  </a:srgbClr>
                </a:solidFill>
                <a:latin typeface="Segoe UI"/>
                <a:hlinkClick r:id="rId3"/>
              </a:rPr>
              <a:t>https://www.microsoft.com/en-us/download/details.aspx?id=56121</a:t>
            </a:r>
            <a:r>
              <a:rPr lang="en-US" sz="1600" i="1" dirty="0">
                <a:solidFill>
                  <a:srgbClr val="505050">
                    <a:lumMod val="75000"/>
                  </a:srgbClr>
                </a:solidFill>
                <a:latin typeface="Segoe UI"/>
              </a:rPr>
              <a:t> </a:t>
            </a:r>
            <a:r>
              <a:rPr kumimoji="0" lang="en-US" sz="1600" b="0" i="1" u="none" strike="noStrike" kern="1200" cap="none" spc="0" normalizeH="0" baseline="0" noProof="0" dirty="0">
                <a:ln>
                  <a:noFill/>
                </a:ln>
                <a:solidFill>
                  <a:srgbClr val="505050">
                    <a:lumMod val="75000"/>
                  </a:srgbClr>
                </a:solidFill>
                <a:effectLst/>
                <a:uLnTx/>
                <a:uFillTx/>
                <a:latin typeface="Segoe UI"/>
                <a:ea typeface="+mn-ea"/>
                <a:cs typeface="+mn-cs"/>
              </a:rPr>
              <a:t> </a:t>
            </a:r>
          </a:p>
          <a:p>
            <a:pPr marL="285750" marR="0" lvl="0" indent="-285750" algn="l" defTabSz="91418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rgbClr val="505050">
                  <a:lumMod val="75000"/>
                </a:srgbClr>
              </a:solidFill>
              <a:effectLst/>
              <a:uLnTx/>
              <a:uFillTx/>
              <a:latin typeface="Segoe UI"/>
              <a:ea typeface="+mn-ea"/>
              <a:cs typeface="+mn-cs"/>
            </a:endParaRPr>
          </a:p>
          <a:p>
            <a:pPr marL="285750" marR="0" lvl="0" indent="-285750" algn="l" defTabSz="91418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505050">
                    <a:lumMod val="75000"/>
                  </a:srgbClr>
                </a:solidFill>
                <a:effectLst/>
                <a:uLnTx/>
                <a:uFillTx/>
                <a:latin typeface="Segoe UI"/>
                <a:ea typeface="+mn-ea"/>
                <a:cs typeface="+mn-cs"/>
              </a:rPr>
              <a:t>No new Active Directory schema updates or specific functional levels are currently required for core Windows 10 product functionality, although subsequent upgrades could require these to support new features</a:t>
            </a:r>
          </a:p>
        </p:txBody>
      </p:sp>
    </p:spTree>
    <p:extLst>
      <p:ext uri="{BB962C8B-B14F-4D97-AF65-F5344CB8AC3E}">
        <p14:creationId xmlns:p14="http://schemas.microsoft.com/office/powerpoint/2010/main" val="393006022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Staying up-to-date with </a:t>
            </a:r>
            <a:r>
              <a:rPr lang="en-US" spc="0" dirty="0">
                <a:ln w="0"/>
                <a:solidFill>
                  <a:schemeClr val="accent1"/>
                </a:solidFill>
                <a:effectLst>
                  <a:outerShdw blurRad="38100" dist="25400" dir="5400000" algn="ctr" rotWithShape="0">
                    <a:srgbClr val="6E747A">
                      <a:alpha val="43000"/>
                    </a:srgbClr>
                  </a:outerShdw>
                </a:effectLst>
              </a:rPr>
              <a:t>Configuration Manager</a:t>
            </a:r>
            <a:endParaRPr lang="en-US" dirty="0"/>
          </a:p>
        </p:txBody>
      </p:sp>
      <p:sp>
        <p:nvSpPr>
          <p:cNvPr id="16" name="Rectangle 15"/>
          <p:cNvSpPr/>
          <p:nvPr/>
        </p:nvSpPr>
        <p:spPr>
          <a:xfrm>
            <a:off x="3249167" y="2434476"/>
            <a:ext cx="8351161" cy="2308324"/>
          </a:xfrm>
          <a:prstGeom prst="rect">
            <a:avLst/>
          </a:prstGeom>
          <a:solidFill>
            <a:schemeClr val="tx1">
              <a:lumMod val="10000"/>
              <a:lumOff val="90000"/>
            </a:schemeClr>
          </a:solidFill>
        </p:spPr>
        <p:txBody>
          <a:bodyPr wrap="square" numCol="1">
            <a:spAutoFit/>
          </a:bodyPr>
          <a:lstStyle/>
          <a:p>
            <a:pPr marL="285750" marR="0" lvl="0" indent="-285750" algn="l" defTabSz="91418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505050">
                    <a:lumMod val="75000"/>
                  </a:srgbClr>
                </a:solidFill>
                <a:effectLst/>
                <a:uLnTx/>
                <a:uFillTx/>
                <a:latin typeface="Segoe UI"/>
                <a:ea typeface="+mn-ea"/>
                <a:cs typeface="+mn-cs"/>
              </a:rPr>
              <a:t>Aligning to the release cycle of Windows 10 and Microsoft Intune</a:t>
            </a:r>
          </a:p>
          <a:p>
            <a:pPr marL="0" marR="0" lvl="0" indent="0" algn="l" defTabSz="91418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505050">
                  <a:lumMod val="75000"/>
                </a:srgbClr>
              </a:solidFill>
              <a:effectLst/>
              <a:uLnTx/>
              <a:uFillTx/>
              <a:latin typeface="Segoe UI"/>
              <a:ea typeface="+mn-ea"/>
              <a:cs typeface="+mn-cs"/>
            </a:endParaRPr>
          </a:p>
          <a:p>
            <a:pPr marL="285750" marR="0" lvl="0" indent="-285750" algn="l" defTabSz="91418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505050">
                    <a:lumMod val="75000"/>
                  </a:srgbClr>
                </a:solidFill>
                <a:effectLst/>
                <a:uLnTx/>
                <a:uFillTx/>
                <a:latin typeface="Segoe UI"/>
                <a:ea typeface="+mn-ea"/>
                <a:cs typeface="+mn-cs"/>
              </a:rPr>
              <a:t>Allows quick delivery of the important and management feature updates of Windows 10 and Intune</a:t>
            </a:r>
          </a:p>
          <a:p>
            <a:pPr marL="0" marR="0" lvl="0" indent="0" algn="l" defTabSz="91418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505050">
                  <a:lumMod val="75000"/>
                </a:srgbClr>
              </a:solidFill>
              <a:effectLst/>
              <a:uLnTx/>
              <a:uFillTx/>
              <a:latin typeface="Segoe UI"/>
              <a:ea typeface="+mn-ea"/>
              <a:cs typeface="+mn-cs"/>
            </a:endParaRPr>
          </a:p>
          <a:p>
            <a:pPr marL="285750" marR="0" lvl="0" indent="-285750" algn="l" defTabSz="91418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Each update version is supported for 12 months from its general availability (GA) release date. (Includes technical and security updates)</a:t>
            </a:r>
          </a:p>
          <a:p>
            <a:pPr marL="0" marR="0" lvl="0" indent="0" algn="l" defTabSz="91418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505050"/>
              </a:solidFill>
              <a:effectLst/>
              <a:uLnTx/>
              <a:uFillTx/>
              <a:latin typeface="Segoe UI"/>
              <a:ea typeface="+mn-ea"/>
              <a:cs typeface="+mn-cs"/>
            </a:endParaRPr>
          </a:p>
          <a:p>
            <a:pPr marL="285750" marR="0" lvl="0" indent="-285750" algn="l" defTabSz="91418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505050">
                    <a:lumMod val="75000"/>
                  </a:srgbClr>
                </a:solidFill>
                <a:effectLst/>
                <a:uLnTx/>
                <a:uFillTx/>
                <a:latin typeface="Segoe UI"/>
                <a:ea typeface="+mn-ea"/>
                <a:cs typeface="+mn-cs"/>
              </a:rPr>
              <a:t>Leveraging in-console update for easy upgrade</a:t>
            </a:r>
          </a:p>
        </p:txBody>
      </p:sp>
      <p:sp>
        <p:nvSpPr>
          <p:cNvPr id="17" name="TextBox 16"/>
          <p:cNvSpPr txBox="1"/>
          <p:nvPr/>
        </p:nvSpPr>
        <p:spPr>
          <a:xfrm>
            <a:off x="449862" y="2434475"/>
            <a:ext cx="2593117" cy="2308325"/>
          </a:xfrm>
          <a:prstGeom prst="rect">
            <a:avLst/>
          </a:prstGeom>
          <a:solidFill>
            <a:schemeClr val="accent1"/>
          </a:solidFill>
          <a:ln>
            <a:noFill/>
          </a:ln>
        </p:spPr>
        <p:txBody>
          <a:bodyPr vert="horz" lIns="0" tIns="44676" rIns="89348" bIns="44676" rtlCol="0" anchor="ctr">
            <a:noAutofit/>
          </a:bodyPr>
          <a:lstStyle>
            <a:defPPr>
              <a:defRPr lang="en-US"/>
            </a:defPPr>
            <a:lvl1pPr marL="91164" marR="0" lvl="0" indent="0" algn="ctr" defTabSz="914400" fontAlgn="auto">
              <a:lnSpc>
                <a:spcPct val="100000"/>
              </a:lnSpc>
              <a:spcBef>
                <a:spcPts val="2400"/>
              </a:spcBef>
              <a:spcAft>
                <a:spcPts val="0"/>
              </a:spcAft>
              <a:buClr>
                <a:srgbClr val="FFFFFF"/>
              </a:buClr>
              <a:buSzPct val="100000"/>
              <a:buFont typeface="Wingdings" pitchFamily="2" charset="2"/>
              <a:buNone/>
              <a:tabLst/>
              <a:defRPr kumimoji="0" sz="1600" b="1" i="0" u="none" strike="noStrike" kern="0" cap="none" spc="-70" normalizeH="0" baseline="0">
                <a:ln>
                  <a:noFill/>
                </a:ln>
                <a:solidFill>
                  <a:srgbClr val="FFFFFF"/>
                </a:solidFill>
                <a:effectLst/>
                <a:uLnTx/>
                <a:uFillTx/>
                <a:cs typeface="Segoe UI Light" panose="020B0502040204020203" pitchFamily="34" charset="0"/>
              </a:defRPr>
            </a:lvl1pPr>
            <a:lvl2pPr marL="742950" indent="-285750" defTabSz="914400">
              <a:lnSpc>
                <a:spcPct val="85000"/>
              </a:lnSpc>
              <a:spcBef>
                <a:spcPts val="600"/>
              </a:spcBef>
              <a:spcAft>
                <a:spcPts val="0"/>
              </a:spcAft>
              <a:buClr>
                <a:srgbClr val="00B0F0"/>
              </a:buClr>
              <a:buSzPct val="100000"/>
              <a:buFont typeface="Wingdings" pitchFamily="2" charset="2"/>
              <a:buChar char="§"/>
              <a:defRPr sz="2000" spc="-70" baseline="0">
                <a:solidFill>
                  <a:srgbClr val="666666"/>
                </a:solidFill>
                <a:latin typeface="Segoe UI" pitchFamily="34" charset="0"/>
                <a:ea typeface="Segoe UI" pitchFamily="34" charset="0"/>
                <a:cs typeface="Segoe UI" pitchFamily="34" charset="0"/>
              </a:defRPr>
            </a:lvl2pPr>
            <a:lvl3pPr marL="1143000" indent="-228600" defTabSz="914400">
              <a:lnSpc>
                <a:spcPct val="85000"/>
              </a:lnSpc>
              <a:spcBef>
                <a:spcPts val="600"/>
              </a:spcBef>
              <a:spcAft>
                <a:spcPts val="0"/>
              </a:spcAft>
              <a:buClr>
                <a:srgbClr val="00B0F0"/>
              </a:buClr>
              <a:buFont typeface="Wingdings" pitchFamily="2" charset="2"/>
              <a:buChar char="§"/>
              <a:defRPr spc="-70" baseline="0">
                <a:solidFill>
                  <a:srgbClr val="666666"/>
                </a:solidFill>
                <a:latin typeface="Segoe UI" pitchFamily="34" charset="0"/>
                <a:ea typeface="Segoe UI" pitchFamily="34" charset="0"/>
                <a:cs typeface="Segoe UI" pitchFamily="34" charset="0"/>
              </a:defRPr>
            </a:lvl3pPr>
            <a:lvl4pPr marL="1600200" indent="-228600" defTabSz="914400">
              <a:lnSpc>
                <a:spcPct val="85000"/>
              </a:lnSpc>
              <a:spcBef>
                <a:spcPts val="600"/>
              </a:spcBef>
              <a:spcAft>
                <a:spcPts val="0"/>
              </a:spcAft>
              <a:buClr>
                <a:srgbClr val="00B0F0"/>
              </a:buClr>
              <a:buFont typeface="Wingdings" pitchFamily="2" charset="2"/>
              <a:buChar char="§"/>
              <a:defRPr spc="-70" baseline="0">
                <a:solidFill>
                  <a:srgbClr val="666666"/>
                </a:solidFill>
                <a:latin typeface="Segoe UI" pitchFamily="34" charset="0"/>
                <a:ea typeface="Segoe UI" pitchFamily="34" charset="0"/>
                <a:cs typeface="Segoe UI" pitchFamily="34" charset="0"/>
              </a:defRPr>
            </a:lvl4pPr>
            <a:lvl5pPr marL="2057400" indent="-228600" defTabSz="914400">
              <a:lnSpc>
                <a:spcPct val="85000"/>
              </a:lnSpc>
              <a:spcBef>
                <a:spcPts val="600"/>
              </a:spcBef>
              <a:spcAft>
                <a:spcPts val="0"/>
              </a:spcAft>
              <a:buClr>
                <a:srgbClr val="00B0F0"/>
              </a:buClr>
              <a:buFont typeface="Wingdings" pitchFamily="2" charset="2"/>
              <a:buChar char="§"/>
              <a:defRPr spc="-70" baseline="0">
                <a:solidFill>
                  <a:srgbClr val="666666"/>
                </a:solidFill>
                <a:latin typeface="Segoe UI" pitchFamily="34" charset="0"/>
                <a:ea typeface="Segoe UI" pitchFamily="34" charset="0"/>
                <a:cs typeface="Segoe UI" pitchFamily="34" charset="0"/>
              </a:defRPr>
            </a:lvl5pPr>
            <a:lvl6pPr marL="2514600" indent="-228600" defTabSz="914400">
              <a:spcBef>
                <a:spcPct val="20000"/>
              </a:spcBef>
              <a:buFont typeface="Arial" pitchFamily="34" charset="0"/>
              <a:buChar char="•"/>
              <a:defRPr sz="2000"/>
            </a:lvl6pPr>
            <a:lvl7pPr marL="2971800" indent="-228600" defTabSz="914400">
              <a:spcBef>
                <a:spcPct val="20000"/>
              </a:spcBef>
              <a:buFont typeface="Arial" pitchFamily="34" charset="0"/>
              <a:buChar char="•"/>
              <a:defRPr sz="2000"/>
            </a:lvl7pPr>
            <a:lvl8pPr marL="3429000" indent="-228600" defTabSz="914400">
              <a:spcBef>
                <a:spcPct val="20000"/>
              </a:spcBef>
              <a:buFont typeface="Arial" pitchFamily="34" charset="0"/>
              <a:buChar char="•"/>
              <a:defRPr sz="2000"/>
            </a:lvl8pPr>
            <a:lvl9pPr marL="3886200" indent="-228600" defTabSz="914400">
              <a:spcBef>
                <a:spcPct val="20000"/>
              </a:spcBef>
              <a:buFont typeface="Arial" pitchFamily="34" charset="0"/>
              <a:buChar char="•"/>
              <a:defRPr sz="2000"/>
            </a:lvl9pPr>
          </a:lstStyle>
          <a:p>
            <a:pPr marL="89350" marR="0" lvl="0" indent="0" algn="ctr" defTabSz="896203" rtl="0" eaLnBrk="1" fontAlgn="auto" latinLnBrk="0" hangingPunct="1">
              <a:lnSpc>
                <a:spcPct val="100000"/>
              </a:lnSpc>
              <a:spcBef>
                <a:spcPts val="2352"/>
              </a:spcBef>
              <a:spcAft>
                <a:spcPts val="0"/>
              </a:spcAft>
              <a:buClr>
                <a:srgbClr val="FFFFFF"/>
              </a:buClr>
              <a:buSzPct val="100000"/>
              <a:buFont typeface="Wingdings" pitchFamily="2" charset="2"/>
              <a:buNone/>
              <a:tabLst/>
              <a:defRPr/>
            </a:pPr>
            <a:r>
              <a:rPr kumimoji="0" lang="en-US" sz="1600" b="1" i="0" u="none" strike="noStrike" kern="0" cap="none" spc="-69" normalizeH="0" baseline="0" noProof="0">
                <a:ln>
                  <a:noFill/>
                </a:ln>
                <a:solidFill>
                  <a:srgbClr val="FFFFFF"/>
                </a:solidFill>
                <a:effectLst/>
                <a:uLnTx/>
                <a:uFillTx/>
                <a:latin typeface="Segoe UI"/>
                <a:ea typeface="+mn-ea"/>
                <a:cs typeface="Segoe UI Light" panose="020B0502040204020203" pitchFamily="34" charset="0"/>
              </a:rPr>
              <a:t>Importance</a:t>
            </a:r>
          </a:p>
        </p:txBody>
      </p:sp>
    </p:spTree>
    <p:extLst>
      <p:ext uri="{BB962C8B-B14F-4D97-AF65-F5344CB8AC3E}">
        <p14:creationId xmlns:p14="http://schemas.microsoft.com/office/powerpoint/2010/main" val="369687813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B572C5-DB03-4799-BE41-D3550B58C7AD}"/>
              </a:ext>
            </a:extLst>
          </p:cNvPr>
          <p:cNvPicPr>
            <a:picLocks noChangeAspect="1"/>
          </p:cNvPicPr>
          <p:nvPr/>
        </p:nvPicPr>
        <p:blipFill>
          <a:blip r:embed="rId3"/>
          <a:stretch>
            <a:fillRect/>
          </a:stretch>
        </p:blipFill>
        <p:spPr>
          <a:xfrm>
            <a:off x="2007476" y="1306505"/>
            <a:ext cx="8177048" cy="5102670"/>
          </a:xfrm>
          <a:prstGeom prst="rect">
            <a:avLst/>
          </a:prstGeom>
          <a:ln>
            <a:solidFill>
              <a:schemeClr val="accent1">
                <a:lumMod val="60000"/>
                <a:lumOff val="40000"/>
              </a:schemeClr>
            </a:solidFill>
          </a:ln>
        </p:spPr>
      </p:pic>
      <p:sp>
        <p:nvSpPr>
          <p:cNvPr id="10" name="Title 9">
            <a:extLst>
              <a:ext uri="{FF2B5EF4-FFF2-40B4-BE49-F238E27FC236}">
                <a16:creationId xmlns:a16="http://schemas.microsoft.com/office/drawing/2014/main" id="{04A0834A-1DAC-47CE-B248-3FCF0A4F9568}"/>
              </a:ext>
            </a:extLst>
          </p:cNvPr>
          <p:cNvSpPr>
            <a:spLocks noGrp="1"/>
          </p:cNvSpPr>
          <p:nvPr>
            <p:ph type="title"/>
          </p:nvPr>
        </p:nvSpPr>
        <p:spPr/>
        <p:txBody>
          <a:bodyPr/>
          <a:lstStyle/>
          <a:p>
            <a:r>
              <a:rPr lang="en-US" spc="0" dirty="0">
                <a:ln w="0"/>
                <a:solidFill>
                  <a:schemeClr val="tx1"/>
                </a:solidFill>
                <a:effectLst>
                  <a:outerShdw blurRad="38100" dist="19050" dir="2700000" algn="tl" rotWithShape="0">
                    <a:schemeClr val="dk1">
                      <a:alpha val="40000"/>
                    </a:schemeClr>
                  </a:outerShdw>
                </a:effectLst>
              </a:rPr>
              <a:t>Support for </a:t>
            </a:r>
            <a:r>
              <a:rPr lang="en-US" spc="0" dirty="0">
                <a:ln w="0"/>
                <a:solidFill>
                  <a:schemeClr val="accent1"/>
                </a:solidFill>
                <a:effectLst>
                  <a:outerShdw blurRad="38100" dist="25400" dir="5400000" algn="ctr" rotWithShape="0">
                    <a:srgbClr val="6E747A">
                      <a:alpha val="43000"/>
                    </a:srgbClr>
                  </a:outerShdw>
                </a:effectLst>
              </a:rPr>
              <a:t>Windows</a:t>
            </a:r>
            <a:r>
              <a:rPr lang="en-US" spc="0" dirty="0">
                <a:ln w="0"/>
                <a:solidFill>
                  <a:schemeClr val="tx1"/>
                </a:solidFill>
                <a:effectLst>
                  <a:outerShdw blurRad="38100" dist="19050" dir="2700000" algn="tl" rotWithShape="0">
                    <a:schemeClr val="dk1">
                      <a:alpha val="40000"/>
                    </a:schemeClr>
                  </a:outerShdw>
                </a:effectLst>
              </a:rPr>
              <a:t> 10 as a client of </a:t>
            </a:r>
            <a:r>
              <a:rPr lang="en-US" spc="0" dirty="0">
                <a:ln w="0"/>
                <a:solidFill>
                  <a:schemeClr val="accent1"/>
                </a:solidFill>
                <a:effectLst>
                  <a:outerShdw blurRad="38100" dist="25400" dir="5400000" algn="ctr" rotWithShape="0">
                    <a:srgbClr val="6E747A">
                      <a:alpha val="43000"/>
                    </a:srgbClr>
                  </a:outerShdw>
                </a:effectLst>
              </a:rPr>
              <a:t>SCCM</a:t>
            </a:r>
            <a:endParaRPr lang="en-GB"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586076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a:ln w="0"/>
                <a:solidFill>
                  <a:schemeClr val="accent1"/>
                </a:solidFill>
                <a:effectLst>
                  <a:outerShdw blurRad="38100" dist="25400" dir="5400000" algn="ctr" rotWithShape="0">
                    <a:srgbClr val="6E747A">
                      <a:alpha val="43000"/>
                    </a:srgbClr>
                  </a:outerShdw>
                </a:effectLst>
              </a:rPr>
              <a:t>SCCM</a:t>
            </a:r>
            <a:r>
              <a:rPr lang="en-US" dirty="0"/>
              <a:t> Task Sequence &amp; Software Center</a:t>
            </a:r>
          </a:p>
        </p:txBody>
      </p:sp>
      <p:grpSp>
        <p:nvGrpSpPr>
          <p:cNvPr id="15" name="Group 14"/>
          <p:cNvGrpSpPr/>
          <p:nvPr/>
        </p:nvGrpSpPr>
        <p:grpSpPr>
          <a:xfrm>
            <a:off x="356818" y="1636617"/>
            <a:ext cx="11394284" cy="1631068"/>
            <a:chOff x="362442" y="1876498"/>
            <a:chExt cx="11625794" cy="1664208"/>
          </a:xfrm>
        </p:grpSpPr>
        <p:sp>
          <p:nvSpPr>
            <p:cNvPr id="16" name="Rectangle 15"/>
            <p:cNvSpPr/>
            <p:nvPr/>
          </p:nvSpPr>
          <p:spPr>
            <a:xfrm>
              <a:off x="3094037" y="1876498"/>
              <a:ext cx="8894199" cy="1661993"/>
            </a:xfrm>
            <a:prstGeom prst="rect">
              <a:avLst/>
            </a:prstGeom>
            <a:solidFill>
              <a:schemeClr val="tx1">
                <a:lumMod val="10000"/>
                <a:lumOff val="90000"/>
              </a:schemeClr>
            </a:solidFill>
          </p:spPr>
          <p:txBody>
            <a:bodyPr wrap="square" numCol="1">
              <a:spAutoFit/>
            </a:bodyPr>
            <a:lstStyle/>
            <a:p>
              <a:pPr marL="285750" marR="0" lvl="0" indent="-285750" algn="l" defTabSz="91418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1" i="0" u="none" strike="noStrike" kern="1200" cap="none" spc="0" normalizeH="0" baseline="0" noProof="0" dirty="0">
                  <a:ln>
                    <a:noFill/>
                  </a:ln>
                  <a:solidFill>
                    <a:srgbClr val="505050">
                      <a:lumMod val="75000"/>
                    </a:srgbClr>
                  </a:solidFill>
                  <a:effectLst/>
                  <a:uLnTx/>
                  <a:uFillTx/>
                  <a:latin typeface="Segoe UI"/>
                  <a:ea typeface="+mn-ea"/>
                  <a:cs typeface="+mn-cs"/>
                </a:rPr>
                <a:t>OSD Task Sequence</a:t>
              </a:r>
              <a:r>
                <a:rPr kumimoji="0" lang="en-US" sz="1600" b="0" i="0" u="none" strike="noStrike" kern="1200" cap="none" spc="0" normalizeH="0" baseline="0" noProof="0" dirty="0">
                  <a:ln>
                    <a:noFill/>
                  </a:ln>
                  <a:solidFill>
                    <a:srgbClr val="505050">
                      <a:lumMod val="75000"/>
                    </a:srgbClr>
                  </a:solidFill>
                  <a:effectLst/>
                  <a:uLnTx/>
                  <a:uFillTx/>
                  <a:latin typeface="Segoe UI"/>
                  <a:ea typeface="+mn-ea"/>
                  <a:cs typeface="+mn-cs"/>
                </a:rPr>
                <a:t>: Provides mandatory application installation as part of imaging or Operating System deployment</a:t>
              </a:r>
            </a:p>
            <a:p>
              <a:pPr marL="285750" marR="0" lvl="0" indent="-285750" algn="l" defTabSz="91418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1" i="0" u="none" strike="noStrike" kern="1200" cap="none" spc="0" normalizeH="0" baseline="0" noProof="0" dirty="0">
                  <a:ln>
                    <a:noFill/>
                  </a:ln>
                  <a:solidFill>
                    <a:srgbClr val="505050">
                      <a:lumMod val="75000"/>
                    </a:srgbClr>
                  </a:solidFill>
                  <a:effectLst/>
                  <a:uLnTx/>
                  <a:uFillTx/>
                  <a:latin typeface="Segoe UI"/>
                  <a:ea typeface="+mn-ea"/>
                  <a:cs typeface="+mn-cs"/>
                </a:rPr>
                <a:t>Software Center</a:t>
              </a:r>
              <a:r>
                <a:rPr kumimoji="0" lang="en-US" sz="1600" b="0" i="0" u="none" strike="noStrike" kern="1200" cap="none" spc="0" normalizeH="0" baseline="0" noProof="0" dirty="0">
                  <a:ln>
                    <a:noFill/>
                  </a:ln>
                  <a:solidFill>
                    <a:srgbClr val="505050">
                      <a:lumMod val="75000"/>
                    </a:srgbClr>
                  </a:solidFill>
                  <a:effectLst/>
                  <a:uLnTx/>
                  <a:uFillTx/>
                  <a:latin typeface="Segoe UI"/>
                  <a:ea typeface="+mn-ea"/>
                  <a:cs typeface="+mn-cs"/>
                </a:rPr>
                <a:t>: Provides self service application capability </a:t>
              </a:r>
            </a:p>
            <a:p>
              <a:pPr marL="742840" marR="0" lvl="1" indent="-285750" algn="l" defTabSz="91418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505050">
                      <a:lumMod val="75000"/>
                    </a:srgbClr>
                  </a:solidFill>
                  <a:effectLst/>
                  <a:uLnTx/>
                  <a:uFillTx/>
                  <a:latin typeface="Segoe UI"/>
                  <a:ea typeface="+mn-ea"/>
                  <a:cs typeface="+mn-cs"/>
                </a:rPr>
                <a:t>New version, eliminates need for Application Catalog, provides ability to install device and user targeted applications</a:t>
              </a:r>
            </a:p>
            <a:p>
              <a:pPr marL="742840" marR="0" lvl="1" indent="-285750" algn="l" defTabSz="91418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505050">
                      <a:lumMod val="75000"/>
                    </a:srgbClr>
                  </a:solidFill>
                  <a:effectLst/>
                  <a:uLnTx/>
                  <a:uFillTx/>
                  <a:latin typeface="Segoe UI"/>
                  <a:ea typeface="+mn-ea"/>
                  <a:cs typeface="+mn-cs"/>
                </a:rPr>
                <a:t>Previous version provides ability to install device targeted applications only</a:t>
              </a:r>
            </a:p>
          </p:txBody>
        </p:sp>
        <p:sp>
          <p:nvSpPr>
            <p:cNvPr id="17" name="TextBox 16"/>
            <p:cNvSpPr txBox="1"/>
            <p:nvPr/>
          </p:nvSpPr>
          <p:spPr>
            <a:xfrm>
              <a:off x="362442" y="1876498"/>
              <a:ext cx="2645803" cy="1664208"/>
            </a:xfrm>
            <a:prstGeom prst="rect">
              <a:avLst/>
            </a:prstGeom>
            <a:solidFill>
              <a:schemeClr val="accent1"/>
            </a:solidFill>
            <a:ln>
              <a:noFill/>
            </a:ln>
          </p:spPr>
          <p:txBody>
            <a:bodyPr vert="horz" lIns="0" tIns="44676" rIns="89348" bIns="44676" rtlCol="0" anchor="ctr">
              <a:noAutofit/>
            </a:bodyPr>
            <a:lstStyle>
              <a:defPPr>
                <a:defRPr lang="en-US"/>
              </a:defPPr>
              <a:lvl1pPr marL="91164" marR="0" lvl="0" indent="0" algn="ctr" defTabSz="914400" fontAlgn="auto">
                <a:lnSpc>
                  <a:spcPct val="100000"/>
                </a:lnSpc>
                <a:spcBef>
                  <a:spcPts val="2400"/>
                </a:spcBef>
                <a:spcAft>
                  <a:spcPts val="0"/>
                </a:spcAft>
                <a:buClr>
                  <a:srgbClr val="FFFFFF"/>
                </a:buClr>
                <a:buSzPct val="100000"/>
                <a:buFont typeface="Wingdings" pitchFamily="2" charset="2"/>
                <a:buNone/>
                <a:tabLst/>
                <a:defRPr kumimoji="0" sz="1600" b="1" i="0" u="none" strike="noStrike" kern="0" cap="none" spc="-70" normalizeH="0" baseline="0">
                  <a:ln>
                    <a:noFill/>
                  </a:ln>
                  <a:solidFill>
                    <a:srgbClr val="FFFFFF"/>
                  </a:solidFill>
                  <a:effectLst/>
                  <a:uLnTx/>
                  <a:uFillTx/>
                  <a:cs typeface="Segoe UI Light" panose="020B0502040204020203" pitchFamily="34" charset="0"/>
                </a:defRPr>
              </a:lvl1pPr>
              <a:lvl2pPr marL="742950" indent="-285750" defTabSz="914400">
                <a:lnSpc>
                  <a:spcPct val="85000"/>
                </a:lnSpc>
                <a:spcBef>
                  <a:spcPts val="600"/>
                </a:spcBef>
                <a:spcAft>
                  <a:spcPts val="0"/>
                </a:spcAft>
                <a:buClr>
                  <a:srgbClr val="00B0F0"/>
                </a:buClr>
                <a:buSzPct val="100000"/>
                <a:buFont typeface="Wingdings" pitchFamily="2" charset="2"/>
                <a:buChar char="§"/>
                <a:defRPr sz="2000" spc="-70" baseline="0">
                  <a:solidFill>
                    <a:srgbClr val="666666"/>
                  </a:solidFill>
                  <a:latin typeface="Segoe UI" pitchFamily="34" charset="0"/>
                  <a:ea typeface="Segoe UI" pitchFamily="34" charset="0"/>
                  <a:cs typeface="Segoe UI" pitchFamily="34" charset="0"/>
                </a:defRPr>
              </a:lvl2pPr>
              <a:lvl3pPr marL="1143000" indent="-228600" defTabSz="914400">
                <a:lnSpc>
                  <a:spcPct val="85000"/>
                </a:lnSpc>
                <a:spcBef>
                  <a:spcPts val="600"/>
                </a:spcBef>
                <a:spcAft>
                  <a:spcPts val="0"/>
                </a:spcAft>
                <a:buClr>
                  <a:srgbClr val="00B0F0"/>
                </a:buClr>
                <a:buFont typeface="Wingdings" pitchFamily="2" charset="2"/>
                <a:buChar char="§"/>
                <a:defRPr spc="-70" baseline="0">
                  <a:solidFill>
                    <a:srgbClr val="666666"/>
                  </a:solidFill>
                  <a:latin typeface="Segoe UI" pitchFamily="34" charset="0"/>
                  <a:ea typeface="Segoe UI" pitchFamily="34" charset="0"/>
                  <a:cs typeface="Segoe UI" pitchFamily="34" charset="0"/>
                </a:defRPr>
              </a:lvl3pPr>
              <a:lvl4pPr marL="1600200" indent="-228600" defTabSz="914400">
                <a:lnSpc>
                  <a:spcPct val="85000"/>
                </a:lnSpc>
                <a:spcBef>
                  <a:spcPts val="600"/>
                </a:spcBef>
                <a:spcAft>
                  <a:spcPts val="0"/>
                </a:spcAft>
                <a:buClr>
                  <a:srgbClr val="00B0F0"/>
                </a:buClr>
                <a:buFont typeface="Wingdings" pitchFamily="2" charset="2"/>
                <a:buChar char="§"/>
                <a:defRPr spc="-70" baseline="0">
                  <a:solidFill>
                    <a:srgbClr val="666666"/>
                  </a:solidFill>
                  <a:latin typeface="Segoe UI" pitchFamily="34" charset="0"/>
                  <a:ea typeface="Segoe UI" pitchFamily="34" charset="0"/>
                  <a:cs typeface="Segoe UI" pitchFamily="34" charset="0"/>
                </a:defRPr>
              </a:lvl4pPr>
              <a:lvl5pPr marL="2057400" indent="-228600" defTabSz="914400">
                <a:lnSpc>
                  <a:spcPct val="85000"/>
                </a:lnSpc>
                <a:spcBef>
                  <a:spcPts val="600"/>
                </a:spcBef>
                <a:spcAft>
                  <a:spcPts val="0"/>
                </a:spcAft>
                <a:buClr>
                  <a:srgbClr val="00B0F0"/>
                </a:buClr>
                <a:buFont typeface="Wingdings" pitchFamily="2" charset="2"/>
                <a:buChar char="§"/>
                <a:defRPr spc="-70" baseline="0">
                  <a:solidFill>
                    <a:srgbClr val="666666"/>
                  </a:solidFill>
                  <a:latin typeface="Segoe UI" pitchFamily="34" charset="0"/>
                  <a:ea typeface="Segoe UI" pitchFamily="34" charset="0"/>
                  <a:cs typeface="Segoe UI" pitchFamily="34" charset="0"/>
                </a:defRPr>
              </a:lvl5pPr>
              <a:lvl6pPr marL="2514600" indent="-228600" defTabSz="914400">
                <a:spcBef>
                  <a:spcPct val="20000"/>
                </a:spcBef>
                <a:buFont typeface="Arial" pitchFamily="34" charset="0"/>
                <a:buChar char="•"/>
                <a:defRPr sz="2000"/>
              </a:lvl6pPr>
              <a:lvl7pPr marL="2971800" indent="-228600" defTabSz="914400">
                <a:spcBef>
                  <a:spcPct val="20000"/>
                </a:spcBef>
                <a:buFont typeface="Arial" pitchFamily="34" charset="0"/>
                <a:buChar char="•"/>
                <a:defRPr sz="2000"/>
              </a:lvl7pPr>
              <a:lvl8pPr marL="3429000" indent="-228600" defTabSz="914400">
                <a:spcBef>
                  <a:spcPct val="20000"/>
                </a:spcBef>
                <a:buFont typeface="Arial" pitchFamily="34" charset="0"/>
                <a:buChar char="•"/>
                <a:defRPr sz="2000"/>
              </a:lvl8pPr>
              <a:lvl9pPr marL="3886200" indent="-228600" defTabSz="914400">
                <a:spcBef>
                  <a:spcPct val="20000"/>
                </a:spcBef>
                <a:buFont typeface="Arial" pitchFamily="34" charset="0"/>
                <a:buChar char="•"/>
                <a:defRPr sz="2000"/>
              </a:lvl9pPr>
            </a:lstStyle>
            <a:p>
              <a:pPr marL="89350" marR="0" lvl="0" indent="0" algn="ctr" defTabSz="896203" rtl="0" eaLnBrk="1" fontAlgn="auto" latinLnBrk="0" hangingPunct="1">
                <a:lnSpc>
                  <a:spcPct val="100000"/>
                </a:lnSpc>
                <a:spcBef>
                  <a:spcPts val="2352"/>
                </a:spcBef>
                <a:spcAft>
                  <a:spcPts val="0"/>
                </a:spcAft>
                <a:buClr>
                  <a:srgbClr val="FFFFFF"/>
                </a:buClr>
                <a:buSzPct val="100000"/>
                <a:buFont typeface="Wingdings" pitchFamily="2" charset="2"/>
                <a:buNone/>
                <a:tabLst/>
                <a:defRPr/>
              </a:pPr>
              <a:r>
                <a:rPr kumimoji="0" lang="en-US" sz="1568" b="1" i="0" u="none" strike="noStrike" kern="0" cap="none" spc="-69" normalizeH="0" baseline="0" noProof="0">
                  <a:ln>
                    <a:noFill/>
                  </a:ln>
                  <a:solidFill>
                    <a:srgbClr val="FFFFFF"/>
                  </a:solidFill>
                  <a:effectLst/>
                  <a:uLnTx/>
                  <a:uFillTx/>
                  <a:latin typeface="Segoe UI"/>
                  <a:ea typeface="+mn-ea"/>
                  <a:cs typeface="Segoe UI Light" panose="020B0502040204020203" pitchFamily="34" charset="0"/>
                </a:rPr>
                <a:t>Overview</a:t>
              </a:r>
            </a:p>
          </p:txBody>
        </p:sp>
      </p:grpSp>
      <p:grpSp>
        <p:nvGrpSpPr>
          <p:cNvPr id="18" name="Group 17"/>
          <p:cNvGrpSpPr/>
          <p:nvPr/>
        </p:nvGrpSpPr>
        <p:grpSpPr>
          <a:xfrm>
            <a:off x="346308" y="3468861"/>
            <a:ext cx="11404794" cy="905153"/>
            <a:chOff x="351718" y="1876498"/>
            <a:chExt cx="11636518" cy="923544"/>
          </a:xfrm>
        </p:grpSpPr>
        <p:sp>
          <p:nvSpPr>
            <p:cNvPr id="19" name="Rectangle 18"/>
            <p:cNvSpPr/>
            <p:nvPr/>
          </p:nvSpPr>
          <p:spPr>
            <a:xfrm>
              <a:off x="3094037" y="1876498"/>
              <a:ext cx="8894199" cy="847881"/>
            </a:xfrm>
            <a:prstGeom prst="rect">
              <a:avLst/>
            </a:prstGeom>
            <a:solidFill>
              <a:schemeClr val="tx1">
                <a:lumMod val="10000"/>
                <a:lumOff val="90000"/>
              </a:schemeClr>
            </a:solidFill>
          </p:spPr>
          <p:txBody>
            <a:bodyPr wrap="square" numCol="1">
              <a:spAutoFit/>
            </a:bodyPr>
            <a:lstStyle/>
            <a:p>
              <a:pPr marL="285750" marR="0" lvl="0" indent="-285750" algn="l" defTabSz="91418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505050">
                      <a:lumMod val="75000"/>
                    </a:srgbClr>
                  </a:solidFill>
                  <a:effectLst/>
                  <a:uLnTx/>
                  <a:uFillTx/>
                  <a:latin typeface="Segoe UI" panose="020B0502040204020203" pitchFamily="34" charset="0"/>
                  <a:ea typeface="+mn-ea"/>
                  <a:cs typeface="Segoe UI" panose="020B0502040204020203" pitchFamily="34" charset="0"/>
                </a:rPr>
                <a:t>Use OSD Task Sequence deployment for applications that are installed to all devices or for specific device models (laptop / desktop / tablet)</a:t>
              </a:r>
            </a:p>
            <a:p>
              <a:pPr marL="285750" marR="0" lvl="0" indent="-285750" algn="l" defTabSz="91418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505050">
                      <a:lumMod val="75000"/>
                    </a:srgbClr>
                  </a:solidFill>
                  <a:effectLst/>
                  <a:uLnTx/>
                  <a:uFillTx/>
                  <a:latin typeface="Segoe UI" panose="020B0502040204020203" pitchFamily="34" charset="0"/>
                  <a:ea typeface="+mn-ea"/>
                  <a:cs typeface="Segoe UI" panose="020B0502040204020203" pitchFamily="34" charset="0"/>
                </a:rPr>
                <a:t>Use Software Center to make applications available to devices rather than users</a:t>
              </a:r>
            </a:p>
          </p:txBody>
        </p:sp>
        <p:sp>
          <p:nvSpPr>
            <p:cNvPr id="20" name="TextBox 19"/>
            <p:cNvSpPr txBox="1"/>
            <p:nvPr/>
          </p:nvSpPr>
          <p:spPr>
            <a:xfrm>
              <a:off x="351718" y="1876498"/>
              <a:ext cx="2645803" cy="923544"/>
            </a:xfrm>
            <a:prstGeom prst="rect">
              <a:avLst/>
            </a:prstGeom>
            <a:solidFill>
              <a:schemeClr val="accent1"/>
            </a:solidFill>
            <a:ln>
              <a:noFill/>
            </a:ln>
          </p:spPr>
          <p:txBody>
            <a:bodyPr vert="horz" lIns="0" tIns="44676" rIns="89348" bIns="44676" rtlCol="0" anchor="ctr">
              <a:noAutofit/>
            </a:bodyPr>
            <a:lstStyle>
              <a:defPPr>
                <a:defRPr lang="en-US"/>
              </a:defPPr>
              <a:lvl1pPr marL="91164" marR="0" lvl="0" indent="0" algn="ctr" defTabSz="914400" fontAlgn="auto">
                <a:lnSpc>
                  <a:spcPct val="100000"/>
                </a:lnSpc>
                <a:spcBef>
                  <a:spcPts val="2400"/>
                </a:spcBef>
                <a:spcAft>
                  <a:spcPts val="0"/>
                </a:spcAft>
                <a:buClr>
                  <a:srgbClr val="FFFFFF"/>
                </a:buClr>
                <a:buSzPct val="100000"/>
                <a:buFont typeface="Wingdings" pitchFamily="2" charset="2"/>
                <a:buNone/>
                <a:tabLst/>
                <a:defRPr kumimoji="0" sz="1600" b="1" i="0" u="none" strike="noStrike" kern="0" cap="none" spc="-70" normalizeH="0" baseline="0">
                  <a:ln>
                    <a:noFill/>
                  </a:ln>
                  <a:solidFill>
                    <a:srgbClr val="FFFFFF"/>
                  </a:solidFill>
                  <a:effectLst/>
                  <a:uLnTx/>
                  <a:uFillTx/>
                  <a:cs typeface="Segoe UI Light" panose="020B0502040204020203" pitchFamily="34" charset="0"/>
                </a:defRPr>
              </a:lvl1pPr>
              <a:lvl2pPr marL="742950" indent="-285750" defTabSz="914400">
                <a:lnSpc>
                  <a:spcPct val="85000"/>
                </a:lnSpc>
                <a:spcBef>
                  <a:spcPts val="600"/>
                </a:spcBef>
                <a:spcAft>
                  <a:spcPts val="0"/>
                </a:spcAft>
                <a:buClr>
                  <a:srgbClr val="00B0F0"/>
                </a:buClr>
                <a:buSzPct val="100000"/>
                <a:buFont typeface="Wingdings" pitchFamily="2" charset="2"/>
                <a:buChar char="§"/>
                <a:defRPr sz="2000" spc="-70" baseline="0">
                  <a:solidFill>
                    <a:srgbClr val="666666"/>
                  </a:solidFill>
                  <a:latin typeface="Segoe UI" pitchFamily="34" charset="0"/>
                  <a:ea typeface="Segoe UI" pitchFamily="34" charset="0"/>
                  <a:cs typeface="Segoe UI" pitchFamily="34" charset="0"/>
                </a:defRPr>
              </a:lvl2pPr>
              <a:lvl3pPr marL="1143000" indent="-228600" defTabSz="914400">
                <a:lnSpc>
                  <a:spcPct val="85000"/>
                </a:lnSpc>
                <a:spcBef>
                  <a:spcPts val="600"/>
                </a:spcBef>
                <a:spcAft>
                  <a:spcPts val="0"/>
                </a:spcAft>
                <a:buClr>
                  <a:srgbClr val="00B0F0"/>
                </a:buClr>
                <a:buFont typeface="Wingdings" pitchFamily="2" charset="2"/>
                <a:buChar char="§"/>
                <a:defRPr spc="-70" baseline="0">
                  <a:solidFill>
                    <a:srgbClr val="666666"/>
                  </a:solidFill>
                  <a:latin typeface="Segoe UI" pitchFamily="34" charset="0"/>
                  <a:ea typeface="Segoe UI" pitchFamily="34" charset="0"/>
                  <a:cs typeface="Segoe UI" pitchFamily="34" charset="0"/>
                </a:defRPr>
              </a:lvl3pPr>
              <a:lvl4pPr marL="1600200" indent="-228600" defTabSz="914400">
                <a:lnSpc>
                  <a:spcPct val="85000"/>
                </a:lnSpc>
                <a:spcBef>
                  <a:spcPts val="600"/>
                </a:spcBef>
                <a:spcAft>
                  <a:spcPts val="0"/>
                </a:spcAft>
                <a:buClr>
                  <a:srgbClr val="00B0F0"/>
                </a:buClr>
                <a:buFont typeface="Wingdings" pitchFamily="2" charset="2"/>
                <a:buChar char="§"/>
                <a:defRPr spc="-70" baseline="0">
                  <a:solidFill>
                    <a:srgbClr val="666666"/>
                  </a:solidFill>
                  <a:latin typeface="Segoe UI" pitchFamily="34" charset="0"/>
                  <a:ea typeface="Segoe UI" pitchFamily="34" charset="0"/>
                  <a:cs typeface="Segoe UI" pitchFamily="34" charset="0"/>
                </a:defRPr>
              </a:lvl4pPr>
              <a:lvl5pPr marL="2057400" indent="-228600" defTabSz="914400">
                <a:lnSpc>
                  <a:spcPct val="85000"/>
                </a:lnSpc>
                <a:spcBef>
                  <a:spcPts val="600"/>
                </a:spcBef>
                <a:spcAft>
                  <a:spcPts val="0"/>
                </a:spcAft>
                <a:buClr>
                  <a:srgbClr val="00B0F0"/>
                </a:buClr>
                <a:buFont typeface="Wingdings" pitchFamily="2" charset="2"/>
                <a:buChar char="§"/>
                <a:defRPr spc="-70" baseline="0">
                  <a:solidFill>
                    <a:srgbClr val="666666"/>
                  </a:solidFill>
                  <a:latin typeface="Segoe UI" pitchFamily="34" charset="0"/>
                  <a:ea typeface="Segoe UI" pitchFamily="34" charset="0"/>
                  <a:cs typeface="Segoe UI" pitchFamily="34" charset="0"/>
                </a:defRPr>
              </a:lvl5pPr>
              <a:lvl6pPr marL="2514600" indent="-228600" defTabSz="914400">
                <a:spcBef>
                  <a:spcPct val="20000"/>
                </a:spcBef>
                <a:buFont typeface="Arial" pitchFamily="34" charset="0"/>
                <a:buChar char="•"/>
                <a:defRPr sz="2000"/>
              </a:lvl6pPr>
              <a:lvl7pPr marL="2971800" indent="-228600" defTabSz="914400">
                <a:spcBef>
                  <a:spcPct val="20000"/>
                </a:spcBef>
                <a:buFont typeface="Arial" pitchFamily="34" charset="0"/>
                <a:buChar char="•"/>
                <a:defRPr sz="2000"/>
              </a:lvl7pPr>
              <a:lvl8pPr marL="3429000" indent="-228600" defTabSz="914400">
                <a:spcBef>
                  <a:spcPct val="20000"/>
                </a:spcBef>
                <a:buFont typeface="Arial" pitchFamily="34" charset="0"/>
                <a:buChar char="•"/>
                <a:defRPr sz="2000"/>
              </a:lvl8pPr>
              <a:lvl9pPr marL="3886200" indent="-228600" defTabSz="914400">
                <a:spcBef>
                  <a:spcPct val="20000"/>
                </a:spcBef>
                <a:buFont typeface="Arial" pitchFamily="34" charset="0"/>
                <a:buChar char="•"/>
                <a:defRPr sz="2000"/>
              </a:lvl9pPr>
            </a:lstStyle>
            <a:p>
              <a:pPr marL="89350" marR="0" lvl="0" indent="0" algn="ctr" defTabSz="896203" rtl="0" eaLnBrk="1" fontAlgn="auto" latinLnBrk="0" hangingPunct="1">
                <a:lnSpc>
                  <a:spcPct val="100000"/>
                </a:lnSpc>
                <a:spcBef>
                  <a:spcPts val="2352"/>
                </a:spcBef>
                <a:spcAft>
                  <a:spcPts val="0"/>
                </a:spcAft>
                <a:buClr>
                  <a:srgbClr val="FFFFFF"/>
                </a:buClr>
                <a:buSzPct val="100000"/>
                <a:buFont typeface="Wingdings" pitchFamily="2" charset="2"/>
                <a:buNone/>
                <a:tabLst/>
                <a:defRPr/>
              </a:pPr>
              <a:r>
                <a:rPr kumimoji="0" lang="en-US" sz="1568" b="1" i="0" u="none" strike="noStrike" kern="0" cap="none" spc="-69" normalizeH="0" baseline="0" noProof="0">
                  <a:ln>
                    <a:noFill/>
                  </a:ln>
                  <a:solidFill>
                    <a:srgbClr val="FFFFFF"/>
                  </a:solidFill>
                  <a:effectLst/>
                  <a:uLnTx/>
                  <a:uFillTx/>
                  <a:latin typeface="Segoe UI"/>
                  <a:ea typeface="+mn-ea"/>
                  <a:cs typeface="Segoe UI Light" panose="020B0502040204020203" pitchFamily="34" charset="0"/>
                </a:rPr>
                <a:t>Usage Scenarios</a:t>
              </a:r>
            </a:p>
          </p:txBody>
        </p:sp>
      </p:grpSp>
      <p:grpSp>
        <p:nvGrpSpPr>
          <p:cNvPr id="21" name="Group 20"/>
          <p:cNvGrpSpPr/>
          <p:nvPr/>
        </p:nvGrpSpPr>
        <p:grpSpPr>
          <a:xfrm>
            <a:off x="335797" y="4568618"/>
            <a:ext cx="11415305" cy="1174011"/>
            <a:chOff x="340994" y="1876498"/>
            <a:chExt cx="11647242" cy="1197864"/>
          </a:xfrm>
        </p:grpSpPr>
        <p:sp>
          <p:nvSpPr>
            <p:cNvPr id="22" name="Rectangle 21"/>
            <p:cNvSpPr/>
            <p:nvPr/>
          </p:nvSpPr>
          <p:spPr>
            <a:xfrm>
              <a:off x="3094037" y="1876498"/>
              <a:ext cx="8894199" cy="1099104"/>
            </a:xfrm>
            <a:prstGeom prst="rect">
              <a:avLst/>
            </a:prstGeom>
            <a:solidFill>
              <a:schemeClr val="tx1">
                <a:lumMod val="10000"/>
                <a:lumOff val="90000"/>
              </a:schemeClr>
            </a:solidFill>
          </p:spPr>
          <p:txBody>
            <a:bodyPr wrap="square" numCol="1">
              <a:spAutoFit/>
            </a:bodyPr>
            <a:lstStyle/>
            <a:p>
              <a:pPr marL="285750" marR="0" lvl="0" indent="-285750" algn="l" defTabSz="91418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505050">
                      <a:lumMod val="75000"/>
                    </a:srgbClr>
                  </a:solidFill>
                  <a:effectLst/>
                  <a:uLnTx/>
                  <a:uFillTx/>
                  <a:latin typeface="Segoe UI" panose="020B0502040204020203" pitchFamily="34" charset="0"/>
                  <a:ea typeface="+mn-ea"/>
                  <a:cs typeface="Segoe UI" panose="020B0502040204020203" pitchFamily="34" charset="0"/>
                </a:rPr>
                <a:t>Previous version of Software Center available on System Center 2012 Configuration Manager SP2 and above. Supports up to Windows 10 version 1511.</a:t>
              </a:r>
            </a:p>
            <a:p>
              <a:pPr marL="285750" marR="0" lvl="0" indent="-285750" algn="l" defTabSz="91418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505050">
                      <a:lumMod val="75000"/>
                    </a:srgbClr>
                  </a:solidFill>
                  <a:effectLst/>
                  <a:uLnTx/>
                  <a:uFillTx/>
                  <a:latin typeface="Segoe UI" panose="020B0502040204020203" pitchFamily="34" charset="0"/>
                  <a:ea typeface="+mn-ea"/>
                  <a:cs typeface="Segoe UI" panose="020B0502040204020203" pitchFamily="34" charset="0"/>
                </a:rPr>
                <a:t>New version of Software Center requires System Center Configuration Manager Current Branch. Supports Windows 10 Current Branch. </a:t>
              </a:r>
            </a:p>
          </p:txBody>
        </p:sp>
        <p:sp>
          <p:nvSpPr>
            <p:cNvPr id="23" name="TextBox 22"/>
            <p:cNvSpPr txBox="1"/>
            <p:nvPr/>
          </p:nvSpPr>
          <p:spPr>
            <a:xfrm>
              <a:off x="340994" y="1876498"/>
              <a:ext cx="2645803" cy="1197864"/>
            </a:xfrm>
            <a:prstGeom prst="rect">
              <a:avLst/>
            </a:prstGeom>
            <a:solidFill>
              <a:schemeClr val="accent1"/>
            </a:solidFill>
            <a:ln>
              <a:noFill/>
            </a:ln>
          </p:spPr>
          <p:txBody>
            <a:bodyPr vert="horz" lIns="0" tIns="44676" rIns="89348" bIns="44676" rtlCol="0" anchor="ctr">
              <a:noAutofit/>
            </a:bodyPr>
            <a:lstStyle>
              <a:defPPr>
                <a:defRPr lang="en-US"/>
              </a:defPPr>
              <a:lvl1pPr marL="91164" marR="0" lvl="0" indent="0" algn="ctr" defTabSz="914400" fontAlgn="auto">
                <a:lnSpc>
                  <a:spcPct val="100000"/>
                </a:lnSpc>
                <a:spcBef>
                  <a:spcPts val="2400"/>
                </a:spcBef>
                <a:spcAft>
                  <a:spcPts val="0"/>
                </a:spcAft>
                <a:buClr>
                  <a:srgbClr val="FFFFFF"/>
                </a:buClr>
                <a:buSzPct val="100000"/>
                <a:buFont typeface="Wingdings" pitchFamily="2" charset="2"/>
                <a:buNone/>
                <a:tabLst/>
                <a:defRPr kumimoji="0" sz="1600" b="1" i="0" u="none" strike="noStrike" kern="0" cap="none" spc="-70" normalizeH="0" baseline="0">
                  <a:ln>
                    <a:noFill/>
                  </a:ln>
                  <a:solidFill>
                    <a:srgbClr val="FFFFFF"/>
                  </a:solidFill>
                  <a:effectLst/>
                  <a:uLnTx/>
                  <a:uFillTx/>
                  <a:cs typeface="Segoe UI Light" panose="020B0502040204020203" pitchFamily="34" charset="0"/>
                </a:defRPr>
              </a:lvl1pPr>
              <a:lvl2pPr marL="742950" indent="-285750" defTabSz="914400">
                <a:lnSpc>
                  <a:spcPct val="85000"/>
                </a:lnSpc>
                <a:spcBef>
                  <a:spcPts val="600"/>
                </a:spcBef>
                <a:spcAft>
                  <a:spcPts val="0"/>
                </a:spcAft>
                <a:buClr>
                  <a:srgbClr val="00B0F0"/>
                </a:buClr>
                <a:buSzPct val="100000"/>
                <a:buFont typeface="Wingdings" pitchFamily="2" charset="2"/>
                <a:buChar char="§"/>
                <a:defRPr sz="2000" spc="-70" baseline="0">
                  <a:solidFill>
                    <a:srgbClr val="666666"/>
                  </a:solidFill>
                  <a:latin typeface="Segoe UI" pitchFamily="34" charset="0"/>
                  <a:ea typeface="Segoe UI" pitchFamily="34" charset="0"/>
                  <a:cs typeface="Segoe UI" pitchFamily="34" charset="0"/>
                </a:defRPr>
              </a:lvl2pPr>
              <a:lvl3pPr marL="1143000" indent="-228600" defTabSz="914400">
                <a:lnSpc>
                  <a:spcPct val="85000"/>
                </a:lnSpc>
                <a:spcBef>
                  <a:spcPts val="600"/>
                </a:spcBef>
                <a:spcAft>
                  <a:spcPts val="0"/>
                </a:spcAft>
                <a:buClr>
                  <a:srgbClr val="00B0F0"/>
                </a:buClr>
                <a:buFont typeface="Wingdings" pitchFamily="2" charset="2"/>
                <a:buChar char="§"/>
                <a:defRPr spc="-70" baseline="0">
                  <a:solidFill>
                    <a:srgbClr val="666666"/>
                  </a:solidFill>
                  <a:latin typeface="Segoe UI" pitchFamily="34" charset="0"/>
                  <a:ea typeface="Segoe UI" pitchFamily="34" charset="0"/>
                  <a:cs typeface="Segoe UI" pitchFamily="34" charset="0"/>
                </a:defRPr>
              </a:lvl3pPr>
              <a:lvl4pPr marL="1600200" indent="-228600" defTabSz="914400">
                <a:lnSpc>
                  <a:spcPct val="85000"/>
                </a:lnSpc>
                <a:spcBef>
                  <a:spcPts val="600"/>
                </a:spcBef>
                <a:spcAft>
                  <a:spcPts val="0"/>
                </a:spcAft>
                <a:buClr>
                  <a:srgbClr val="00B0F0"/>
                </a:buClr>
                <a:buFont typeface="Wingdings" pitchFamily="2" charset="2"/>
                <a:buChar char="§"/>
                <a:defRPr spc="-70" baseline="0">
                  <a:solidFill>
                    <a:srgbClr val="666666"/>
                  </a:solidFill>
                  <a:latin typeface="Segoe UI" pitchFamily="34" charset="0"/>
                  <a:ea typeface="Segoe UI" pitchFamily="34" charset="0"/>
                  <a:cs typeface="Segoe UI" pitchFamily="34" charset="0"/>
                </a:defRPr>
              </a:lvl4pPr>
              <a:lvl5pPr marL="2057400" indent="-228600" defTabSz="914400">
                <a:lnSpc>
                  <a:spcPct val="85000"/>
                </a:lnSpc>
                <a:spcBef>
                  <a:spcPts val="600"/>
                </a:spcBef>
                <a:spcAft>
                  <a:spcPts val="0"/>
                </a:spcAft>
                <a:buClr>
                  <a:srgbClr val="00B0F0"/>
                </a:buClr>
                <a:buFont typeface="Wingdings" pitchFamily="2" charset="2"/>
                <a:buChar char="§"/>
                <a:defRPr spc="-70" baseline="0">
                  <a:solidFill>
                    <a:srgbClr val="666666"/>
                  </a:solidFill>
                  <a:latin typeface="Segoe UI" pitchFamily="34" charset="0"/>
                  <a:ea typeface="Segoe UI" pitchFamily="34" charset="0"/>
                  <a:cs typeface="Segoe UI" pitchFamily="34" charset="0"/>
                </a:defRPr>
              </a:lvl5pPr>
              <a:lvl6pPr marL="2514600" indent="-228600" defTabSz="914400">
                <a:spcBef>
                  <a:spcPct val="20000"/>
                </a:spcBef>
                <a:buFont typeface="Arial" pitchFamily="34" charset="0"/>
                <a:buChar char="•"/>
                <a:defRPr sz="2000"/>
              </a:lvl6pPr>
              <a:lvl7pPr marL="2971800" indent="-228600" defTabSz="914400">
                <a:spcBef>
                  <a:spcPct val="20000"/>
                </a:spcBef>
                <a:buFont typeface="Arial" pitchFamily="34" charset="0"/>
                <a:buChar char="•"/>
                <a:defRPr sz="2000"/>
              </a:lvl7pPr>
              <a:lvl8pPr marL="3429000" indent="-228600" defTabSz="914400">
                <a:spcBef>
                  <a:spcPct val="20000"/>
                </a:spcBef>
                <a:buFont typeface="Arial" pitchFamily="34" charset="0"/>
                <a:buChar char="•"/>
                <a:defRPr sz="2000"/>
              </a:lvl8pPr>
              <a:lvl9pPr marL="3886200" indent="-228600" defTabSz="914400">
                <a:spcBef>
                  <a:spcPct val="20000"/>
                </a:spcBef>
                <a:buFont typeface="Arial" pitchFamily="34" charset="0"/>
                <a:buChar char="•"/>
                <a:defRPr sz="2000"/>
              </a:lvl9pPr>
            </a:lstStyle>
            <a:p>
              <a:pPr marL="89350" marR="0" lvl="0" indent="0" algn="ctr" defTabSz="896203" rtl="0" eaLnBrk="1" fontAlgn="auto" latinLnBrk="0" hangingPunct="1">
                <a:lnSpc>
                  <a:spcPct val="100000"/>
                </a:lnSpc>
                <a:spcBef>
                  <a:spcPts val="2352"/>
                </a:spcBef>
                <a:spcAft>
                  <a:spcPts val="0"/>
                </a:spcAft>
                <a:buClr>
                  <a:srgbClr val="FFFFFF"/>
                </a:buClr>
                <a:buSzPct val="100000"/>
                <a:buFont typeface="Wingdings" pitchFamily="2" charset="2"/>
                <a:buNone/>
                <a:tabLst/>
                <a:defRPr/>
              </a:pPr>
              <a:r>
                <a:rPr kumimoji="0" lang="en-US" sz="1568" b="1" i="0" u="none" strike="noStrike" kern="0" cap="none" spc="-69" normalizeH="0" baseline="0" noProof="0">
                  <a:ln>
                    <a:noFill/>
                  </a:ln>
                  <a:solidFill>
                    <a:srgbClr val="FFFFFF"/>
                  </a:solidFill>
                  <a:effectLst/>
                  <a:uLnTx/>
                  <a:uFillTx/>
                  <a:latin typeface="Segoe UI"/>
                  <a:ea typeface="+mn-ea"/>
                  <a:cs typeface="Segoe UI Light" panose="020B0502040204020203" pitchFamily="34" charset="0"/>
                </a:rPr>
                <a:t>Requirements</a:t>
              </a:r>
            </a:p>
          </p:txBody>
        </p:sp>
      </p:grpSp>
      <p:pic>
        <p:nvPicPr>
          <p:cNvPr id="3" name="Picture 2">
            <a:extLst>
              <a:ext uri="{FF2B5EF4-FFF2-40B4-BE49-F238E27FC236}">
                <a16:creationId xmlns:a16="http://schemas.microsoft.com/office/drawing/2014/main" id="{2FF43A1A-3012-4645-BA78-FA67538789FD}"/>
              </a:ext>
            </a:extLst>
          </p:cNvPr>
          <p:cNvPicPr>
            <a:picLocks noChangeAspect="1"/>
          </p:cNvPicPr>
          <p:nvPr/>
        </p:nvPicPr>
        <p:blipFill>
          <a:blip r:embed="rId3"/>
          <a:stretch>
            <a:fillRect/>
          </a:stretch>
        </p:blipFill>
        <p:spPr>
          <a:xfrm>
            <a:off x="3139121" y="1055078"/>
            <a:ext cx="5696278" cy="5154185"/>
          </a:xfrm>
          <a:prstGeom prst="rect">
            <a:avLst/>
          </a:prstGeom>
        </p:spPr>
      </p:pic>
      <p:sp>
        <p:nvSpPr>
          <p:cNvPr id="4" name="Rectangle 3">
            <a:extLst>
              <a:ext uri="{FF2B5EF4-FFF2-40B4-BE49-F238E27FC236}">
                <a16:creationId xmlns:a16="http://schemas.microsoft.com/office/drawing/2014/main" id="{E8344871-A6EC-4443-AF1B-6E0A76233516}"/>
              </a:ext>
            </a:extLst>
          </p:cNvPr>
          <p:cNvSpPr/>
          <p:nvPr/>
        </p:nvSpPr>
        <p:spPr>
          <a:xfrm>
            <a:off x="4949083" y="6288764"/>
            <a:ext cx="2293833" cy="369332"/>
          </a:xfrm>
          <a:prstGeom prst="rect">
            <a:avLst/>
          </a:prstGeom>
        </p:spPr>
        <p:txBody>
          <a:bodyPr wrap="none">
            <a:spAutoFit/>
          </a:bodyPr>
          <a:lstStyle/>
          <a:p>
            <a:r>
              <a:rPr lang="en-US" b="1" dirty="0">
                <a:solidFill>
                  <a:srgbClr val="505050">
                    <a:lumMod val="75000"/>
                  </a:srgbClr>
                </a:solidFill>
              </a:rPr>
              <a:t>OSD Task Sequence</a:t>
            </a:r>
            <a:endParaRPr lang="en-GB" dirty="0"/>
          </a:p>
        </p:txBody>
      </p:sp>
      <p:pic>
        <p:nvPicPr>
          <p:cNvPr id="1026" name="Picture 2" descr="Resultado de imagen para sccm software center">
            <a:extLst>
              <a:ext uri="{FF2B5EF4-FFF2-40B4-BE49-F238E27FC236}">
                <a16:creationId xmlns:a16="http://schemas.microsoft.com/office/drawing/2014/main" id="{9B8740CC-80CC-4B15-AC35-8490175876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4028" y="1212164"/>
            <a:ext cx="7566463" cy="4720843"/>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184A1748-1F26-42BD-B19C-D7CAE207E2DD}"/>
              </a:ext>
            </a:extLst>
          </p:cNvPr>
          <p:cNvSpPr/>
          <p:nvPr/>
        </p:nvSpPr>
        <p:spPr>
          <a:xfrm>
            <a:off x="4949083" y="6286524"/>
            <a:ext cx="1935915" cy="369332"/>
          </a:xfrm>
          <a:prstGeom prst="rect">
            <a:avLst/>
          </a:prstGeom>
        </p:spPr>
        <p:txBody>
          <a:bodyPr wrap="none">
            <a:spAutoFit/>
          </a:bodyPr>
          <a:lstStyle/>
          <a:p>
            <a:r>
              <a:rPr lang="en-US" b="1" dirty="0">
                <a:solidFill>
                  <a:srgbClr val="505050">
                    <a:lumMod val="75000"/>
                  </a:srgbClr>
                </a:solidFill>
              </a:rPr>
              <a:t>Software Center</a:t>
            </a:r>
            <a:endParaRPr lang="en-GB" dirty="0"/>
          </a:p>
        </p:txBody>
      </p:sp>
    </p:spTree>
    <p:extLst>
      <p:ext uri="{BB962C8B-B14F-4D97-AF65-F5344CB8AC3E}">
        <p14:creationId xmlns:p14="http://schemas.microsoft.com/office/powerpoint/2010/main" val="5718866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21"/>
                                        </p:tgtEl>
                                      </p:cBhvr>
                                    </p:animEffect>
                                    <p:set>
                                      <p:cBhvr>
                                        <p:cTn id="18" dur="1" fill="hold">
                                          <p:stCondLst>
                                            <p:cond delay="499"/>
                                          </p:stCondLst>
                                        </p:cTn>
                                        <p:tgtEl>
                                          <p:spTgt spid="21"/>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18"/>
                                        </p:tgtEl>
                                      </p:cBhvr>
                                    </p:animEffect>
                                    <p:set>
                                      <p:cBhvr>
                                        <p:cTn id="21" dur="1" fill="hold">
                                          <p:stCondLst>
                                            <p:cond delay="499"/>
                                          </p:stCondLst>
                                        </p:cTn>
                                        <p:tgtEl>
                                          <p:spTgt spid="18"/>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15"/>
                                        </p:tgtEl>
                                      </p:cBhvr>
                                    </p:animEffect>
                                    <p:set>
                                      <p:cBhvr>
                                        <p:cTn id="24" dur="1" fill="hold">
                                          <p:stCondLst>
                                            <p:cond delay="499"/>
                                          </p:stCondLst>
                                        </p:cTn>
                                        <p:tgtEl>
                                          <p:spTgt spid="15"/>
                                        </p:tgtEl>
                                        <p:attrNameLst>
                                          <p:attrName>style.visibility</p:attrName>
                                        </p:attrNameLst>
                                      </p:cBhvr>
                                      <p:to>
                                        <p:strVal val="hidden"/>
                                      </p:to>
                                    </p:se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4"/>
                                        </p:tgtEl>
                                      </p:cBhvr>
                                    </p:animEffect>
                                    <p:set>
                                      <p:cBhvr>
                                        <p:cTn id="37" dur="1" fill="hold">
                                          <p:stCondLst>
                                            <p:cond delay="499"/>
                                          </p:stCondLst>
                                        </p:cTn>
                                        <p:tgtEl>
                                          <p:spTgt spid="4"/>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3"/>
                                        </p:tgtEl>
                                      </p:cBhvr>
                                    </p:animEffect>
                                    <p:set>
                                      <p:cBhvr>
                                        <p:cTn id="40" dur="1" fill="hold">
                                          <p:stCondLst>
                                            <p:cond delay="499"/>
                                          </p:stCondLst>
                                        </p:cTn>
                                        <p:tgtEl>
                                          <p:spTgt spid="3"/>
                                        </p:tgtEl>
                                        <p:attrNameLst>
                                          <p:attrName>style.visibility</p:attrName>
                                        </p:attrNameLst>
                                      </p:cBhvr>
                                      <p:to>
                                        <p:strVal val="hidden"/>
                                      </p:to>
                                    </p:se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childTnLst>
                          </p:cTn>
                        </p:par>
                        <p:par>
                          <p:cTn id="45" fill="hold">
                            <p:stCondLst>
                              <p:cond delay="1000"/>
                            </p:stCondLst>
                            <p:childTnLst>
                              <p:par>
                                <p:cTn id="46" presetID="10" presetClass="entr" presetSubtype="0" fill="hold" nodeType="afterEffect">
                                  <p:stCondLst>
                                    <p:cond delay="0"/>
                                  </p:stCondLst>
                                  <p:childTnLst>
                                    <p:set>
                                      <p:cBhvr>
                                        <p:cTn id="47" dur="1" fill="hold">
                                          <p:stCondLst>
                                            <p:cond delay="0"/>
                                          </p:stCondLst>
                                        </p:cTn>
                                        <p:tgtEl>
                                          <p:spTgt spid="1026"/>
                                        </p:tgtEl>
                                        <p:attrNameLst>
                                          <p:attrName>style.visibility</p:attrName>
                                        </p:attrNameLst>
                                      </p:cBhvr>
                                      <p:to>
                                        <p:strVal val="visible"/>
                                      </p:to>
                                    </p:set>
                                    <p:animEffect transition="in" filter="fade">
                                      <p:cBhvr>
                                        <p:cTn id="48"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a:ln w="0"/>
                <a:solidFill>
                  <a:schemeClr val="accent1"/>
                </a:solidFill>
                <a:effectLst>
                  <a:outerShdw blurRad="38100" dist="25400" dir="5400000" algn="ctr" rotWithShape="0">
                    <a:srgbClr val="6E747A">
                      <a:alpha val="43000"/>
                    </a:srgbClr>
                  </a:outerShdw>
                </a:effectLst>
              </a:rPr>
              <a:t>SCCM</a:t>
            </a:r>
            <a:r>
              <a:rPr lang="en-US" dirty="0"/>
              <a:t> Application catalog &amp; company portal</a:t>
            </a:r>
          </a:p>
        </p:txBody>
      </p:sp>
      <p:grpSp>
        <p:nvGrpSpPr>
          <p:cNvPr id="9" name="Group 8"/>
          <p:cNvGrpSpPr/>
          <p:nvPr/>
        </p:nvGrpSpPr>
        <p:grpSpPr>
          <a:xfrm>
            <a:off x="367328" y="1561936"/>
            <a:ext cx="11383774" cy="1990875"/>
            <a:chOff x="373166" y="1876498"/>
            <a:chExt cx="11615070" cy="2031325"/>
          </a:xfrm>
        </p:grpSpPr>
        <p:sp>
          <p:nvSpPr>
            <p:cNvPr id="10" name="Rectangle 9"/>
            <p:cNvSpPr/>
            <p:nvPr/>
          </p:nvSpPr>
          <p:spPr>
            <a:xfrm>
              <a:off x="3094037" y="1876498"/>
              <a:ext cx="8894199" cy="2031325"/>
            </a:xfrm>
            <a:prstGeom prst="rect">
              <a:avLst/>
            </a:prstGeom>
            <a:solidFill>
              <a:schemeClr val="tx1">
                <a:lumMod val="10000"/>
                <a:lumOff val="90000"/>
              </a:schemeClr>
            </a:solidFill>
          </p:spPr>
          <p:txBody>
            <a:bodyPr wrap="square" numCol="1">
              <a:spAutoFit/>
            </a:bodyPr>
            <a:lstStyle/>
            <a:p>
              <a:pPr marL="0" marR="0" lvl="0" indent="0" algn="l" defTabSz="914180" rtl="0" eaLnBrk="1" fontAlgn="auto" latinLnBrk="0" hangingPunct="1">
                <a:lnSpc>
                  <a:spcPct val="100000"/>
                </a:lnSpc>
                <a:spcBef>
                  <a:spcPts val="0"/>
                </a:spcBef>
                <a:spcAft>
                  <a:spcPts val="0"/>
                </a:spcAft>
                <a:buClrTx/>
                <a:buSzTx/>
                <a:buFontTx/>
                <a:buNone/>
                <a:tabLst/>
                <a:defRPr/>
              </a:pPr>
              <a:r>
                <a:rPr kumimoji="0" lang="en-US" sz="1764" b="1" i="0" u="none" strike="noStrike" kern="1200" cap="none" spc="0" normalizeH="0" baseline="0" noProof="0" dirty="0">
                  <a:ln>
                    <a:noFill/>
                  </a:ln>
                  <a:solidFill>
                    <a:srgbClr val="505050">
                      <a:lumMod val="75000"/>
                    </a:srgbClr>
                  </a:solidFill>
                  <a:effectLst/>
                  <a:uLnTx/>
                  <a:uFillTx/>
                  <a:latin typeface="Segoe UI"/>
                  <a:ea typeface="+mn-ea"/>
                  <a:cs typeface="+mn-cs"/>
                </a:rPr>
                <a:t>Application Catalog</a:t>
              </a:r>
            </a:p>
            <a:p>
              <a:pPr marL="280064" marR="0" lvl="0" indent="-280064" algn="l" defTabSz="9141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764" b="0" i="0" u="none" strike="noStrike" kern="1200" cap="none" spc="0" normalizeH="0" baseline="0" noProof="0" dirty="0">
                  <a:ln>
                    <a:noFill/>
                  </a:ln>
                  <a:solidFill>
                    <a:srgbClr val="505050">
                      <a:lumMod val="75000"/>
                    </a:srgbClr>
                  </a:solidFill>
                  <a:effectLst/>
                  <a:uLnTx/>
                  <a:uFillTx/>
                  <a:latin typeface="Segoe UI Light"/>
                  <a:ea typeface="+mn-ea"/>
                  <a:cs typeface="+mn-cs"/>
                </a:rPr>
                <a:t>Provide Self Service application deployment for available applications targeted at users. </a:t>
              </a:r>
            </a:p>
            <a:p>
              <a:pPr marL="280064" marR="0" lvl="0" indent="-280064" algn="l" defTabSz="9141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764" b="0" i="0" u="none" strike="noStrike" kern="1200" cap="none" spc="0" normalizeH="0" baseline="0" noProof="0" dirty="0">
                  <a:ln>
                    <a:noFill/>
                  </a:ln>
                  <a:solidFill>
                    <a:srgbClr val="505050">
                      <a:lumMod val="75000"/>
                    </a:srgbClr>
                  </a:solidFill>
                  <a:effectLst/>
                  <a:uLnTx/>
                  <a:uFillTx/>
                  <a:latin typeface="Segoe UI Light"/>
                  <a:ea typeface="+mn-ea"/>
                  <a:cs typeface="+mn-cs"/>
                </a:rPr>
                <a:t>New version of Software Center in System Center Configuration Manager Current Branch incorporates Application Catalog</a:t>
              </a:r>
            </a:p>
            <a:p>
              <a:pPr marL="0" marR="0" lvl="0" indent="0" algn="l" defTabSz="914180" rtl="0" eaLnBrk="1" fontAlgn="auto" latinLnBrk="0" hangingPunct="1">
                <a:lnSpc>
                  <a:spcPct val="100000"/>
                </a:lnSpc>
                <a:spcBef>
                  <a:spcPts val="0"/>
                </a:spcBef>
                <a:spcAft>
                  <a:spcPts val="0"/>
                </a:spcAft>
                <a:buClrTx/>
                <a:buSzTx/>
                <a:buFontTx/>
                <a:buNone/>
                <a:tabLst/>
                <a:defRPr/>
              </a:pPr>
              <a:r>
                <a:rPr kumimoji="0" lang="en-US" sz="1764" b="1" i="0" u="none" strike="noStrike" kern="1200" cap="none" spc="0" normalizeH="0" baseline="0" noProof="0" dirty="0">
                  <a:ln>
                    <a:noFill/>
                  </a:ln>
                  <a:solidFill>
                    <a:srgbClr val="505050">
                      <a:lumMod val="75000"/>
                    </a:srgbClr>
                  </a:solidFill>
                  <a:effectLst/>
                  <a:uLnTx/>
                  <a:uFillTx/>
                  <a:latin typeface="Segoe UI"/>
                  <a:ea typeface="+mn-ea"/>
                  <a:cs typeface="+mn-cs"/>
                </a:rPr>
                <a:t>Company Portal</a:t>
              </a:r>
            </a:p>
            <a:p>
              <a:pPr marL="280064" marR="0" lvl="0" indent="-280064" algn="l" defTabSz="9141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764" b="0" i="0" u="none" strike="noStrike" kern="1200" cap="none" spc="0" normalizeH="0" baseline="0" noProof="0" dirty="0">
                  <a:ln>
                    <a:noFill/>
                  </a:ln>
                  <a:solidFill>
                    <a:srgbClr val="505050">
                      <a:lumMod val="75000"/>
                    </a:srgbClr>
                  </a:solidFill>
                  <a:effectLst/>
                  <a:uLnTx/>
                  <a:uFillTx/>
                  <a:latin typeface="Segoe UI Light"/>
                  <a:ea typeface="+mn-ea"/>
                  <a:cs typeface="+mn-cs"/>
                </a:rPr>
                <a:t>Application that provides Self Service application deployment for available applications targeted at users. Requires application catalog infrastructure to be installed</a:t>
              </a:r>
              <a:endParaRPr kumimoji="0" lang="en-US" sz="1568" b="0" i="0" u="none" strike="noStrike" kern="1200" cap="none" spc="0" normalizeH="0" baseline="0" noProof="0" dirty="0">
                <a:ln>
                  <a:noFill/>
                </a:ln>
                <a:solidFill>
                  <a:srgbClr val="505050">
                    <a:lumMod val="75000"/>
                  </a:srgbClr>
                </a:solidFill>
                <a:effectLst/>
                <a:uLnTx/>
                <a:uFillTx/>
                <a:latin typeface="Segoe UI Light"/>
                <a:ea typeface="+mn-ea"/>
                <a:cs typeface="+mn-cs"/>
              </a:endParaRPr>
            </a:p>
          </p:txBody>
        </p:sp>
        <p:sp>
          <p:nvSpPr>
            <p:cNvPr id="11" name="TextBox 10"/>
            <p:cNvSpPr txBox="1"/>
            <p:nvPr/>
          </p:nvSpPr>
          <p:spPr>
            <a:xfrm>
              <a:off x="373166" y="1876498"/>
              <a:ext cx="2645803" cy="2029968"/>
            </a:xfrm>
            <a:prstGeom prst="rect">
              <a:avLst/>
            </a:prstGeom>
            <a:solidFill>
              <a:schemeClr val="accent1"/>
            </a:solidFill>
            <a:ln>
              <a:noFill/>
            </a:ln>
          </p:spPr>
          <p:txBody>
            <a:bodyPr vert="horz" lIns="0" tIns="44676" rIns="89348" bIns="44676" rtlCol="0" anchor="ctr">
              <a:noAutofit/>
            </a:bodyPr>
            <a:lstStyle>
              <a:defPPr>
                <a:defRPr lang="en-US"/>
              </a:defPPr>
              <a:lvl1pPr marL="91164" marR="0" lvl="0" indent="0" algn="ctr" defTabSz="914400" fontAlgn="auto">
                <a:lnSpc>
                  <a:spcPct val="100000"/>
                </a:lnSpc>
                <a:spcBef>
                  <a:spcPts val="2400"/>
                </a:spcBef>
                <a:spcAft>
                  <a:spcPts val="0"/>
                </a:spcAft>
                <a:buClr>
                  <a:srgbClr val="FFFFFF"/>
                </a:buClr>
                <a:buSzPct val="100000"/>
                <a:buFont typeface="Wingdings" pitchFamily="2" charset="2"/>
                <a:buNone/>
                <a:tabLst/>
                <a:defRPr kumimoji="0" sz="1600" b="1" i="0" u="none" strike="noStrike" kern="0" cap="none" spc="-70" normalizeH="0" baseline="0">
                  <a:ln>
                    <a:noFill/>
                  </a:ln>
                  <a:solidFill>
                    <a:srgbClr val="FFFFFF"/>
                  </a:solidFill>
                  <a:effectLst/>
                  <a:uLnTx/>
                  <a:uFillTx/>
                  <a:cs typeface="Segoe UI Light" panose="020B0502040204020203" pitchFamily="34" charset="0"/>
                </a:defRPr>
              </a:lvl1pPr>
              <a:lvl2pPr marL="742950" indent="-285750" defTabSz="914400">
                <a:lnSpc>
                  <a:spcPct val="85000"/>
                </a:lnSpc>
                <a:spcBef>
                  <a:spcPts val="600"/>
                </a:spcBef>
                <a:spcAft>
                  <a:spcPts val="0"/>
                </a:spcAft>
                <a:buClr>
                  <a:srgbClr val="00B0F0"/>
                </a:buClr>
                <a:buSzPct val="100000"/>
                <a:buFont typeface="Wingdings" pitchFamily="2" charset="2"/>
                <a:buChar char="§"/>
                <a:defRPr sz="2000" spc="-70" baseline="0">
                  <a:solidFill>
                    <a:srgbClr val="666666"/>
                  </a:solidFill>
                  <a:latin typeface="Segoe UI" pitchFamily="34" charset="0"/>
                  <a:ea typeface="Segoe UI" pitchFamily="34" charset="0"/>
                  <a:cs typeface="Segoe UI" pitchFamily="34" charset="0"/>
                </a:defRPr>
              </a:lvl2pPr>
              <a:lvl3pPr marL="1143000" indent="-228600" defTabSz="914400">
                <a:lnSpc>
                  <a:spcPct val="85000"/>
                </a:lnSpc>
                <a:spcBef>
                  <a:spcPts val="600"/>
                </a:spcBef>
                <a:spcAft>
                  <a:spcPts val="0"/>
                </a:spcAft>
                <a:buClr>
                  <a:srgbClr val="00B0F0"/>
                </a:buClr>
                <a:buFont typeface="Wingdings" pitchFamily="2" charset="2"/>
                <a:buChar char="§"/>
                <a:defRPr spc="-70" baseline="0">
                  <a:solidFill>
                    <a:srgbClr val="666666"/>
                  </a:solidFill>
                  <a:latin typeface="Segoe UI" pitchFamily="34" charset="0"/>
                  <a:ea typeface="Segoe UI" pitchFamily="34" charset="0"/>
                  <a:cs typeface="Segoe UI" pitchFamily="34" charset="0"/>
                </a:defRPr>
              </a:lvl3pPr>
              <a:lvl4pPr marL="1600200" indent="-228600" defTabSz="914400">
                <a:lnSpc>
                  <a:spcPct val="85000"/>
                </a:lnSpc>
                <a:spcBef>
                  <a:spcPts val="600"/>
                </a:spcBef>
                <a:spcAft>
                  <a:spcPts val="0"/>
                </a:spcAft>
                <a:buClr>
                  <a:srgbClr val="00B0F0"/>
                </a:buClr>
                <a:buFont typeface="Wingdings" pitchFamily="2" charset="2"/>
                <a:buChar char="§"/>
                <a:defRPr spc="-70" baseline="0">
                  <a:solidFill>
                    <a:srgbClr val="666666"/>
                  </a:solidFill>
                  <a:latin typeface="Segoe UI" pitchFamily="34" charset="0"/>
                  <a:ea typeface="Segoe UI" pitchFamily="34" charset="0"/>
                  <a:cs typeface="Segoe UI" pitchFamily="34" charset="0"/>
                </a:defRPr>
              </a:lvl4pPr>
              <a:lvl5pPr marL="2057400" indent="-228600" defTabSz="914400">
                <a:lnSpc>
                  <a:spcPct val="85000"/>
                </a:lnSpc>
                <a:spcBef>
                  <a:spcPts val="600"/>
                </a:spcBef>
                <a:spcAft>
                  <a:spcPts val="0"/>
                </a:spcAft>
                <a:buClr>
                  <a:srgbClr val="00B0F0"/>
                </a:buClr>
                <a:buFont typeface="Wingdings" pitchFamily="2" charset="2"/>
                <a:buChar char="§"/>
                <a:defRPr spc="-70" baseline="0">
                  <a:solidFill>
                    <a:srgbClr val="666666"/>
                  </a:solidFill>
                  <a:latin typeface="Segoe UI" pitchFamily="34" charset="0"/>
                  <a:ea typeface="Segoe UI" pitchFamily="34" charset="0"/>
                  <a:cs typeface="Segoe UI" pitchFamily="34" charset="0"/>
                </a:defRPr>
              </a:lvl5pPr>
              <a:lvl6pPr marL="2514600" indent="-228600" defTabSz="914400">
                <a:spcBef>
                  <a:spcPct val="20000"/>
                </a:spcBef>
                <a:buFont typeface="Arial" pitchFamily="34" charset="0"/>
                <a:buChar char="•"/>
                <a:defRPr sz="2000"/>
              </a:lvl6pPr>
              <a:lvl7pPr marL="2971800" indent="-228600" defTabSz="914400">
                <a:spcBef>
                  <a:spcPct val="20000"/>
                </a:spcBef>
                <a:buFont typeface="Arial" pitchFamily="34" charset="0"/>
                <a:buChar char="•"/>
                <a:defRPr sz="2000"/>
              </a:lvl7pPr>
              <a:lvl8pPr marL="3429000" indent="-228600" defTabSz="914400">
                <a:spcBef>
                  <a:spcPct val="20000"/>
                </a:spcBef>
                <a:buFont typeface="Arial" pitchFamily="34" charset="0"/>
                <a:buChar char="•"/>
                <a:defRPr sz="2000"/>
              </a:lvl8pPr>
              <a:lvl9pPr marL="3886200" indent="-228600" defTabSz="914400">
                <a:spcBef>
                  <a:spcPct val="20000"/>
                </a:spcBef>
                <a:buFont typeface="Arial" pitchFamily="34" charset="0"/>
                <a:buChar char="•"/>
                <a:defRPr sz="2000"/>
              </a:lvl9pPr>
            </a:lstStyle>
            <a:p>
              <a:pPr marL="89350" marR="0" lvl="0" indent="0" algn="ctr" defTabSz="896203" rtl="0" eaLnBrk="1" fontAlgn="auto" latinLnBrk="0" hangingPunct="1">
                <a:lnSpc>
                  <a:spcPct val="100000"/>
                </a:lnSpc>
                <a:spcBef>
                  <a:spcPts val="2352"/>
                </a:spcBef>
                <a:spcAft>
                  <a:spcPts val="0"/>
                </a:spcAft>
                <a:buClr>
                  <a:srgbClr val="FFFFFF"/>
                </a:buClr>
                <a:buSzPct val="100000"/>
                <a:buFont typeface="Wingdings" pitchFamily="2" charset="2"/>
                <a:buNone/>
                <a:tabLst/>
                <a:defRPr/>
              </a:pPr>
              <a:r>
                <a:rPr kumimoji="0" lang="en-US" sz="1568" b="1" i="0" u="none" strike="noStrike" kern="0" cap="none" spc="-69" normalizeH="0" baseline="0" noProof="0">
                  <a:ln>
                    <a:noFill/>
                  </a:ln>
                  <a:solidFill>
                    <a:srgbClr val="FFFFFF"/>
                  </a:solidFill>
                  <a:effectLst/>
                  <a:uLnTx/>
                  <a:uFillTx/>
                  <a:latin typeface="Segoe UI"/>
                  <a:ea typeface="+mn-ea"/>
                  <a:cs typeface="Segoe UI Light" panose="020B0502040204020203" pitchFamily="34" charset="0"/>
                </a:rPr>
                <a:t>Overview</a:t>
              </a:r>
            </a:p>
          </p:txBody>
        </p:sp>
      </p:grpSp>
      <p:grpSp>
        <p:nvGrpSpPr>
          <p:cNvPr id="12" name="Group 11"/>
          <p:cNvGrpSpPr/>
          <p:nvPr/>
        </p:nvGrpSpPr>
        <p:grpSpPr>
          <a:xfrm>
            <a:off x="377838" y="3685304"/>
            <a:ext cx="11373264" cy="905153"/>
            <a:chOff x="383890" y="1876498"/>
            <a:chExt cx="11604346" cy="923544"/>
          </a:xfrm>
        </p:grpSpPr>
        <p:sp>
          <p:nvSpPr>
            <p:cNvPr id="13" name="Rectangle 12"/>
            <p:cNvSpPr/>
            <p:nvPr/>
          </p:nvSpPr>
          <p:spPr>
            <a:xfrm>
              <a:off x="3094037" y="1876498"/>
              <a:ext cx="8894199" cy="923330"/>
            </a:xfrm>
            <a:prstGeom prst="rect">
              <a:avLst/>
            </a:prstGeom>
            <a:solidFill>
              <a:schemeClr val="tx1">
                <a:lumMod val="10000"/>
                <a:lumOff val="90000"/>
              </a:schemeClr>
            </a:solidFill>
          </p:spPr>
          <p:txBody>
            <a:bodyPr wrap="square" numCol="1">
              <a:spAutoFit/>
            </a:bodyPr>
            <a:lstStyle/>
            <a:p>
              <a:pPr marL="280064" marR="0" lvl="0" indent="-280064" algn="l" defTabSz="9141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764" b="0" i="0" u="none" strike="noStrike" kern="1200" cap="none" spc="0" normalizeH="0" baseline="0" noProof="0" dirty="0">
                  <a:ln>
                    <a:noFill/>
                  </a:ln>
                  <a:solidFill>
                    <a:srgbClr val="505050">
                      <a:lumMod val="75000"/>
                    </a:srgbClr>
                  </a:solidFill>
                  <a:effectLst/>
                  <a:uLnTx/>
                  <a:uFillTx/>
                  <a:latin typeface="Segoe UI Light"/>
                  <a:ea typeface="+mn-ea"/>
                  <a:cs typeface="+mn-cs"/>
                </a:rPr>
                <a:t>Create a consistent entry point and user experience to install available individual applications</a:t>
              </a:r>
            </a:p>
            <a:p>
              <a:pPr marL="280064" marR="0" lvl="0" indent="-280064" algn="l" defTabSz="9141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764" b="0" i="0" u="none" strike="noStrike" kern="1200" cap="none" spc="0" normalizeH="0" baseline="0" noProof="0" dirty="0">
                  <a:ln>
                    <a:noFill/>
                  </a:ln>
                  <a:solidFill>
                    <a:srgbClr val="505050">
                      <a:lumMod val="75000"/>
                    </a:srgbClr>
                  </a:solidFill>
                  <a:effectLst/>
                  <a:uLnTx/>
                  <a:uFillTx/>
                  <a:latin typeface="Segoe UI Light"/>
                  <a:ea typeface="+mn-ea"/>
                  <a:cs typeface="+mn-cs"/>
                </a:rPr>
                <a:t>Limited approval workflow is required in customer environment</a:t>
              </a:r>
            </a:p>
          </p:txBody>
        </p:sp>
        <p:sp>
          <p:nvSpPr>
            <p:cNvPr id="14" name="TextBox 13"/>
            <p:cNvSpPr txBox="1"/>
            <p:nvPr/>
          </p:nvSpPr>
          <p:spPr>
            <a:xfrm>
              <a:off x="383890" y="1876498"/>
              <a:ext cx="2645803" cy="923544"/>
            </a:xfrm>
            <a:prstGeom prst="rect">
              <a:avLst/>
            </a:prstGeom>
            <a:solidFill>
              <a:schemeClr val="accent1"/>
            </a:solidFill>
            <a:ln>
              <a:noFill/>
            </a:ln>
          </p:spPr>
          <p:txBody>
            <a:bodyPr vert="horz" lIns="0" tIns="44676" rIns="89348" bIns="44676" rtlCol="0" anchor="ctr">
              <a:noAutofit/>
            </a:bodyPr>
            <a:lstStyle>
              <a:defPPr>
                <a:defRPr lang="en-US"/>
              </a:defPPr>
              <a:lvl1pPr marL="91164" marR="0" lvl="0" indent="0" algn="ctr" defTabSz="914400" fontAlgn="auto">
                <a:lnSpc>
                  <a:spcPct val="100000"/>
                </a:lnSpc>
                <a:spcBef>
                  <a:spcPts val="2400"/>
                </a:spcBef>
                <a:spcAft>
                  <a:spcPts val="0"/>
                </a:spcAft>
                <a:buClr>
                  <a:srgbClr val="FFFFFF"/>
                </a:buClr>
                <a:buSzPct val="100000"/>
                <a:buFont typeface="Wingdings" pitchFamily="2" charset="2"/>
                <a:buNone/>
                <a:tabLst/>
                <a:defRPr kumimoji="0" sz="1600" b="1" i="0" u="none" strike="noStrike" kern="0" cap="none" spc="-70" normalizeH="0" baseline="0">
                  <a:ln>
                    <a:noFill/>
                  </a:ln>
                  <a:solidFill>
                    <a:srgbClr val="FFFFFF"/>
                  </a:solidFill>
                  <a:effectLst/>
                  <a:uLnTx/>
                  <a:uFillTx/>
                  <a:cs typeface="Segoe UI Light" panose="020B0502040204020203" pitchFamily="34" charset="0"/>
                </a:defRPr>
              </a:lvl1pPr>
              <a:lvl2pPr marL="742950" indent="-285750" defTabSz="914400">
                <a:lnSpc>
                  <a:spcPct val="85000"/>
                </a:lnSpc>
                <a:spcBef>
                  <a:spcPts val="600"/>
                </a:spcBef>
                <a:spcAft>
                  <a:spcPts val="0"/>
                </a:spcAft>
                <a:buClr>
                  <a:srgbClr val="00B0F0"/>
                </a:buClr>
                <a:buSzPct val="100000"/>
                <a:buFont typeface="Wingdings" pitchFamily="2" charset="2"/>
                <a:buChar char="§"/>
                <a:defRPr sz="2000" spc="-70" baseline="0">
                  <a:solidFill>
                    <a:srgbClr val="666666"/>
                  </a:solidFill>
                  <a:latin typeface="Segoe UI" pitchFamily="34" charset="0"/>
                  <a:ea typeface="Segoe UI" pitchFamily="34" charset="0"/>
                  <a:cs typeface="Segoe UI" pitchFamily="34" charset="0"/>
                </a:defRPr>
              </a:lvl2pPr>
              <a:lvl3pPr marL="1143000" indent="-228600" defTabSz="914400">
                <a:lnSpc>
                  <a:spcPct val="85000"/>
                </a:lnSpc>
                <a:spcBef>
                  <a:spcPts val="600"/>
                </a:spcBef>
                <a:spcAft>
                  <a:spcPts val="0"/>
                </a:spcAft>
                <a:buClr>
                  <a:srgbClr val="00B0F0"/>
                </a:buClr>
                <a:buFont typeface="Wingdings" pitchFamily="2" charset="2"/>
                <a:buChar char="§"/>
                <a:defRPr spc="-70" baseline="0">
                  <a:solidFill>
                    <a:srgbClr val="666666"/>
                  </a:solidFill>
                  <a:latin typeface="Segoe UI" pitchFamily="34" charset="0"/>
                  <a:ea typeface="Segoe UI" pitchFamily="34" charset="0"/>
                  <a:cs typeface="Segoe UI" pitchFamily="34" charset="0"/>
                </a:defRPr>
              </a:lvl3pPr>
              <a:lvl4pPr marL="1600200" indent="-228600" defTabSz="914400">
                <a:lnSpc>
                  <a:spcPct val="85000"/>
                </a:lnSpc>
                <a:spcBef>
                  <a:spcPts val="600"/>
                </a:spcBef>
                <a:spcAft>
                  <a:spcPts val="0"/>
                </a:spcAft>
                <a:buClr>
                  <a:srgbClr val="00B0F0"/>
                </a:buClr>
                <a:buFont typeface="Wingdings" pitchFamily="2" charset="2"/>
                <a:buChar char="§"/>
                <a:defRPr spc="-70" baseline="0">
                  <a:solidFill>
                    <a:srgbClr val="666666"/>
                  </a:solidFill>
                  <a:latin typeface="Segoe UI" pitchFamily="34" charset="0"/>
                  <a:ea typeface="Segoe UI" pitchFamily="34" charset="0"/>
                  <a:cs typeface="Segoe UI" pitchFamily="34" charset="0"/>
                </a:defRPr>
              </a:lvl4pPr>
              <a:lvl5pPr marL="2057400" indent="-228600" defTabSz="914400">
                <a:lnSpc>
                  <a:spcPct val="85000"/>
                </a:lnSpc>
                <a:spcBef>
                  <a:spcPts val="600"/>
                </a:spcBef>
                <a:spcAft>
                  <a:spcPts val="0"/>
                </a:spcAft>
                <a:buClr>
                  <a:srgbClr val="00B0F0"/>
                </a:buClr>
                <a:buFont typeface="Wingdings" pitchFamily="2" charset="2"/>
                <a:buChar char="§"/>
                <a:defRPr spc="-70" baseline="0">
                  <a:solidFill>
                    <a:srgbClr val="666666"/>
                  </a:solidFill>
                  <a:latin typeface="Segoe UI" pitchFamily="34" charset="0"/>
                  <a:ea typeface="Segoe UI" pitchFamily="34" charset="0"/>
                  <a:cs typeface="Segoe UI" pitchFamily="34" charset="0"/>
                </a:defRPr>
              </a:lvl5pPr>
              <a:lvl6pPr marL="2514600" indent="-228600" defTabSz="914400">
                <a:spcBef>
                  <a:spcPct val="20000"/>
                </a:spcBef>
                <a:buFont typeface="Arial" pitchFamily="34" charset="0"/>
                <a:buChar char="•"/>
                <a:defRPr sz="2000"/>
              </a:lvl6pPr>
              <a:lvl7pPr marL="2971800" indent="-228600" defTabSz="914400">
                <a:spcBef>
                  <a:spcPct val="20000"/>
                </a:spcBef>
                <a:buFont typeface="Arial" pitchFamily="34" charset="0"/>
                <a:buChar char="•"/>
                <a:defRPr sz="2000"/>
              </a:lvl7pPr>
              <a:lvl8pPr marL="3429000" indent="-228600" defTabSz="914400">
                <a:spcBef>
                  <a:spcPct val="20000"/>
                </a:spcBef>
                <a:buFont typeface="Arial" pitchFamily="34" charset="0"/>
                <a:buChar char="•"/>
                <a:defRPr sz="2000"/>
              </a:lvl8pPr>
              <a:lvl9pPr marL="3886200" indent="-228600" defTabSz="914400">
                <a:spcBef>
                  <a:spcPct val="20000"/>
                </a:spcBef>
                <a:buFont typeface="Arial" pitchFamily="34" charset="0"/>
                <a:buChar char="•"/>
                <a:defRPr sz="2000"/>
              </a:lvl9pPr>
            </a:lstStyle>
            <a:p>
              <a:pPr marL="89350" marR="0" lvl="0" indent="0" algn="ctr" defTabSz="896203" rtl="0" eaLnBrk="1" fontAlgn="auto" latinLnBrk="0" hangingPunct="1">
                <a:lnSpc>
                  <a:spcPct val="100000"/>
                </a:lnSpc>
                <a:spcBef>
                  <a:spcPts val="2352"/>
                </a:spcBef>
                <a:spcAft>
                  <a:spcPts val="0"/>
                </a:spcAft>
                <a:buClr>
                  <a:srgbClr val="FFFFFF"/>
                </a:buClr>
                <a:buSzPct val="100000"/>
                <a:buFont typeface="Wingdings" pitchFamily="2" charset="2"/>
                <a:buNone/>
                <a:tabLst/>
                <a:defRPr/>
              </a:pPr>
              <a:r>
                <a:rPr kumimoji="0" lang="en-US" sz="1568" b="1" i="0" u="none" strike="noStrike" kern="0" cap="none" spc="-69" normalizeH="0" baseline="0" noProof="0" dirty="0">
                  <a:ln>
                    <a:noFill/>
                  </a:ln>
                  <a:solidFill>
                    <a:srgbClr val="FFFFFF"/>
                  </a:solidFill>
                  <a:effectLst/>
                  <a:uLnTx/>
                  <a:uFillTx/>
                  <a:latin typeface="Segoe UI"/>
                  <a:ea typeface="+mn-ea"/>
                  <a:cs typeface="Segoe UI Light" panose="020B0502040204020203" pitchFamily="34" charset="0"/>
                </a:rPr>
                <a:t>Usage Scenarios</a:t>
              </a:r>
            </a:p>
          </p:txBody>
        </p:sp>
      </p:grpSp>
      <p:grpSp>
        <p:nvGrpSpPr>
          <p:cNvPr id="15" name="Group 14"/>
          <p:cNvGrpSpPr/>
          <p:nvPr/>
        </p:nvGrpSpPr>
        <p:grpSpPr>
          <a:xfrm>
            <a:off x="377838" y="4680235"/>
            <a:ext cx="11373264" cy="1176427"/>
            <a:chOff x="383890" y="1876498"/>
            <a:chExt cx="11604346" cy="1200329"/>
          </a:xfrm>
        </p:grpSpPr>
        <p:sp>
          <p:nvSpPr>
            <p:cNvPr id="16" name="Rectangle 15"/>
            <p:cNvSpPr/>
            <p:nvPr/>
          </p:nvSpPr>
          <p:spPr>
            <a:xfrm>
              <a:off x="3094037" y="1876498"/>
              <a:ext cx="8894199" cy="1200329"/>
            </a:xfrm>
            <a:prstGeom prst="rect">
              <a:avLst/>
            </a:prstGeom>
            <a:solidFill>
              <a:schemeClr val="tx1">
                <a:lumMod val="10000"/>
                <a:lumOff val="90000"/>
              </a:schemeClr>
            </a:solidFill>
          </p:spPr>
          <p:txBody>
            <a:bodyPr wrap="square" numCol="1">
              <a:spAutoFit/>
            </a:bodyPr>
            <a:lstStyle/>
            <a:p>
              <a:pPr marL="280064" marR="0" lvl="0" indent="-280064" algn="l" defTabSz="9141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764" b="0" i="0" u="none" strike="noStrike" kern="1200" cap="none" spc="0" normalizeH="0" baseline="0" noProof="0" dirty="0">
                  <a:ln>
                    <a:noFill/>
                  </a:ln>
                  <a:solidFill>
                    <a:srgbClr val="505050">
                      <a:lumMod val="75000"/>
                    </a:srgbClr>
                  </a:solidFill>
                  <a:effectLst/>
                  <a:uLnTx/>
                  <a:uFillTx/>
                  <a:latin typeface="Segoe UI Light"/>
                  <a:ea typeface="+mn-ea"/>
                  <a:cs typeface="+mn-cs"/>
                </a:rPr>
                <a:t>Application Catalog and Company Portal both require supporting System Center Configuration Manager infrastructure to operate</a:t>
              </a:r>
            </a:p>
            <a:p>
              <a:pPr marL="280064" marR="0" lvl="0" indent="-280064" algn="l" defTabSz="9141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764" b="0" i="0" u="none" strike="noStrike" kern="1200" cap="none" spc="0" normalizeH="0" baseline="0" noProof="0" dirty="0">
                  <a:ln>
                    <a:noFill/>
                  </a:ln>
                  <a:solidFill>
                    <a:srgbClr val="505050">
                      <a:lumMod val="75000"/>
                    </a:srgbClr>
                  </a:solidFill>
                  <a:effectLst/>
                  <a:uLnTx/>
                  <a:uFillTx/>
                  <a:latin typeface="Segoe UI Light"/>
                  <a:ea typeface="+mn-ea"/>
                  <a:cs typeface="+mn-cs"/>
                </a:rPr>
                <a:t>Company Portal also requires Company Portal application to be installed on Windows 10 devices</a:t>
              </a:r>
            </a:p>
          </p:txBody>
        </p:sp>
        <p:sp>
          <p:nvSpPr>
            <p:cNvPr id="17" name="TextBox 16"/>
            <p:cNvSpPr txBox="1"/>
            <p:nvPr/>
          </p:nvSpPr>
          <p:spPr>
            <a:xfrm>
              <a:off x="383890" y="1876498"/>
              <a:ext cx="2645803" cy="1197864"/>
            </a:xfrm>
            <a:prstGeom prst="rect">
              <a:avLst/>
            </a:prstGeom>
            <a:solidFill>
              <a:schemeClr val="accent1"/>
            </a:solidFill>
            <a:ln>
              <a:noFill/>
            </a:ln>
          </p:spPr>
          <p:txBody>
            <a:bodyPr vert="horz" lIns="0" tIns="44676" rIns="89348" bIns="44676" rtlCol="0" anchor="ctr">
              <a:noAutofit/>
            </a:bodyPr>
            <a:lstStyle>
              <a:defPPr>
                <a:defRPr lang="en-US"/>
              </a:defPPr>
              <a:lvl1pPr marL="91164" marR="0" lvl="0" indent="0" algn="ctr" defTabSz="914400" fontAlgn="auto">
                <a:lnSpc>
                  <a:spcPct val="100000"/>
                </a:lnSpc>
                <a:spcBef>
                  <a:spcPts val="2400"/>
                </a:spcBef>
                <a:spcAft>
                  <a:spcPts val="0"/>
                </a:spcAft>
                <a:buClr>
                  <a:srgbClr val="FFFFFF"/>
                </a:buClr>
                <a:buSzPct val="100000"/>
                <a:buFont typeface="Wingdings" pitchFamily="2" charset="2"/>
                <a:buNone/>
                <a:tabLst/>
                <a:defRPr kumimoji="0" sz="1600" b="1" i="0" u="none" strike="noStrike" kern="0" cap="none" spc="-70" normalizeH="0" baseline="0">
                  <a:ln>
                    <a:noFill/>
                  </a:ln>
                  <a:solidFill>
                    <a:srgbClr val="FFFFFF"/>
                  </a:solidFill>
                  <a:effectLst/>
                  <a:uLnTx/>
                  <a:uFillTx/>
                  <a:cs typeface="Segoe UI Light" panose="020B0502040204020203" pitchFamily="34" charset="0"/>
                </a:defRPr>
              </a:lvl1pPr>
              <a:lvl2pPr marL="742950" indent="-285750" defTabSz="914400">
                <a:lnSpc>
                  <a:spcPct val="85000"/>
                </a:lnSpc>
                <a:spcBef>
                  <a:spcPts val="600"/>
                </a:spcBef>
                <a:spcAft>
                  <a:spcPts val="0"/>
                </a:spcAft>
                <a:buClr>
                  <a:srgbClr val="00B0F0"/>
                </a:buClr>
                <a:buSzPct val="100000"/>
                <a:buFont typeface="Wingdings" pitchFamily="2" charset="2"/>
                <a:buChar char="§"/>
                <a:defRPr sz="2000" spc="-70" baseline="0">
                  <a:solidFill>
                    <a:srgbClr val="666666"/>
                  </a:solidFill>
                  <a:latin typeface="Segoe UI" pitchFamily="34" charset="0"/>
                  <a:ea typeface="Segoe UI" pitchFamily="34" charset="0"/>
                  <a:cs typeface="Segoe UI" pitchFamily="34" charset="0"/>
                </a:defRPr>
              </a:lvl2pPr>
              <a:lvl3pPr marL="1143000" indent="-228600" defTabSz="914400">
                <a:lnSpc>
                  <a:spcPct val="85000"/>
                </a:lnSpc>
                <a:spcBef>
                  <a:spcPts val="600"/>
                </a:spcBef>
                <a:spcAft>
                  <a:spcPts val="0"/>
                </a:spcAft>
                <a:buClr>
                  <a:srgbClr val="00B0F0"/>
                </a:buClr>
                <a:buFont typeface="Wingdings" pitchFamily="2" charset="2"/>
                <a:buChar char="§"/>
                <a:defRPr spc="-70" baseline="0">
                  <a:solidFill>
                    <a:srgbClr val="666666"/>
                  </a:solidFill>
                  <a:latin typeface="Segoe UI" pitchFamily="34" charset="0"/>
                  <a:ea typeface="Segoe UI" pitchFamily="34" charset="0"/>
                  <a:cs typeface="Segoe UI" pitchFamily="34" charset="0"/>
                </a:defRPr>
              </a:lvl3pPr>
              <a:lvl4pPr marL="1600200" indent="-228600" defTabSz="914400">
                <a:lnSpc>
                  <a:spcPct val="85000"/>
                </a:lnSpc>
                <a:spcBef>
                  <a:spcPts val="600"/>
                </a:spcBef>
                <a:spcAft>
                  <a:spcPts val="0"/>
                </a:spcAft>
                <a:buClr>
                  <a:srgbClr val="00B0F0"/>
                </a:buClr>
                <a:buFont typeface="Wingdings" pitchFamily="2" charset="2"/>
                <a:buChar char="§"/>
                <a:defRPr spc="-70" baseline="0">
                  <a:solidFill>
                    <a:srgbClr val="666666"/>
                  </a:solidFill>
                  <a:latin typeface="Segoe UI" pitchFamily="34" charset="0"/>
                  <a:ea typeface="Segoe UI" pitchFamily="34" charset="0"/>
                  <a:cs typeface="Segoe UI" pitchFamily="34" charset="0"/>
                </a:defRPr>
              </a:lvl4pPr>
              <a:lvl5pPr marL="2057400" indent="-228600" defTabSz="914400">
                <a:lnSpc>
                  <a:spcPct val="85000"/>
                </a:lnSpc>
                <a:spcBef>
                  <a:spcPts val="600"/>
                </a:spcBef>
                <a:spcAft>
                  <a:spcPts val="0"/>
                </a:spcAft>
                <a:buClr>
                  <a:srgbClr val="00B0F0"/>
                </a:buClr>
                <a:buFont typeface="Wingdings" pitchFamily="2" charset="2"/>
                <a:buChar char="§"/>
                <a:defRPr spc="-70" baseline="0">
                  <a:solidFill>
                    <a:srgbClr val="666666"/>
                  </a:solidFill>
                  <a:latin typeface="Segoe UI" pitchFamily="34" charset="0"/>
                  <a:ea typeface="Segoe UI" pitchFamily="34" charset="0"/>
                  <a:cs typeface="Segoe UI" pitchFamily="34" charset="0"/>
                </a:defRPr>
              </a:lvl5pPr>
              <a:lvl6pPr marL="2514600" indent="-228600" defTabSz="914400">
                <a:spcBef>
                  <a:spcPct val="20000"/>
                </a:spcBef>
                <a:buFont typeface="Arial" pitchFamily="34" charset="0"/>
                <a:buChar char="•"/>
                <a:defRPr sz="2000"/>
              </a:lvl6pPr>
              <a:lvl7pPr marL="2971800" indent="-228600" defTabSz="914400">
                <a:spcBef>
                  <a:spcPct val="20000"/>
                </a:spcBef>
                <a:buFont typeface="Arial" pitchFamily="34" charset="0"/>
                <a:buChar char="•"/>
                <a:defRPr sz="2000"/>
              </a:lvl7pPr>
              <a:lvl8pPr marL="3429000" indent="-228600" defTabSz="914400">
                <a:spcBef>
                  <a:spcPct val="20000"/>
                </a:spcBef>
                <a:buFont typeface="Arial" pitchFamily="34" charset="0"/>
                <a:buChar char="•"/>
                <a:defRPr sz="2000"/>
              </a:lvl8pPr>
              <a:lvl9pPr marL="3886200" indent="-228600" defTabSz="914400">
                <a:spcBef>
                  <a:spcPct val="20000"/>
                </a:spcBef>
                <a:buFont typeface="Arial" pitchFamily="34" charset="0"/>
                <a:buChar char="•"/>
                <a:defRPr sz="2000"/>
              </a:lvl9pPr>
            </a:lstStyle>
            <a:p>
              <a:pPr marL="89350" marR="0" lvl="0" indent="0" algn="ctr" defTabSz="896203" rtl="0" eaLnBrk="1" fontAlgn="auto" latinLnBrk="0" hangingPunct="1">
                <a:lnSpc>
                  <a:spcPct val="100000"/>
                </a:lnSpc>
                <a:spcBef>
                  <a:spcPts val="2352"/>
                </a:spcBef>
                <a:spcAft>
                  <a:spcPts val="0"/>
                </a:spcAft>
                <a:buClr>
                  <a:srgbClr val="FFFFFF"/>
                </a:buClr>
                <a:buSzPct val="100000"/>
                <a:buFont typeface="Wingdings" pitchFamily="2" charset="2"/>
                <a:buNone/>
                <a:tabLst/>
                <a:defRPr/>
              </a:pPr>
              <a:r>
                <a:rPr kumimoji="0" lang="en-US" sz="1568" b="1" i="0" u="none" strike="noStrike" kern="0" cap="none" spc="-69" normalizeH="0" baseline="0" noProof="0">
                  <a:ln>
                    <a:noFill/>
                  </a:ln>
                  <a:solidFill>
                    <a:srgbClr val="FFFFFF"/>
                  </a:solidFill>
                  <a:effectLst/>
                  <a:uLnTx/>
                  <a:uFillTx/>
                  <a:latin typeface="Segoe UI"/>
                  <a:ea typeface="+mn-ea"/>
                  <a:cs typeface="Segoe UI Light" panose="020B0502040204020203" pitchFamily="34" charset="0"/>
                </a:rPr>
                <a:t>Requirements</a:t>
              </a:r>
            </a:p>
          </p:txBody>
        </p:sp>
      </p:grpSp>
      <p:sp>
        <p:nvSpPr>
          <p:cNvPr id="3" name="Rectangle 2">
            <a:extLst>
              <a:ext uri="{FF2B5EF4-FFF2-40B4-BE49-F238E27FC236}">
                <a16:creationId xmlns:a16="http://schemas.microsoft.com/office/drawing/2014/main" id="{1681AC1F-7E0D-48C4-AEE1-FAD9363D6D44}"/>
              </a:ext>
            </a:extLst>
          </p:cNvPr>
          <p:cNvSpPr/>
          <p:nvPr/>
        </p:nvSpPr>
        <p:spPr>
          <a:xfrm>
            <a:off x="4385522" y="6132800"/>
            <a:ext cx="4391715" cy="369332"/>
          </a:xfrm>
          <a:prstGeom prst="rect">
            <a:avLst/>
          </a:prstGeom>
        </p:spPr>
        <p:txBody>
          <a:bodyPr wrap="none">
            <a:spAutoFit/>
          </a:bodyPr>
          <a:lstStyle/>
          <a:p>
            <a:pPr lvl="0" defTabSz="914180">
              <a:defRPr/>
            </a:pPr>
            <a:r>
              <a:rPr lang="en-US" b="1" dirty="0">
                <a:solidFill>
                  <a:srgbClr val="505050">
                    <a:lumMod val="75000"/>
                  </a:srgbClr>
                </a:solidFill>
              </a:rPr>
              <a:t>Application Catalog &amp; Company Portal</a:t>
            </a:r>
          </a:p>
        </p:txBody>
      </p:sp>
      <p:pic>
        <p:nvPicPr>
          <p:cNvPr id="2054" name="Picture 6" descr="Resultado de imagen para sccm company portal">
            <a:extLst>
              <a:ext uri="{FF2B5EF4-FFF2-40B4-BE49-F238E27FC236}">
                <a16:creationId xmlns:a16="http://schemas.microsoft.com/office/drawing/2014/main" id="{2D96867D-D58A-496E-AB92-8B83ADFA75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3655" y="1055078"/>
            <a:ext cx="7304690" cy="4987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04392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15"/>
                                        </p:tgtEl>
                                      </p:cBhvr>
                                    </p:animEffect>
                                    <p:set>
                                      <p:cBhvr>
                                        <p:cTn id="18" dur="1" fill="hold">
                                          <p:stCondLst>
                                            <p:cond delay="499"/>
                                          </p:stCondLst>
                                        </p:cTn>
                                        <p:tgtEl>
                                          <p:spTgt spid="15"/>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12"/>
                                        </p:tgtEl>
                                      </p:cBhvr>
                                    </p:animEffect>
                                    <p:set>
                                      <p:cBhvr>
                                        <p:cTn id="21" dur="1" fill="hold">
                                          <p:stCondLst>
                                            <p:cond delay="499"/>
                                          </p:stCondLst>
                                        </p:cTn>
                                        <p:tgtEl>
                                          <p:spTgt spid="12"/>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2054"/>
                                        </p:tgtEl>
                                        <p:attrNameLst>
                                          <p:attrName>style.visibility</p:attrName>
                                        </p:attrNameLst>
                                      </p:cBhvr>
                                      <p:to>
                                        <p:strVal val="visible"/>
                                      </p:to>
                                    </p:set>
                                    <p:animEffect transition="in" filter="fade">
                                      <p:cBhvr>
                                        <p:cTn id="32" dur="500"/>
                                        <p:tgtEl>
                                          <p:spTgt spid="205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3"/>
                                        </p:tgtEl>
                                      </p:cBhvr>
                                    </p:animEffect>
                                    <p:set>
                                      <p:cBhvr>
                                        <p:cTn id="37" dur="1" fill="hold">
                                          <p:stCondLst>
                                            <p:cond delay="499"/>
                                          </p:stCondLst>
                                        </p:cTn>
                                        <p:tgtEl>
                                          <p:spTgt spid="3"/>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2054"/>
                                        </p:tgtEl>
                                      </p:cBhvr>
                                    </p:animEffect>
                                    <p:set>
                                      <p:cBhvr>
                                        <p:cTn id="40" dur="1" fill="hold">
                                          <p:stCondLst>
                                            <p:cond delay="499"/>
                                          </p:stCondLst>
                                        </p:cTn>
                                        <p:tgtEl>
                                          <p:spTgt spid="20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a:ln w="0"/>
                <a:solidFill>
                  <a:schemeClr val="accent1"/>
                </a:solidFill>
                <a:effectLst>
                  <a:outerShdw blurRad="38100" dist="25400" dir="5400000" algn="ctr" rotWithShape="0">
                    <a:srgbClr val="6E747A">
                      <a:alpha val="43000"/>
                    </a:srgbClr>
                  </a:outerShdw>
                </a:effectLst>
              </a:rPr>
              <a:t>SCCM</a:t>
            </a:r>
            <a:r>
              <a:rPr lang="en-US" dirty="0"/>
              <a:t> Software update point</a:t>
            </a:r>
          </a:p>
        </p:txBody>
      </p:sp>
      <p:grpSp>
        <p:nvGrpSpPr>
          <p:cNvPr id="11" name="Group 10"/>
          <p:cNvGrpSpPr/>
          <p:nvPr/>
        </p:nvGrpSpPr>
        <p:grpSpPr>
          <a:xfrm>
            <a:off x="207696" y="2010030"/>
            <a:ext cx="11373264" cy="636296"/>
            <a:chOff x="383890" y="1876498"/>
            <a:chExt cx="11604346" cy="649224"/>
          </a:xfrm>
        </p:grpSpPr>
        <p:sp>
          <p:nvSpPr>
            <p:cNvPr id="12" name="Rectangle 11"/>
            <p:cNvSpPr/>
            <p:nvPr/>
          </p:nvSpPr>
          <p:spPr>
            <a:xfrm>
              <a:off x="3094037" y="1876498"/>
              <a:ext cx="8894199" cy="646331"/>
            </a:xfrm>
            <a:prstGeom prst="rect">
              <a:avLst/>
            </a:prstGeom>
            <a:solidFill>
              <a:schemeClr val="tx1">
                <a:lumMod val="10000"/>
                <a:lumOff val="90000"/>
              </a:schemeClr>
            </a:solidFill>
          </p:spPr>
          <p:txBody>
            <a:bodyPr wrap="square" numCol="1">
              <a:spAutoFit/>
            </a:bodyPr>
            <a:lstStyle/>
            <a:p>
              <a:pPr marL="0" marR="0" lvl="0" indent="0" algn="l" defTabSz="914180" rtl="0" eaLnBrk="1" fontAlgn="auto" latinLnBrk="0" hangingPunct="1">
                <a:lnSpc>
                  <a:spcPct val="100000"/>
                </a:lnSpc>
                <a:spcBef>
                  <a:spcPts val="0"/>
                </a:spcBef>
                <a:spcAft>
                  <a:spcPts val="0"/>
                </a:spcAft>
                <a:buClrTx/>
                <a:buSzTx/>
                <a:buFontTx/>
                <a:buNone/>
                <a:tabLst/>
                <a:defRPr/>
              </a:pPr>
              <a:r>
                <a:rPr kumimoji="0" lang="en-US" sz="1764" b="0" i="0" u="none" strike="noStrike" kern="1200" cap="none" spc="0" normalizeH="0" baseline="0" noProof="0" dirty="0">
                  <a:ln>
                    <a:noFill/>
                  </a:ln>
                  <a:solidFill>
                    <a:srgbClr val="505050">
                      <a:lumMod val="75000"/>
                    </a:srgbClr>
                  </a:solidFill>
                  <a:effectLst/>
                  <a:uLnTx/>
                  <a:uFillTx/>
                  <a:latin typeface="Segoe UI Light"/>
                  <a:ea typeface="+mn-ea"/>
                  <a:cs typeface="+mn-cs"/>
                </a:rPr>
                <a:t>System Center Configuration Manager capability to manage, deploy and monitor quality and feature updates</a:t>
              </a:r>
            </a:p>
          </p:txBody>
        </p:sp>
        <p:sp>
          <p:nvSpPr>
            <p:cNvPr id="13" name="TextBox 12"/>
            <p:cNvSpPr txBox="1"/>
            <p:nvPr/>
          </p:nvSpPr>
          <p:spPr>
            <a:xfrm>
              <a:off x="383890" y="1876498"/>
              <a:ext cx="2645803" cy="649224"/>
            </a:xfrm>
            <a:prstGeom prst="rect">
              <a:avLst/>
            </a:prstGeom>
            <a:solidFill>
              <a:schemeClr val="accent1"/>
            </a:solidFill>
            <a:ln>
              <a:noFill/>
            </a:ln>
          </p:spPr>
          <p:txBody>
            <a:bodyPr vert="horz" lIns="0" tIns="44676" rIns="89348" bIns="44676" rtlCol="0" anchor="ctr">
              <a:noAutofit/>
            </a:bodyPr>
            <a:lstStyle>
              <a:defPPr>
                <a:defRPr lang="en-US"/>
              </a:defPPr>
              <a:lvl1pPr marL="91164" marR="0" lvl="0" indent="0" algn="ctr" defTabSz="914400" fontAlgn="auto">
                <a:lnSpc>
                  <a:spcPct val="100000"/>
                </a:lnSpc>
                <a:spcBef>
                  <a:spcPts val="2400"/>
                </a:spcBef>
                <a:spcAft>
                  <a:spcPts val="0"/>
                </a:spcAft>
                <a:buClr>
                  <a:srgbClr val="FFFFFF"/>
                </a:buClr>
                <a:buSzPct val="100000"/>
                <a:buFont typeface="Wingdings" pitchFamily="2" charset="2"/>
                <a:buNone/>
                <a:tabLst/>
                <a:defRPr kumimoji="0" sz="1600" b="1" i="0" u="none" strike="noStrike" kern="0" cap="none" spc="-70" normalizeH="0" baseline="0">
                  <a:ln>
                    <a:noFill/>
                  </a:ln>
                  <a:solidFill>
                    <a:srgbClr val="FFFFFF"/>
                  </a:solidFill>
                  <a:effectLst/>
                  <a:uLnTx/>
                  <a:uFillTx/>
                  <a:cs typeface="Segoe UI Light" panose="020B0502040204020203" pitchFamily="34" charset="0"/>
                </a:defRPr>
              </a:lvl1pPr>
              <a:lvl2pPr marL="742950" indent="-285750" defTabSz="914400">
                <a:lnSpc>
                  <a:spcPct val="85000"/>
                </a:lnSpc>
                <a:spcBef>
                  <a:spcPts val="600"/>
                </a:spcBef>
                <a:spcAft>
                  <a:spcPts val="0"/>
                </a:spcAft>
                <a:buClr>
                  <a:srgbClr val="00B0F0"/>
                </a:buClr>
                <a:buSzPct val="100000"/>
                <a:buFont typeface="Wingdings" pitchFamily="2" charset="2"/>
                <a:buChar char="§"/>
                <a:defRPr sz="2000" spc="-70" baseline="0">
                  <a:solidFill>
                    <a:srgbClr val="666666"/>
                  </a:solidFill>
                  <a:latin typeface="Segoe UI" pitchFamily="34" charset="0"/>
                  <a:ea typeface="Segoe UI" pitchFamily="34" charset="0"/>
                  <a:cs typeface="Segoe UI" pitchFamily="34" charset="0"/>
                </a:defRPr>
              </a:lvl2pPr>
              <a:lvl3pPr marL="1143000" indent="-228600" defTabSz="914400">
                <a:lnSpc>
                  <a:spcPct val="85000"/>
                </a:lnSpc>
                <a:spcBef>
                  <a:spcPts val="600"/>
                </a:spcBef>
                <a:spcAft>
                  <a:spcPts val="0"/>
                </a:spcAft>
                <a:buClr>
                  <a:srgbClr val="00B0F0"/>
                </a:buClr>
                <a:buFont typeface="Wingdings" pitchFamily="2" charset="2"/>
                <a:buChar char="§"/>
                <a:defRPr spc="-70" baseline="0">
                  <a:solidFill>
                    <a:srgbClr val="666666"/>
                  </a:solidFill>
                  <a:latin typeface="Segoe UI" pitchFamily="34" charset="0"/>
                  <a:ea typeface="Segoe UI" pitchFamily="34" charset="0"/>
                  <a:cs typeface="Segoe UI" pitchFamily="34" charset="0"/>
                </a:defRPr>
              </a:lvl3pPr>
              <a:lvl4pPr marL="1600200" indent="-228600" defTabSz="914400">
                <a:lnSpc>
                  <a:spcPct val="85000"/>
                </a:lnSpc>
                <a:spcBef>
                  <a:spcPts val="600"/>
                </a:spcBef>
                <a:spcAft>
                  <a:spcPts val="0"/>
                </a:spcAft>
                <a:buClr>
                  <a:srgbClr val="00B0F0"/>
                </a:buClr>
                <a:buFont typeface="Wingdings" pitchFamily="2" charset="2"/>
                <a:buChar char="§"/>
                <a:defRPr spc="-70" baseline="0">
                  <a:solidFill>
                    <a:srgbClr val="666666"/>
                  </a:solidFill>
                  <a:latin typeface="Segoe UI" pitchFamily="34" charset="0"/>
                  <a:ea typeface="Segoe UI" pitchFamily="34" charset="0"/>
                  <a:cs typeface="Segoe UI" pitchFamily="34" charset="0"/>
                </a:defRPr>
              </a:lvl4pPr>
              <a:lvl5pPr marL="2057400" indent="-228600" defTabSz="914400">
                <a:lnSpc>
                  <a:spcPct val="85000"/>
                </a:lnSpc>
                <a:spcBef>
                  <a:spcPts val="600"/>
                </a:spcBef>
                <a:spcAft>
                  <a:spcPts val="0"/>
                </a:spcAft>
                <a:buClr>
                  <a:srgbClr val="00B0F0"/>
                </a:buClr>
                <a:buFont typeface="Wingdings" pitchFamily="2" charset="2"/>
                <a:buChar char="§"/>
                <a:defRPr spc="-70" baseline="0">
                  <a:solidFill>
                    <a:srgbClr val="666666"/>
                  </a:solidFill>
                  <a:latin typeface="Segoe UI" pitchFamily="34" charset="0"/>
                  <a:ea typeface="Segoe UI" pitchFamily="34" charset="0"/>
                  <a:cs typeface="Segoe UI" pitchFamily="34" charset="0"/>
                </a:defRPr>
              </a:lvl5pPr>
              <a:lvl6pPr marL="2514600" indent="-228600" defTabSz="914400">
                <a:spcBef>
                  <a:spcPct val="20000"/>
                </a:spcBef>
                <a:buFont typeface="Arial" pitchFamily="34" charset="0"/>
                <a:buChar char="•"/>
                <a:defRPr sz="2000"/>
              </a:lvl6pPr>
              <a:lvl7pPr marL="2971800" indent="-228600" defTabSz="914400">
                <a:spcBef>
                  <a:spcPct val="20000"/>
                </a:spcBef>
                <a:buFont typeface="Arial" pitchFamily="34" charset="0"/>
                <a:buChar char="•"/>
                <a:defRPr sz="2000"/>
              </a:lvl7pPr>
              <a:lvl8pPr marL="3429000" indent="-228600" defTabSz="914400">
                <a:spcBef>
                  <a:spcPct val="20000"/>
                </a:spcBef>
                <a:buFont typeface="Arial" pitchFamily="34" charset="0"/>
                <a:buChar char="•"/>
                <a:defRPr sz="2000"/>
              </a:lvl8pPr>
              <a:lvl9pPr marL="3886200" indent="-228600" defTabSz="914400">
                <a:spcBef>
                  <a:spcPct val="20000"/>
                </a:spcBef>
                <a:buFont typeface="Arial" pitchFamily="34" charset="0"/>
                <a:buChar char="•"/>
                <a:defRPr sz="2000"/>
              </a:lvl9pPr>
            </a:lstStyle>
            <a:p>
              <a:pPr marL="89350" marR="0" lvl="0" indent="0" algn="ctr" defTabSz="896203" rtl="0" eaLnBrk="1" fontAlgn="auto" latinLnBrk="0" hangingPunct="1">
                <a:lnSpc>
                  <a:spcPct val="100000"/>
                </a:lnSpc>
                <a:spcBef>
                  <a:spcPts val="2352"/>
                </a:spcBef>
                <a:spcAft>
                  <a:spcPts val="0"/>
                </a:spcAft>
                <a:buClr>
                  <a:srgbClr val="FFFFFF"/>
                </a:buClr>
                <a:buSzPct val="100000"/>
                <a:buFont typeface="Wingdings" pitchFamily="2" charset="2"/>
                <a:buNone/>
                <a:tabLst/>
                <a:defRPr/>
              </a:pPr>
              <a:r>
                <a:rPr kumimoji="0" lang="en-US" sz="1568" b="1" i="0" u="none" strike="noStrike" kern="0" cap="none" spc="-69" normalizeH="0" baseline="0" noProof="0">
                  <a:ln>
                    <a:noFill/>
                  </a:ln>
                  <a:solidFill>
                    <a:srgbClr val="FFFFFF"/>
                  </a:solidFill>
                  <a:effectLst/>
                  <a:uLnTx/>
                  <a:uFillTx/>
                  <a:latin typeface="Segoe UI"/>
                  <a:ea typeface="+mn-ea"/>
                  <a:cs typeface="Segoe UI Light" panose="020B0502040204020203" pitchFamily="34" charset="0"/>
                </a:rPr>
                <a:t>Overview</a:t>
              </a:r>
            </a:p>
          </p:txBody>
        </p:sp>
      </p:grpSp>
      <p:grpSp>
        <p:nvGrpSpPr>
          <p:cNvPr id="14" name="Group 13"/>
          <p:cNvGrpSpPr/>
          <p:nvPr/>
        </p:nvGrpSpPr>
        <p:grpSpPr>
          <a:xfrm>
            <a:off x="207696" y="2723761"/>
            <a:ext cx="11373264" cy="636296"/>
            <a:chOff x="383890" y="1876498"/>
            <a:chExt cx="11604346" cy="649224"/>
          </a:xfrm>
        </p:grpSpPr>
        <p:sp>
          <p:nvSpPr>
            <p:cNvPr id="15" name="Rectangle 14"/>
            <p:cNvSpPr/>
            <p:nvPr/>
          </p:nvSpPr>
          <p:spPr>
            <a:xfrm>
              <a:off x="3094037" y="1876498"/>
              <a:ext cx="8894199" cy="646331"/>
            </a:xfrm>
            <a:prstGeom prst="rect">
              <a:avLst/>
            </a:prstGeom>
            <a:solidFill>
              <a:schemeClr val="tx1">
                <a:lumMod val="10000"/>
                <a:lumOff val="90000"/>
              </a:schemeClr>
            </a:solidFill>
          </p:spPr>
          <p:txBody>
            <a:bodyPr wrap="square" numCol="1">
              <a:spAutoFit/>
            </a:bodyPr>
            <a:lstStyle/>
            <a:p>
              <a:pPr marL="280064" marR="0" lvl="0" indent="-280064" algn="l" defTabSz="9141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764" b="0" i="0" u="none" strike="noStrike" kern="1200" cap="none" spc="0" normalizeH="0" baseline="0" noProof="0" dirty="0">
                  <a:ln>
                    <a:noFill/>
                  </a:ln>
                  <a:solidFill>
                    <a:srgbClr val="505050">
                      <a:lumMod val="75000"/>
                    </a:srgbClr>
                  </a:solidFill>
                  <a:effectLst/>
                  <a:uLnTx/>
                  <a:uFillTx/>
                  <a:latin typeface="Segoe UI Light"/>
                  <a:ea typeface="+mn-ea"/>
                  <a:cs typeface="+mn-cs"/>
                </a:rPr>
                <a:t>Process unchanged from previous operating systems</a:t>
              </a:r>
            </a:p>
            <a:p>
              <a:pPr marL="280064" marR="0" lvl="0" indent="-280064" algn="l" defTabSz="9141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764" b="0" i="0" u="none" strike="noStrike" kern="1200" cap="none" spc="0" normalizeH="0" baseline="0" noProof="0" dirty="0">
                  <a:ln>
                    <a:noFill/>
                  </a:ln>
                  <a:solidFill>
                    <a:srgbClr val="505050">
                      <a:lumMod val="75000"/>
                    </a:srgbClr>
                  </a:solidFill>
                  <a:effectLst/>
                  <a:uLnTx/>
                  <a:uFillTx/>
                  <a:latin typeface="Segoe UI Light"/>
                  <a:ea typeface="+mn-ea"/>
                  <a:cs typeface="+mn-cs"/>
                </a:rPr>
                <a:t>Select Windows 10 product in administrative console to synchronize updates</a:t>
              </a:r>
            </a:p>
          </p:txBody>
        </p:sp>
        <p:sp>
          <p:nvSpPr>
            <p:cNvPr id="16" name="TextBox 15"/>
            <p:cNvSpPr txBox="1"/>
            <p:nvPr/>
          </p:nvSpPr>
          <p:spPr>
            <a:xfrm>
              <a:off x="383890" y="1876498"/>
              <a:ext cx="2645803" cy="649224"/>
            </a:xfrm>
            <a:prstGeom prst="rect">
              <a:avLst/>
            </a:prstGeom>
            <a:solidFill>
              <a:schemeClr val="accent1"/>
            </a:solidFill>
            <a:ln>
              <a:noFill/>
            </a:ln>
          </p:spPr>
          <p:txBody>
            <a:bodyPr vert="horz" lIns="0" tIns="44676" rIns="89348" bIns="44676" rtlCol="0" anchor="ctr">
              <a:noAutofit/>
            </a:bodyPr>
            <a:lstStyle>
              <a:defPPr>
                <a:defRPr lang="en-US"/>
              </a:defPPr>
              <a:lvl1pPr marL="91164" marR="0" lvl="0" indent="0" algn="ctr" defTabSz="914400" fontAlgn="auto">
                <a:lnSpc>
                  <a:spcPct val="100000"/>
                </a:lnSpc>
                <a:spcBef>
                  <a:spcPts val="2400"/>
                </a:spcBef>
                <a:spcAft>
                  <a:spcPts val="0"/>
                </a:spcAft>
                <a:buClr>
                  <a:srgbClr val="FFFFFF"/>
                </a:buClr>
                <a:buSzPct val="100000"/>
                <a:buFont typeface="Wingdings" pitchFamily="2" charset="2"/>
                <a:buNone/>
                <a:tabLst/>
                <a:defRPr kumimoji="0" sz="1600" b="1" i="0" u="none" strike="noStrike" kern="0" cap="none" spc="-70" normalizeH="0" baseline="0">
                  <a:ln>
                    <a:noFill/>
                  </a:ln>
                  <a:solidFill>
                    <a:srgbClr val="FFFFFF"/>
                  </a:solidFill>
                  <a:effectLst/>
                  <a:uLnTx/>
                  <a:uFillTx/>
                  <a:cs typeface="Segoe UI Light" panose="020B0502040204020203" pitchFamily="34" charset="0"/>
                </a:defRPr>
              </a:lvl1pPr>
              <a:lvl2pPr marL="742950" indent="-285750" defTabSz="914400">
                <a:lnSpc>
                  <a:spcPct val="85000"/>
                </a:lnSpc>
                <a:spcBef>
                  <a:spcPts val="600"/>
                </a:spcBef>
                <a:spcAft>
                  <a:spcPts val="0"/>
                </a:spcAft>
                <a:buClr>
                  <a:srgbClr val="00B0F0"/>
                </a:buClr>
                <a:buSzPct val="100000"/>
                <a:buFont typeface="Wingdings" pitchFamily="2" charset="2"/>
                <a:buChar char="§"/>
                <a:defRPr sz="2000" spc="-70" baseline="0">
                  <a:solidFill>
                    <a:srgbClr val="666666"/>
                  </a:solidFill>
                  <a:latin typeface="Segoe UI" pitchFamily="34" charset="0"/>
                  <a:ea typeface="Segoe UI" pitchFamily="34" charset="0"/>
                  <a:cs typeface="Segoe UI" pitchFamily="34" charset="0"/>
                </a:defRPr>
              </a:lvl2pPr>
              <a:lvl3pPr marL="1143000" indent="-228600" defTabSz="914400">
                <a:lnSpc>
                  <a:spcPct val="85000"/>
                </a:lnSpc>
                <a:spcBef>
                  <a:spcPts val="600"/>
                </a:spcBef>
                <a:spcAft>
                  <a:spcPts val="0"/>
                </a:spcAft>
                <a:buClr>
                  <a:srgbClr val="00B0F0"/>
                </a:buClr>
                <a:buFont typeface="Wingdings" pitchFamily="2" charset="2"/>
                <a:buChar char="§"/>
                <a:defRPr spc="-70" baseline="0">
                  <a:solidFill>
                    <a:srgbClr val="666666"/>
                  </a:solidFill>
                  <a:latin typeface="Segoe UI" pitchFamily="34" charset="0"/>
                  <a:ea typeface="Segoe UI" pitchFamily="34" charset="0"/>
                  <a:cs typeface="Segoe UI" pitchFamily="34" charset="0"/>
                </a:defRPr>
              </a:lvl3pPr>
              <a:lvl4pPr marL="1600200" indent="-228600" defTabSz="914400">
                <a:lnSpc>
                  <a:spcPct val="85000"/>
                </a:lnSpc>
                <a:spcBef>
                  <a:spcPts val="600"/>
                </a:spcBef>
                <a:spcAft>
                  <a:spcPts val="0"/>
                </a:spcAft>
                <a:buClr>
                  <a:srgbClr val="00B0F0"/>
                </a:buClr>
                <a:buFont typeface="Wingdings" pitchFamily="2" charset="2"/>
                <a:buChar char="§"/>
                <a:defRPr spc="-70" baseline="0">
                  <a:solidFill>
                    <a:srgbClr val="666666"/>
                  </a:solidFill>
                  <a:latin typeface="Segoe UI" pitchFamily="34" charset="0"/>
                  <a:ea typeface="Segoe UI" pitchFamily="34" charset="0"/>
                  <a:cs typeface="Segoe UI" pitchFamily="34" charset="0"/>
                </a:defRPr>
              </a:lvl4pPr>
              <a:lvl5pPr marL="2057400" indent="-228600" defTabSz="914400">
                <a:lnSpc>
                  <a:spcPct val="85000"/>
                </a:lnSpc>
                <a:spcBef>
                  <a:spcPts val="600"/>
                </a:spcBef>
                <a:spcAft>
                  <a:spcPts val="0"/>
                </a:spcAft>
                <a:buClr>
                  <a:srgbClr val="00B0F0"/>
                </a:buClr>
                <a:buFont typeface="Wingdings" pitchFamily="2" charset="2"/>
                <a:buChar char="§"/>
                <a:defRPr spc="-70" baseline="0">
                  <a:solidFill>
                    <a:srgbClr val="666666"/>
                  </a:solidFill>
                  <a:latin typeface="Segoe UI" pitchFamily="34" charset="0"/>
                  <a:ea typeface="Segoe UI" pitchFamily="34" charset="0"/>
                  <a:cs typeface="Segoe UI" pitchFamily="34" charset="0"/>
                </a:defRPr>
              </a:lvl5pPr>
              <a:lvl6pPr marL="2514600" indent="-228600" defTabSz="914400">
                <a:spcBef>
                  <a:spcPct val="20000"/>
                </a:spcBef>
                <a:buFont typeface="Arial" pitchFamily="34" charset="0"/>
                <a:buChar char="•"/>
                <a:defRPr sz="2000"/>
              </a:lvl6pPr>
              <a:lvl7pPr marL="2971800" indent="-228600" defTabSz="914400">
                <a:spcBef>
                  <a:spcPct val="20000"/>
                </a:spcBef>
                <a:buFont typeface="Arial" pitchFamily="34" charset="0"/>
                <a:buChar char="•"/>
                <a:defRPr sz="2000"/>
              </a:lvl7pPr>
              <a:lvl8pPr marL="3429000" indent="-228600" defTabSz="914400">
                <a:spcBef>
                  <a:spcPct val="20000"/>
                </a:spcBef>
                <a:buFont typeface="Arial" pitchFamily="34" charset="0"/>
                <a:buChar char="•"/>
                <a:defRPr sz="2000"/>
              </a:lvl8pPr>
              <a:lvl9pPr marL="3886200" indent="-228600" defTabSz="914400">
                <a:spcBef>
                  <a:spcPct val="20000"/>
                </a:spcBef>
                <a:buFont typeface="Arial" pitchFamily="34" charset="0"/>
                <a:buChar char="•"/>
                <a:defRPr sz="2000"/>
              </a:lvl9pPr>
            </a:lstStyle>
            <a:p>
              <a:pPr marL="89350" marR="0" lvl="0" indent="0" algn="ctr" defTabSz="896203" rtl="0" eaLnBrk="1" fontAlgn="auto" latinLnBrk="0" hangingPunct="1">
                <a:lnSpc>
                  <a:spcPct val="100000"/>
                </a:lnSpc>
                <a:spcBef>
                  <a:spcPts val="2352"/>
                </a:spcBef>
                <a:spcAft>
                  <a:spcPts val="0"/>
                </a:spcAft>
                <a:buClr>
                  <a:srgbClr val="FFFFFF"/>
                </a:buClr>
                <a:buSzPct val="100000"/>
                <a:buFont typeface="Wingdings" pitchFamily="2" charset="2"/>
                <a:buNone/>
                <a:tabLst/>
                <a:defRPr/>
              </a:pPr>
              <a:r>
                <a:rPr kumimoji="0" lang="en-US" sz="1568" b="1" i="0" u="none" strike="noStrike" kern="0" cap="none" spc="-69" normalizeH="0" baseline="0" noProof="0">
                  <a:ln>
                    <a:noFill/>
                  </a:ln>
                  <a:solidFill>
                    <a:srgbClr val="FFFFFF"/>
                  </a:solidFill>
                  <a:effectLst/>
                  <a:uLnTx/>
                  <a:uFillTx/>
                  <a:latin typeface="Segoe UI"/>
                  <a:ea typeface="+mn-ea"/>
                  <a:cs typeface="Segoe UI Light" panose="020B0502040204020203" pitchFamily="34" charset="0"/>
                </a:rPr>
                <a:t>Quality Updates</a:t>
              </a:r>
            </a:p>
          </p:txBody>
        </p:sp>
      </p:grpSp>
      <p:grpSp>
        <p:nvGrpSpPr>
          <p:cNvPr id="17" name="Group 16"/>
          <p:cNvGrpSpPr/>
          <p:nvPr/>
        </p:nvGrpSpPr>
        <p:grpSpPr>
          <a:xfrm>
            <a:off x="197186" y="3434656"/>
            <a:ext cx="11383774" cy="636296"/>
            <a:chOff x="373166" y="1876498"/>
            <a:chExt cx="11615070" cy="649224"/>
          </a:xfrm>
        </p:grpSpPr>
        <p:sp>
          <p:nvSpPr>
            <p:cNvPr id="18" name="Rectangle 17"/>
            <p:cNvSpPr/>
            <p:nvPr/>
          </p:nvSpPr>
          <p:spPr>
            <a:xfrm>
              <a:off x="3094037" y="1876498"/>
              <a:ext cx="8894199" cy="646331"/>
            </a:xfrm>
            <a:prstGeom prst="rect">
              <a:avLst/>
            </a:prstGeom>
            <a:solidFill>
              <a:schemeClr val="tx1">
                <a:lumMod val="10000"/>
                <a:lumOff val="90000"/>
              </a:schemeClr>
            </a:solidFill>
          </p:spPr>
          <p:txBody>
            <a:bodyPr wrap="square" numCol="1">
              <a:spAutoFit/>
            </a:bodyPr>
            <a:lstStyle/>
            <a:p>
              <a:pPr marL="280064" marR="0" lvl="0" indent="-280064" algn="l" defTabSz="9141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764" b="0" i="0" u="none" strike="noStrike" kern="1200" cap="none" spc="0" normalizeH="0" baseline="0" noProof="0" dirty="0">
                  <a:ln>
                    <a:noFill/>
                  </a:ln>
                  <a:solidFill>
                    <a:srgbClr val="505050">
                      <a:lumMod val="75000"/>
                    </a:srgbClr>
                  </a:solidFill>
                  <a:effectLst/>
                  <a:uLnTx/>
                  <a:uFillTx/>
                  <a:latin typeface="Segoe UI Light"/>
                  <a:ea typeface="+mn-ea"/>
                  <a:cs typeface="+mn-cs"/>
                </a:rPr>
                <a:t>Windows 10 Servicing Node used to manage rings</a:t>
              </a:r>
            </a:p>
            <a:p>
              <a:pPr marL="280064" marR="0" lvl="0" indent="-280064" algn="l" defTabSz="9141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764" b="0" i="0" u="none" strike="noStrike" kern="1200" cap="none" spc="0" normalizeH="0" baseline="0" noProof="0" dirty="0">
                  <a:ln>
                    <a:noFill/>
                  </a:ln>
                  <a:solidFill>
                    <a:srgbClr val="505050">
                      <a:lumMod val="75000"/>
                    </a:srgbClr>
                  </a:solidFill>
                  <a:effectLst/>
                  <a:uLnTx/>
                  <a:uFillTx/>
                  <a:latin typeface="Segoe UI Light"/>
                  <a:ea typeface="+mn-ea"/>
                  <a:cs typeface="+mn-cs"/>
                </a:rPr>
                <a:t>Leverages Software Update Point functionality </a:t>
              </a:r>
            </a:p>
          </p:txBody>
        </p:sp>
        <p:sp>
          <p:nvSpPr>
            <p:cNvPr id="19" name="TextBox 18"/>
            <p:cNvSpPr txBox="1"/>
            <p:nvPr/>
          </p:nvSpPr>
          <p:spPr>
            <a:xfrm>
              <a:off x="373166" y="1876498"/>
              <a:ext cx="2645803" cy="649224"/>
            </a:xfrm>
            <a:prstGeom prst="rect">
              <a:avLst/>
            </a:prstGeom>
            <a:solidFill>
              <a:schemeClr val="accent1"/>
            </a:solidFill>
            <a:ln>
              <a:noFill/>
            </a:ln>
          </p:spPr>
          <p:txBody>
            <a:bodyPr vert="horz" lIns="0" tIns="44676" rIns="89348" bIns="44676" rtlCol="0" anchor="ctr">
              <a:noAutofit/>
            </a:bodyPr>
            <a:lstStyle>
              <a:defPPr>
                <a:defRPr lang="en-US"/>
              </a:defPPr>
              <a:lvl1pPr marL="91164" marR="0" lvl="0" indent="0" algn="ctr" defTabSz="914400" fontAlgn="auto">
                <a:lnSpc>
                  <a:spcPct val="100000"/>
                </a:lnSpc>
                <a:spcBef>
                  <a:spcPts val="2400"/>
                </a:spcBef>
                <a:spcAft>
                  <a:spcPts val="0"/>
                </a:spcAft>
                <a:buClr>
                  <a:srgbClr val="FFFFFF"/>
                </a:buClr>
                <a:buSzPct val="100000"/>
                <a:buFont typeface="Wingdings" pitchFamily="2" charset="2"/>
                <a:buNone/>
                <a:tabLst/>
                <a:defRPr kumimoji="0" sz="1600" b="1" i="0" u="none" strike="noStrike" kern="0" cap="none" spc="-70" normalizeH="0" baseline="0">
                  <a:ln>
                    <a:noFill/>
                  </a:ln>
                  <a:solidFill>
                    <a:srgbClr val="FFFFFF"/>
                  </a:solidFill>
                  <a:effectLst/>
                  <a:uLnTx/>
                  <a:uFillTx/>
                  <a:cs typeface="Segoe UI Light" panose="020B0502040204020203" pitchFamily="34" charset="0"/>
                </a:defRPr>
              </a:lvl1pPr>
              <a:lvl2pPr marL="742950" indent="-285750" defTabSz="914400">
                <a:lnSpc>
                  <a:spcPct val="85000"/>
                </a:lnSpc>
                <a:spcBef>
                  <a:spcPts val="600"/>
                </a:spcBef>
                <a:spcAft>
                  <a:spcPts val="0"/>
                </a:spcAft>
                <a:buClr>
                  <a:srgbClr val="00B0F0"/>
                </a:buClr>
                <a:buSzPct val="100000"/>
                <a:buFont typeface="Wingdings" pitchFamily="2" charset="2"/>
                <a:buChar char="§"/>
                <a:defRPr sz="2000" spc="-70" baseline="0">
                  <a:solidFill>
                    <a:srgbClr val="666666"/>
                  </a:solidFill>
                  <a:latin typeface="Segoe UI" pitchFamily="34" charset="0"/>
                  <a:ea typeface="Segoe UI" pitchFamily="34" charset="0"/>
                  <a:cs typeface="Segoe UI" pitchFamily="34" charset="0"/>
                </a:defRPr>
              </a:lvl2pPr>
              <a:lvl3pPr marL="1143000" indent="-228600" defTabSz="914400">
                <a:lnSpc>
                  <a:spcPct val="85000"/>
                </a:lnSpc>
                <a:spcBef>
                  <a:spcPts val="600"/>
                </a:spcBef>
                <a:spcAft>
                  <a:spcPts val="0"/>
                </a:spcAft>
                <a:buClr>
                  <a:srgbClr val="00B0F0"/>
                </a:buClr>
                <a:buFont typeface="Wingdings" pitchFamily="2" charset="2"/>
                <a:buChar char="§"/>
                <a:defRPr spc="-70" baseline="0">
                  <a:solidFill>
                    <a:srgbClr val="666666"/>
                  </a:solidFill>
                  <a:latin typeface="Segoe UI" pitchFamily="34" charset="0"/>
                  <a:ea typeface="Segoe UI" pitchFamily="34" charset="0"/>
                  <a:cs typeface="Segoe UI" pitchFamily="34" charset="0"/>
                </a:defRPr>
              </a:lvl3pPr>
              <a:lvl4pPr marL="1600200" indent="-228600" defTabSz="914400">
                <a:lnSpc>
                  <a:spcPct val="85000"/>
                </a:lnSpc>
                <a:spcBef>
                  <a:spcPts val="600"/>
                </a:spcBef>
                <a:spcAft>
                  <a:spcPts val="0"/>
                </a:spcAft>
                <a:buClr>
                  <a:srgbClr val="00B0F0"/>
                </a:buClr>
                <a:buFont typeface="Wingdings" pitchFamily="2" charset="2"/>
                <a:buChar char="§"/>
                <a:defRPr spc="-70" baseline="0">
                  <a:solidFill>
                    <a:srgbClr val="666666"/>
                  </a:solidFill>
                  <a:latin typeface="Segoe UI" pitchFamily="34" charset="0"/>
                  <a:ea typeface="Segoe UI" pitchFamily="34" charset="0"/>
                  <a:cs typeface="Segoe UI" pitchFamily="34" charset="0"/>
                </a:defRPr>
              </a:lvl4pPr>
              <a:lvl5pPr marL="2057400" indent="-228600" defTabSz="914400">
                <a:lnSpc>
                  <a:spcPct val="85000"/>
                </a:lnSpc>
                <a:spcBef>
                  <a:spcPts val="600"/>
                </a:spcBef>
                <a:spcAft>
                  <a:spcPts val="0"/>
                </a:spcAft>
                <a:buClr>
                  <a:srgbClr val="00B0F0"/>
                </a:buClr>
                <a:buFont typeface="Wingdings" pitchFamily="2" charset="2"/>
                <a:buChar char="§"/>
                <a:defRPr spc="-70" baseline="0">
                  <a:solidFill>
                    <a:srgbClr val="666666"/>
                  </a:solidFill>
                  <a:latin typeface="Segoe UI" pitchFamily="34" charset="0"/>
                  <a:ea typeface="Segoe UI" pitchFamily="34" charset="0"/>
                  <a:cs typeface="Segoe UI" pitchFamily="34" charset="0"/>
                </a:defRPr>
              </a:lvl5pPr>
              <a:lvl6pPr marL="2514600" indent="-228600" defTabSz="914400">
                <a:spcBef>
                  <a:spcPct val="20000"/>
                </a:spcBef>
                <a:buFont typeface="Arial" pitchFamily="34" charset="0"/>
                <a:buChar char="•"/>
                <a:defRPr sz="2000"/>
              </a:lvl6pPr>
              <a:lvl7pPr marL="2971800" indent="-228600" defTabSz="914400">
                <a:spcBef>
                  <a:spcPct val="20000"/>
                </a:spcBef>
                <a:buFont typeface="Arial" pitchFamily="34" charset="0"/>
                <a:buChar char="•"/>
                <a:defRPr sz="2000"/>
              </a:lvl7pPr>
              <a:lvl8pPr marL="3429000" indent="-228600" defTabSz="914400">
                <a:spcBef>
                  <a:spcPct val="20000"/>
                </a:spcBef>
                <a:buFont typeface="Arial" pitchFamily="34" charset="0"/>
                <a:buChar char="•"/>
                <a:defRPr sz="2000"/>
              </a:lvl8pPr>
              <a:lvl9pPr marL="3886200" indent="-228600" defTabSz="914400">
                <a:spcBef>
                  <a:spcPct val="20000"/>
                </a:spcBef>
                <a:buFont typeface="Arial" pitchFamily="34" charset="0"/>
                <a:buChar char="•"/>
                <a:defRPr sz="2000"/>
              </a:lvl9pPr>
            </a:lstStyle>
            <a:p>
              <a:pPr marL="89350" marR="0" lvl="0" indent="0" algn="ctr" defTabSz="896203" rtl="0" eaLnBrk="1" fontAlgn="auto" latinLnBrk="0" hangingPunct="1">
                <a:lnSpc>
                  <a:spcPct val="100000"/>
                </a:lnSpc>
                <a:spcBef>
                  <a:spcPts val="2352"/>
                </a:spcBef>
                <a:spcAft>
                  <a:spcPts val="0"/>
                </a:spcAft>
                <a:buClr>
                  <a:srgbClr val="FFFFFF"/>
                </a:buClr>
                <a:buSzPct val="100000"/>
                <a:buFont typeface="Wingdings" pitchFamily="2" charset="2"/>
                <a:buNone/>
                <a:tabLst/>
                <a:defRPr/>
              </a:pPr>
              <a:r>
                <a:rPr kumimoji="0" lang="en-US" sz="1568" b="1" i="0" u="none" strike="noStrike" kern="0" cap="none" spc="-69" normalizeH="0" baseline="0" noProof="0" dirty="0">
                  <a:ln>
                    <a:noFill/>
                  </a:ln>
                  <a:solidFill>
                    <a:srgbClr val="FFFFFF"/>
                  </a:solidFill>
                  <a:effectLst/>
                  <a:uLnTx/>
                  <a:uFillTx/>
                  <a:latin typeface="Segoe UI"/>
                  <a:ea typeface="+mn-ea"/>
                  <a:cs typeface="Segoe UI Light" panose="020B0502040204020203" pitchFamily="34" charset="0"/>
                </a:rPr>
                <a:t>Feature Updates</a:t>
              </a:r>
            </a:p>
          </p:txBody>
        </p:sp>
      </p:grpSp>
      <p:grpSp>
        <p:nvGrpSpPr>
          <p:cNvPr id="20" name="Group 19"/>
          <p:cNvGrpSpPr/>
          <p:nvPr/>
        </p:nvGrpSpPr>
        <p:grpSpPr>
          <a:xfrm>
            <a:off x="197186" y="4160623"/>
            <a:ext cx="11383774" cy="448096"/>
            <a:chOff x="373166" y="1876498"/>
            <a:chExt cx="11615070" cy="457200"/>
          </a:xfrm>
        </p:grpSpPr>
        <p:sp>
          <p:nvSpPr>
            <p:cNvPr id="21" name="Rectangle 20"/>
            <p:cNvSpPr/>
            <p:nvPr/>
          </p:nvSpPr>
          <p:spPr>
            <a:xfrm>
              <a:off x="3094037" y="1876498"/>
              <a:ext cx="8894199" cy="371210"/>
            </a:xfrm>
            <a:prstGeom prst="rect">
              <a:avLst/>
            </a:prstGeom>
            <a:solidFill>
              <a:schemeClr val="tx1">
                <a:lumMod val="10000"/>
                <a:lumOff val="90000"/>
              </a:schemeClr>
            </a:solidFill>
          </p:spPr>
          <p:txBody>
            <a:bodyPr wrap="square" numCol="1">
              <a:spAutoFit/>
            </a:bodyPr>
            <a:lstStyle/>
            <a:p>
              <a:pPr marL="280064" marR="0" lvl="0" indent="-280064" algn="l" defTabSz="9141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764" b="0" i="0" u="none" strike="noStrike" kern="1200" cap="none" spc="0" normalizeH="0" baseline="0" noProof="0" dirty="0">
                  <a:ln>
                    <a:noFill/>
                  </a:ln>
                  <a:solidFill>
                    <a:srgbClr val="505050">
                      <a:lumMod val="75000"/>
                    </a:srgbClr>
                  </a:solidFill>
                  <a:effectLst/>
                  <a:uLnTx/>
                  <a:uFillTx/>
                  <a:latin typeface="Segoe UI Light"/>
                  <a:ea typeface="+mn-ea"/>
                  <a:cs typeface="+mn-cs"/>
                </a:rPr>
                <a:t>System Center Configuration Manager is available</a:t>
              </a:r>
            </a:p>
          </p:txBody>
        </p:sp>
        <p:sp>
          <p:nvSpPr>
            <p:cNvPr id="22" name="TextBox 21"/>
            <p:cNvSpPr txBox="1"/>
            <p:nvPr/>
          </p:nvSpPr>
          <p:spPr>
            <a:xfrm>
              <a:off x="373166" y="1876498"/>
              <a:ext cx="2645803" cy="457200"/>
            </a:xfrm>
            <a:prstGeom prst="rect">
              <a:avLst/>
            </a:prstGeom>
            <a:solidFill>
              <a:schemeClr val="accent1"/>
            </a:solidFill>
            <a:ln>
              <a:noFill/>
            </a:ln>
          </p:spPr>
          <p:txBody>
            <a:bodyPr vert="horz" lIns="0" tIns="44676" rIns="89348" bIns="44676" rtlCol="0" anchor="ctr">
              <a:noAutofit/>
            </a:bodyPr>
            <a:lstStyle>
              <a:defPPr>
                <a:defRPr lang="en-US"/>
              </a:defPPr>
              <a:lvl1pPr marL="91164" marR="0" lvl="0" indent="0" algn="ctr" defTabSz="914400" fontAlgn="auto">
                <a:lnSpc>
                  <a:spcPct val="100000"/>
                </a:lnSpc>
                <a:spcBef>
                  <a:spcPts val="2400"/>
                </a:spcBef>
                <a:spcAft>
                  <a:spcPts val="0"/>
                </a:spcAft>
                <a:buClr>
                  <a:srgbClr val="FFFFFF"/>
                </a:buClr>
                <a:buSzPct val="100000"/>
                <a:buFont typeface="Wingdings" pitchFamily="2" charset="2"/>
                <a:buNone/>
                <a:tabLst/>
                <a:defRPr kumimoji="0" sz="1600" b="1" i="0" u="none" strike="noStrike" kern="0" cap="none" spc="-70" normalizeH="0" baseline="0">
                  <a:ln>
                    <a:noFill/>
                  </a:ln>
                  <a:solidFill>
                    <a:srgbClr val="FFFFFF"/>
                  </a:solidFill>
                  <a:effectLst/>
                  <a:uLnTx/>
                  <a:uFillTx/>
                  <a:cs typeface="Segoe UI Light" panose="020B0502040204020203" pitchFamily="34" charset="0"/>
                </a:defRPr>
              </a:lvl1pPr>
              <a:lvl2pPr marL="742950" indent="-285750" defTabSz="914400">
                <a:lnSpc>
                  <a:spcPct val="85000"/>
                </a:lnSpc>
                <a:spcBef>
                  <a:spcPts val="600"/>
                </a:spcBef>
                <a:spcAft>
                  <a:spcPts val="0"/>
                </a:spcAft>
                <a:buClr>
                  <a:srgbClr val="00B0F0"/>
                </a:buClr>
                <a:buSzPct val="100000"/>
                <a:buFont typeface="Wingdings" pitchFamily="2" charset="2"/>
                <a:buChar char="§"/>
                <a:defRPr sz="2000" spc="-70" baseline="0">
                  <a:solidFill>
                    <a:srgbClr val="666666"/>
                  </a:solidFill>
                  <a:latin typeface="Segoe UI" pitchFamily="34" charset="0"/>
                  <a:ea typeface="Segoe UI" pitchFamily="34" charset="0"/>
                  <a:cs typeface="Segoe UI" pitchFamily="34" charset="0"/>
                </a:defRPr>
              </a:lvl2pPr>
              <a:lvl3pPr marL="1143000" indent="-228600" defTabSz="914400">
                <a:lnSpc>
                  <a:spcPct val="85000"/>
                </a:lnSpc>
                <a:spcBef>
                  <a:spcPts val="600"/>
                </a:spcBef>
                <a:spcAft>
                  <a:spcPts val="0"/>
                </a:spcAft>
                <a:buClr>
                  <a:srgbClr val="00B0F0"/>
                </a:buClr>
                <a:buFont typeface="Wingdings" pitchFamily="2" charset="2"/>
                <a:buChar char="§"/>
                <a:defRPr spc="-70" baseline="0">
                  <a:solidFill>
                    <a:srgbClr val="666666"/>
                  </a:solidFill>
                  <a:latin typeface="Segoe UI" pitchFamily="34" charset="0"/>
                  <a:ea typeface="Segoe UI" pitchFamily="34" charset="0"/>
                  <a:cs typeface="Segoe UI" pitchFamily="34" charset="0"/>
                </a:defRPr>
              </a:lvl3pPr>
              <a:lvl4pPr marL="1600200" indent="-228600" defTabSz="914400">
                <a:lnSpc>
                  <a:spcPct val="85000"/>
                </a:lnSpc>
                <a:spcBef>
                  <a:spcPts val="600"/>
                </a:spcBef>
                <a:spcAft>
                  <a:spcPts val="0"/>
                </a:spcAft>
                <a:buClr>
                  <a:srgbClr val="00B0F0"/>
                </a:buClr>
                <a:buFont typeface="Wingdings" pitchFamily="2" charset="2"/>
                <a:buChar char="§"/>
                <a:defRPr spc="-70" baseline="0">
                  <a:solidFill>
                    <a:srgbClr val="666666"/>
                  </a:solidFill>
                  <a:latin typeface="Segoe UI" pitchFamily="34" charset="0"/>
                  <a:ea typeface="Segoe UI" pitchFamily="34" charset="0"/>
                  <a:cs typeface="Segoe UI" pitchFamily="34" charset="0"/>
                </a:defRPr>
              </a:lvl4pPr>
              <a:lvl5pPr marL="2057400" indent="-228600" defTabSz="914400">
                <a:lnSpc>
                  <a:spcPct val="85000"/>
                </a:lnSpc>
                <a:spcBef>
                  <a:spcPts val="600"/>
                </a:spcBef>
                <a:spcAft>
                  <a:spcPts val="0"/>
                </a:spcAft>
                <a:buClr>
                  <a:srgbClr val="00B0F0"/>
                </a:buClr>
                <a:buFont typeface="Wingdings" pitchFamily="2" charset="2"/>
                <a:buChar char="§"/>
                <a:defRPr spc="-70" baseline="0">
                  <a:solidFill>
                    <a:srgbClr val="666666"/>
                  </a:solidFill>
                  <a:latin typeface="Segoe UI" pitchFamily="34" charset="0"/>
                  <a:ea typeface="Segoe UI" pitchFamily="34" charset="0"/>
                  <a:cs typeface="Segoe UI" pitchFamily="34" charset="0"/>
                </a:defRPr>
              </a:lvl5pPr>
              <a:lvl6pPr marL="2514600" indent="-228600" defTabSz="914400">
                <a:spcBef>
                  <a:spcPct val="20000"/>
                </a:spcBef>
                <a:buFont typeface="Arial" pitchFamily="34" charset="0"/>
                <a:buChar char="•"/>
                <a:defRPr sz="2000"/>
              </a:lvl6pPr>
              <a:lvl7pPr marL="2971800" indent="-228600" defTabSz="914400">
                <a:spcBef>
                  <a:spcPct val="20000"/>
                </a:spcBef>
                <a:buFont typeface="Arial" pitchFamily="34" charset="0"/>
                <a:buChar char="•"/>
                <a:defRPr sz="2000"/>
              </a:lvl7pPr>
              <a:lvl8pPr marL="3429000" indent="-228600" defTabSz="914400">
                <a:spcBef>
                  <a:spcPct val="20000"/>
                </a:spcBef>
                <a:buFont typeface="Arial" pitchFamily="34" charset="0"/>
                <a:buChar char="•"/>
                <a:defRPr sz="2000"/>
              </a:lvl8pPr>
              <a:lvl9pPr marL="3886200" indent="-228600" defTabSz="914400">
                <a:spcBef>
                  <a:spcPct val="20000"/>
                </a:spcBef>
                <a:buFont typeface="Arial" pitchFamily="34" charset="0"/>
                <a:buChar char="•"/>
                <a:defRPr sz="2000"/>
              </a:lvl9pPr>
            </a:lstStyle>
            <a:p>
              <a:pPr marL="89350" marR="0" lvl="0" indent="0" algn="ctr" defTabSz="896203" rtl="0" eaLnBrk="1" fontAlgn="auto" latinLnBrk="0" hangingPunct="1">
                <a:lnSpc>
                  <a:spcPct val="100000"/>
                </a:lnSpc>
                <a:spcBef>
                  <a:spcPts val="2352"/>
                </a:spcBef>
                <a:spcAft>
                  <a:spcPts val="0"/>
                </a:spcAft>
                <a:buClr>
                  <a:srgbClr val="FFFFFF"/>
                </a:buClr>
                <a:buSzPct val="100000"/>
                <a:buFont typeface="Wingdings" pitchFamily="2" charset="2"/>
                <a:buNone/>
                <a:tabLst/>
                <a:defRPr/>
              </a:pPr>
              <a:r>
                <a:rPr kumimoji="0" lang="en-US" sz="1568" b="1" i="0" u="none" strike="noStrike" kern="0" cap="none" spc="-69" normalizeH="0" baseline="0" noProof="0">
                  <a:ln>
                    <a:noFill/>
                  </a:ln>
                  <a:solidFill>
                    <a:srgbClr val="FFFFFF"/>
                  </a:solidFill>
                  <a:effectLst/>
                  <a:uLnTx/>
                  <a:uFillTx/>
                  <a:latin typeface="Segoe UI"/>
                  <a:ea typeface="+mn-ea"/>
                  <a:cs typeface="Segoe UI Light" panose="020B0502040204020203" pitchFamily="34" charset="0"/>
                </a:rPr>
                <a:t>Use When</a:t>
              </a:r>
            </a:p>
          </p:txBody>
        </p:sp>
      </p:grpSp>
      <p:pic>
        <p:nvPicPr>
          <p:cNvPr id="3074" name="Picture 2" descr="Resultado de imagen para sccm software update point">
            <a:extLst>
              <a:ext uri="{FF2B5EF4-FFF2-40B4-BE49-F238E27FC236}">
                <a16:creationId xmlns:a16="http://schemas.microsoft.com/office/drawing/2014/main" id="{479D6B03-29C7-41C1-863E-52CB7209F9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055078"/>
            <a:ext cx="7620000" cy="538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1309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11"/>
                                        </p:tgtEl>
                                      </p:cBhvr>
                                    </p:animEffect>
                                    <p:set>
                                      <p:cBhvr>
                                        <p:cTn id="21" dur="1" fill="hold">
                                          <p:stCondLst>
                                            <p:cond delay="499"/>
                                          </p:stCondLst>
                                        </p:cTn>
                                        <p:tgtEl>
                                          <p:spTgt spid="11"/>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14"/>
                                        </p:tgtEl>
                                      </p:cBhvr>
                                    </p:animEffect>
                                    <p:set>
                                      <p:cBhvr>
                                        <p:cTn id="24" dur="1" fill="hold">
                                          <p:stCondLst>
                                            <p:cond delay="499"/>
                                          </p:stCondLst>
                                        </p:cTn>
                                        <p:tgtEl>
                                          <p:spTgt spid="14"/>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17"/>
                                        </p:tgtEl>
                                      </p:cBhvr>
                                    </p:animEffect>
                                    <p:set>
                                      <p:cBhvr>
                                        <p:cTn id="27" dur="1" fill="hold">
                                          <p:stCondLst>
                                            <p:cond delay="499"/>
                                          </p:stCondLst>
                                        </p:cTn>
                                        <p:tgtEl>
                                          <p:spTgt spid="17"/>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20"/>
                                        </p:tgtEl>
                                      </p:cBhvr>
                                    </p:animEffect>
                                    <p:set>
                                      <p:cBhvr>
                                        <p:cTn id="30" dur="1" fill="hold">
                                          <p:stCondLst>
                                            <p:cond delay="499"/>
                                          </p:stCondLst>
                                        </p:cTn>
                                        <p:tgtEl>
                                          <p:spTgt spid="20"/>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3074"/>
                                        </p:tgtEl>
                                        <p:attrNameLst>
                                          <p:attrName>style.visibility</p:attrName>
                                        </p:attrNameLst>
                                      </p:cBhvr>
                                      <p:to>
                                        <p:strVal val="visible"/>
                                      </p:to>
                                    </p:set>
                                    <p:animEffect transition="in" filter="fade">
                                      <p:cBhvr>
                                        <p:cTn id="34"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Office 365 PPT Template - 2017">
  <a:themeElements>
    <a:clrScheme name="Custom 14">
      <a:dk1>
        <a:srgbClr val="2F2F2F"/>
      </a:dk1>
      <a:lt1>
        <a:srgbClr val="E6E6E6"/>
      </a:lt1>
      <a:dk2>
        <a:srgbClr val="2F2F2F"/>
      </a:dk2>
      <a:lt2>
        <a:srgbClr val="FFFFFF"/>
      </a:lt2>
      <a:accent1>
        <a:srgbClr val="0078D7"/>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365 Tech Series Template (FY18)" id="{D7217DA7-A70B-4B4A-8612-794812B868B3}" vid="{1B1C2B31-39D6-4664-B3C8-E50279ADA200}"/>
    </a:ext>
  </a:extLst>
</a:theme>
</file>

<file path=ppt/theme/theme2.xml><?xml version="1.0" encoding="utf-8"?>
<a:theme xmlns:a="http://schemas.openxmlformats.org/drawingml/2006/main" name="1_5-50109_Microsoft_Light_Template">
  <a:themeElements>
    <a:clrScheme name="Microsoft_2017_Light">
      <a:dk1>
        <a:srgbClr val="353535"/>
      </a:dk1>
      <a:lt1>
        <a:srgbClr val="FFFFFF"/>
      </a:lt1>
      <a:dk2>
        <a:srgbClr val="D83B01"/>
      </a:dk2>
      <a:lt2>
        <a:srgbClr val="E6E6E6"/>
      </a:lt2>
      <a:accent1>
        <a:srgbClr val="D83B01"/>
      </a:accent1>
      <a:accent2>
        <a:srgbClr val="FF8C00"/>
      </a:accent2>
      <a:accent3>
        <a:srgbClr val="FFB900"/>
      </a:accent3>
      <a:accent4>
        <a:srgbClr val="0078D7"/>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Ignite 2017.potx" id="{7427DFC7-D59A-4C91-A84C-2231E4A30E52}" vid="{BA9A6185-28A4-4B73-A9F1-7C9D96EDC85B}"/>
    </a:ext>
  </a:extLst>
</a:theme>
</file>

<file path=ppt/theme/theme3.xml><?xml version="1.0" encoding="utf-8"?>
<a:theme xmlns:a="http://schemas.openxmlformats.org/drawingml/2006/main" name="4_Office 365 PPT Template - 2017">
  <a:themeElements>
    <a:clrScheme name="Custom 14">
      <a:dk1>
        <a:srgbClr val="2F2F2F"/>
      </a:dk1>
      <a:lt1>
        <a:srgbClr val="E6E6E6"/>
      </a:lt1>
      <a:dk2>
        <a:srgbClr val="2F2F2F"/>
      </a:dk2>
      <a:lt2>
        <a:srgbClr val="FFFFFF"/>
      </a:lt2>
      <a:accent1>
        <a:srgbClr val="0078D7"/>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5" id="{FB5089AB-0981-461F-A323-43981932E4CD}" vid="{56B1AA26-1DBF-4ECC-A33C-29D0D70600A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ECA572CC67F114CA5AEF64B090758F2" ma:contentTypeVersion="2" ma:contentTypeDescription="Create a new document." ma:contentTypeScope="" ma:versionID="50d8eaf3534a23ed6337cd24acdb24a6">
  <xsd:schema xmlns:xsd="http://www.w3.org/2001/XMLSchema" xmlns:xs="http://www.w3.org/2001/XMLSchema" xmlns:p="http://schemas.microsoft.com/office/2006/metadata/properties" xmlns:ns2="d811dce1-d4f3-4e38-84dc-56edd8ce9236" targetNamespace="http://schemas.microsoft.com/office/2006/metadata/properties" ma:root="true" ma:fieldsID="63f5f3b1bb294015a0ded8b462ab11f1" ns2:_="">
    <xsd:import namespace="d811dce1-d4f3-4e38-84dc-56edd8ce923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11dce1-d4f3-4e38-84dc-56edd8ce923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897C1B-374C-455F-8920-3A4AD87EA1A3}">
  <ds:schemaRefs>
    <ds:schemaRef ds:uri="http://schemas.microsoft.com/sharepoint/v3/contenttype/forms"/>
  </ds:schemaRefs>
</ds:datastoreItem>
</file>

<file path=customXml/itemProps2.xml><?xml version="1.0" encoding="utf-8"?>
<ds:datastoreItem xmlns:ds="http://schemas.openxmlformats.org/officeDocument/2006/customXml" ds:itemID="{9C5A4383-C4FC-460C-90A6-AFCAEBBE89C6}">
  <ds:schemaRefs>
    <ds:schemaRef ds:uri="34163098-a304-4b1c-9587-654d1b6690c7"/>
    <ds:schemaRef ds:uri="http://schemas.microsoft.com/office/infopath/2007/PartnerControls"/>
    <ds:schemaRef ds:uri="http://purl.org/dc/term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cd24d190-86c3-497c-aed1-da813714b400"/>
    <ds:schemaRef ds:uri="http://www.w3.org/XML/1998/namespace"/>
    <ds:schemaRef ds:uri="http://purl.org/dc/dcmitype/"/>
  </ds:schemaRefs>
</ds:datastoreItem>
</file>

<file path=customXml/itemProps3.xml><?xml version="1.0" encoding="utf-8"?>
<ds:datastoreItem xmlns:ds="http://schemas.openxmlformats.org/officeDocument/2006/customXml" ds:itemID="{F0A98202-780F-4968-9AF5-756B0F399BA9}"/>
</file>

<file path=docProps/app.xml><?xml version="1.0" encoding="utf-8"?>
<Properties xmlns="http://schemas.openxmlformats.org/officeDocument/2006/extended-properties" xmlns:vt="http://schemas.openxmlformats.org/officeDocument/2006/docPropsVTypes">
  <TotalTime>333</TotalTime>
  <Words>2856</Words>
  <Application>Microsoft Office PowerPoint</Application>
  <PresentationFormat>Widescreen</PresentationFormat>
  <Paragraphs>262</Paragraphs>
  <Slides>15</Slides>
  <Notes>14</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15</vt:i4>
      </vt:variant>
    </vt:vector>
  </HeadingPairs>
  <TitlesOfParts>
    <vt:vector size="26" baseType="lpstr">
      <vt:lpstr>Arial</vt:lpstr>
      <vt:lpstr>Calibri</vt:lpstr>
      <vt:lpstr>Consolas</vt:lpstr>
      <vt:lpstr>Segoe UI</vt:lpstr>
      <vt:lpstr>Segoe UI Light</vt:lpstr>
      <vt:lpstr>Segoe UI Semibold</vt:lpstr>
      <vt:lpstr>Segoe UI Semilight</vt:lpstr>
      <vt:lpstr>Wingdings</vt:lpstr>
      <vt:lpstr>Office 365 PPT Template - 2017</vt:lpstr>
      <vt:lpstr>1_5-50109_Microsoft_Light_Template</vt:lpstr>
      <vt:lpstr>4_Office 365 PPT Template - 2017</vt:lpstr>
      <vt:lpstr>Device Management using System Center Configuration Management</vt:lpstr>
      <vt:lpstr>Microsoft 365 A complete, intelligent solution that empowers everyone  to be creative and work together, securely. </vt:lpstr>
      <vt:lpstr>Traditional Device Management using SCCM</vt:lpstr>
      <vt:lpstr>Active Directory</vt:lpstr>
      <vt:lpstr>Staying up-to-date with Configuration Manager</vt:lpstr>
      <vt:lpstr>Support for Windows 10 as a client of SCCM</vt:lpstr>
      <vt:lpstr>SCCM Task Sequence &amp; Software Center</vt:lpstr>
      <vt:lpstr>SCCM Application catalog &amp; company portal</vt:lpstr>
      <vt:lpstr>SCCM Software update point</vt:lpstr>
      <vt:lpstr>Implement with System Center Configuration Manager</vt:lpstr>
      <vt:lpstr>SCCM Application Management</vt:lpstr>
      <vt:lpstr>SCCM General Application Information</vt:lpstr>
      <vt:lpstr>SCCM App Deployment</vt:lpstr>
      <vt:lpstr>Labs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Platforms Overview</dc:title>
  <dc:creator>Steve Adams (pro•duhk•tiv)</dc:creator>
  <cp:lastModifiedBy>Arturo Hamilton</cp:lastModifiedBy>
  <cp:revision>22</cp:revision>
  <dcterms:modified xsi:type="dcterms:W3CDTF">2018-11-28T07:56:25Z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0x010100CECA572CC67F114CA5AEF64B090758F2</vt:lpwstr>
  </property>
  <property fmtid="{D5CDD505-2E9C-101B-9397-08002B2CF9AE}" pid="3" name="MSIP_Label_75212135-9234-47a0-a836-df5f1b370b97_Enabled">
    <vt:lpwstr>True</vt:lpwstr>
  </property>
  <property fmtid="{D5CDD505-2E9C-101B-9397-08002B2CF9AE}" pid="4" name="MSIP_Label_75212135-9234-47a0-a836-df5f1b370b97_SiteId">
    <vt:lpwstr>511ce6e0-0e57-4c9f-acd1-4154a6b4c914</vt:lpwstr>
  </property>
  <property fmtid="{D5CDD505-2E9C-101B-9397-08002B2CF9AE}" pid="5" name="MSIP_Label_75212135-9234-47a0-a836-df5f1b370b97_Ref">
    <vt:lpwstr>https://api.informationprotection.azure.com/api/511ce6e0-0e57-4c9f-acd1-4154a6b4c914</vt:lpwstr>
  </property>
  <property fmtid="{D5CDD505-2E9C-101B-9397-08002B2CF9AE}" pid="6" name="MSIP_Label_75212135-9234-47a0-a836-df5f1b370b97_Owner">
    <vt:lpwstr>artur@AHAMILTON-DELL7</vt:lpwstr>
  </property>
  <property fmtid="{D5CDD505-2E9C-101B-9397-08002B2CF9AE}" pid="7" name="MSIP_Label_75212135-9234-47a0-a836-df5f1b370b97_SetDate">
    <vt:lpwstr>2018-01-30T08:47:45.7664925+00:00</vt:lpwstr>
  </property>
  <property fmtid="{D5CDD505-2E9C-101B-9397-08002B2CF9AE}" pid="8" name="MSIP_Label_75212135-9234-47a0-a836-df5f1b370b97_Name">
    <vt:lpwstr>Public</vt:lpwstr>
  </property>
  <property fmtid="{D5CDD505-2E9C-101B-9397-08002B2CF9AE}" pid="9" name="MSIP_Label_75212135-9234-47a0-a836-df5f1b370b97_Application">
    <vt:lpwstr>Microsoft Azure Information Protection</vt:lpwstr>
  </property>
  <property fmtid="{D5CDD505-2E9C-101B-9397-08002B2CF9AE}" pid="10" name="MSIP_Label_75212135-9234-47a0-a836-df5f1b370b97_Extended_MSFT_Method">
    <vt:lpwstr>Automatic</vt:lpwstr>
  </property>
  <property fmtid="{D5CDD505-2E9C-101B-9397-08002B2CF9AE}" pid="11" name="Sensitivity">
    <vt:lpwstr>Public</vt:lpwstr>
  </property>
</Properties>
</file>