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3" r:id="rId9"/>
    <p:sldId id="260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DE12-D9B9-40B8-8305-C1807064B388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4F1-1AF8-42C0-BCFD-A8B16D52B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8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DE12-D9B9-40B8-8305-C1807064B388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4F1-1AF8-42C0-BCFD-A8B16D52B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DE12-D9B9-40B8-8305-C1807064B388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4F1-1AF8-42C0-BCFD-A8B16D52B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1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DE12-D9B9-40B8-8305-C1807064B388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4F1-1AF8-42C0-BCFD-A8B16D52B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1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DE12-D9B9-40B8-8305-C1807064B388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4F1-1AF8-42C0-BCFD-A8B16D52B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4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DE12-D9B9-40B8-8305-C1807064B388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4F1-1AF8-42C0-BCFD-A8B16D52B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0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DE12-D9B9-40B8-8305-C1807064B388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4F1-1AF8-42C0-BCFD-A8B16D52B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7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DE12-D9B9-40B8-8305-C1807064B388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4F1-1AF8-42C0-BCFD-A8B16D52B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5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DE12-D9B9-40B8-8305-C1807064B388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4F1-1AF8-42C0-BCFD-A8B16D52B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1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DE12-D9B9-40B8-8305-C1807064B388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4F1-1AF8-42C0-BCFD-A8B16D52B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9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DE12-D9B9-40B8-8305-C1807064B388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4F1-1AF8-42C0-BCFD-A8B16D52B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2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BDE12-D9B9-40B8-8305-C1807064B388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EC4F1-1AF8-42C0-BCFD-A8B16D52B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6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864"/>
          <a:stretch/>
        </p:blipFill>
        <p:spPr>
          <a:xfrm>
            <a:off x="0" y="-2197"/>
            <a:ext cx="12192000" cy="692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29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589" y="0"/>
            <a:ext cx="122931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0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167"/>
            <a:ext cx="12192000" cy="690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97"/>
            <a:ext cx="12192000" cy="686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7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83"/>
            <a:ext cx="12191999" cy="686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4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6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75255" cy="1721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1225"/>
            <a:ext cx="5775255" cy="17245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45729"/>
            <a:ext cx="5775255" cy="17245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5170233"/>
            <a:ext cx="5775255" cy="17223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5254" y="0"/>
            <a:ext cx="6439767" cy="19229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5253" y="1721225"/>
            <a:ext cx="6439768" cy="18967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5251" y="3475164"/>
            <a:ext cx="6439769" cy="16656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75250" y="5140799"/>
            <a:ext cx="6416750" cy="171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2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09129" cy="17346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4620"/>
            <a:ext cx="5809129" cy="17346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69049"/>
            <a:ext cx="5809129" cy="17346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103668"/>
            <a:ext cx="5809129" cy="17313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3953" y="1"/>
            <a:ext cx="6338047" cy="17346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3953" y="1734620"/>
            <a:ext cx="6338047" cy="17346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3953" y="3349387"/>
            <a:ext cx="6338047" cy="175428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3953" y="4991334"/>
            <a:ext cx="6338047" cy="184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6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92955" cy="19388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35070"/>
            <a:ext cx="6492955" cy="19229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060" y="0"/>
            <a:ext cx="5602940" cy="19388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955" y="4935070"/>
            <a:ext cx="5699045" cy="19229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2082126"/>
            <a:ext cx="9149322" cy="270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3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8" y="0"/>
            <a:ext cx="12153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vetrivendhan sathiyamoorthy</dc:creator>
  <cp:lastModifiedBy>vetrivendhan sathiyamoorthy</cp:lastModifiedBy>
  <cp:revision>13</cp:revision>
  <dcterms:created xsi:type="dcterms:W3CDTF">2024-12-24T16:01:41Z</dcterms:created>
  <dcterms:modified xsi:type="dcterms:W3CDTF">2024-12-24T17:23:39Z</dcterms:modified>
</cp:coreProperties>
</file>