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2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3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Курс «Глубокое машинное обучение»</a:t>
            </a:r>
          </a:p>
        </p:txBody>
      </p:sp>
    </p:spTree>
    <p:extLst>
      <p:ext uri="{BB962C8B-B14F-4D97-AF65-F5344CB8AC3E}">
        <p14:creationId xmlns:p14="http://schemas.microsoft.com/office/powerpoint/2010/main" val="192870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42FB4-73CF-737B-3EDB-C9B00ACB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внимания (</a:t>
            </a:r>
            <a:r>
              <a:rPr lang="en-US" dirty="0"/>
              <a:t>attention)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E3DE07-B2B3-781B-0129-9F2C1F3EF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7" y="1702718"/>
            <a:ext cx="8247336" cy="4675865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A660FF-54A3-8989-C33C-534CD75D6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396" y="2758252"/>
            <a:ext cx="3345728" cy="19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7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5D23E-6B10-1C91-B6B3-797DA67E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внимания (</a:t>
            </a:r>
            <a:r>
              <a:rPr lang="en-US" dirty="0"/>
              <a:t>attention)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19EFBB-CAB8-2E84-AE3C-3EA4062F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5" y="2868329"/>
            <a:ext cx="7786950" cy="19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831BA-6E6C-6B2E-20D8-A5D856A5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внимания (</a:t>
            </a:r>
            <a:r>
              <a:rPr lang="en-US" dirty="0"/>
              <a:t>attention)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7C2D5B-9327-29B9-8EFC-4E99E7B12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8" y="1957476"/>
            <a:ext cx="8666685" cy="4384565"/>
          </a:xfrm>
        </p:spPr>
      </p:pic>
    </p:spTree>
    <p:extLst>
      <p:ext uri="{BB962C8B-B14F-4D97-AF65-F5344CB8AC3E}">
        <p14:creationId xmlns:p14="http://schemas.microsoft.com/office/powerpoint/2010/main" val="149613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D225-02DC-5EAF-7AD6-AB32E278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Примеры: генерация текста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F6C38A-1BAB-F30D-A2C1-CE91B79EC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35782"/>
            <a:ext cx="4070684" cy="5100615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B68FFB-2780-56B5-FA5B-68F85078B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34" y="2317475"/>
            <a:ext cx="2240623" cy="22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41846-A6B7-8B8B-5643-65D67F3C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Примеры: генерация текста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8BD40E-9FCA-41AB-DA9D-7E09EDAEE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3" y="1524440"/>
            <a:ext cx="9015054" cy="5172421"/>
          </a:xfrm>
        </p:spPr>
      </p:pic>
    </p:spTree>
    <p:extLst>
      <p:ext uri="{BB962C8B-B14F-4D97-AF65-F5344CB8AC3E}">
        <p14:creationId xmlns:p14="http://schemas.microsoft.com/office/powerpoint/2010/main" val="344647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E2C12-E41A-661E-F816-8D76AB06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Примеры: генерация текста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6B5245-9EA8-8286-92C9-3EAB4AF63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55" y="1330022"/>
            <a:ext cx="7711090" cy="5456823"/>
          </a:xfrm>
        </p:spPr>
      </p:pic>
    </p:spTree>
    <p:extLst>
      <p:ext uri="{BB962C8B-B14F-4D97-AF65-F5344CB8AC3E}">
        <p14:creationId xmlns:p14="http://schemas.microsoft.com/office/powerpoint/2010/main" val="289067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52998-C68B-DEE4-A9AF-BB5022AA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Примеры: генерация подписей для картинок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79DB46-3946-1411-F2D1-899BE0F0D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2" y="1690688"/>
            <a:ext cx="8253935" cy="4985542"/>
          </a:xfrm>
        </p:spPr>
      </p:pic>
    </p:spTree>
    <p:extLst>
      <p:ext uri="{BB962C8B-B14F-4D97-AF65-F5344CB8AC3E}">
        <p14:creationId xmlns:p14="http://schemas.microsoft.com/office/powerpoint/2010/main" val="56773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D57A-471F-B09B-92DF-9D315297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Примеры: генерация подписей для картинок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3151BC-20F1-6BDE-0632-4C0782C5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40" y="1992429"/>
            <a:ext cx="9036120" cy="4500446"/>
          </a:xfrm>
        </p:spPr>
      </p:pic>
    </p:spTree>
    <p:extLst>
      <p:ext uri="{BB962C8B-B14F-4D97-AF65-F5344CB8AC3E}">
        <p14:creationId xmlns:p14="http://schemas.microsoft.com/office/powerpoint/2010/main" val="281393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C2345-BDA8-EE96-83FC-8D973386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Примеры: генерация подписей для картинок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7288CE-3D4E-F06B-8BAE-57341409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85" y="2666198"/>
            <a:ext cx="9406629" cy="2935014"/>
          </a:xfrm>
        </p:spPr>
      </p:pic>
    </p:spTree>
    <p:extLst>
      <p:ext uri="{BB962C8B-B14F-4D97-AF65-F5344CB8AC3E}">
        <p14:creationId xmlns:p14="http://schemas.microsoft.com/office/powerpoint/2010/main" val="386647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D50D0-4AE2-D505-9E12-2D0742F9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архитектуры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76AE4C-4CF5-263F-9ACD-986EA8182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51" y="1690688"/>
            <a:ext cx="4956858" cy="48409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18570C-14BE-2EE0-BE07-9B8D26F65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43" y="1690688"/>
            <a:ext cx="2294565" cy="46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7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9816B-87EF-3C5D-1902-A15C2FDC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архитектуры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F2DD4C-3D39-F29E-F97B-0DBE9FDB7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1391"/>
            <a:ext cx="2789146" cy="44862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EC78EA-410B-08DE-2D8C-E9238F764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49" y="2492944"/>
            <a:ext cx="7580250" cy="27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02E6B-C0D8-2F34-3167-8BF16B49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архитектуры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B5560F-2F30-3034-1BBF-3027151E2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8" y="1690688"/>
            <a:ext cx="1952065" cy="198342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544EF7-140F-F5FF-219D-FD0A69ECB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65" y="4199714"/>
            <a:ext cx="2068913" cy="19548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0C3D17-48CF-9FAA-37CB-9EFAB454F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34" y="2935959"/>
            <a:ext cx="1952064" cy="18612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C81740-0290-C7E2-A7D1-5D1132C1E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09" y="1697623"/>
            <a:ext cx="2048117" cy="20320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CDBF24-3A1F-7D85-9E30-C34EFFD72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13" y="4346421"/>
            <a:ext cx="3345728" cy="19429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EA310A-B8D5-0A61-A21C-6116D6C00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38" y="1760192"/>
            <a:ext cx="2602611" cy="19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8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FD4DA-FDFA-3FC4-258D-FC1CC55A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DropOut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RNN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80A-F3A0-EBD2-3A9C-16F57CD7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817"/>
          </a:xfrm>
        </p:spPr>
        <p:txBody>
          <a:bodyPr/>
          <a:lstStyle/>
          <a:p>
            <a:r>
              <a:rPr lang="ru-RU" dirty="0"/>
              <a:t>Применяем только для </a:t>
            </a:r>
            <a:r>
              <a:rPr lang="ru-RU" dirty="0" err="1"/>
              <a:t>нерекуррентных</a:t>
            </a:r>
            <a:r>
              <a:rPr lang="ru-RU" dirty="0"/>
              <a:t> связей!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D57989-E06F-2ACE-4B9A-14A8204F3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10" y="2728901"/>
            <a:ext cx="9170587" cy="34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1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7A3D3-DF89-AE43-6C01-F4E43E5E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DropOut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RNN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10DA9D-5877-D223-D27B-D392CDFDB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15" y="2011682"/>
            <a:ext cx="9411710" cy="4091126"/>
          </a:xfrm>
        </p:spPr>
      </p:pic>
    </p:spTree>
    <p:extLst>
      <p:ext uri="{BB962C8B-B14F-4D97-AF65-F5344CB8AC3E}">
        <p14:creationId xmlns:p14="http://schemas.microsoft.com/office/powerpoint/2010/main" val="402603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A77A0-7153-071A-506C-8D304C02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DropOut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LSTM/GRU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53170D-A766-1A0B-B215-9ED519F00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1" y="1452530"/>
            <a:ext cx="10122260" cy="5040345"/>
          </a:xfrm>
        </p:spPr>
      </p:pic>
    </p:spTree>
    <p:extLst>
      <p:ext uri="{BB962C8B-B14F-4D97-AF65-F5344CB8AC3E}">
        <p14:creationId xmlns:p14="http://schemas.microsoft.com/office/powerpoint/2010/main" val="155939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07054-FCC1-1BDF-9576-B3443EF6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ZoneOut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ECC7CC-F60D-E3D3-A257-E8F615FC3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38" y="1690688"/>
            <a:ext cx="9098524" cy="4760018"/>
          </a:xfrm>
        </p:spPr>
      </p:pic>
    </p:spTree>
    <p:extLst>
      <p:ext uri="{BB962C8B-B14F-4D97-AF65-F5344CB8AC3E}">
        <p14:creationId xmlns:p14="http://schemas.microsoft.com/office/powerpoint/2010/main" val="395180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3B985-3DB1-F184-4A29-D394F233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 </a:t>
            </a:r>
            <a:r>
              <a:rPr lang="ru-RU" dirty="0"/>
              <a:t>для </a:t>
            </a:r>
            <a:r>
              <a:rPr lang="en-US" dirty="0"/>
              <a:t>RNN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3422C1-4F5E-8932-C076-A882EC79F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57" y="2685448"/>
            <a:ext cx="9508485" cy="2049907"/>
          </a:xfrm>
        </p:spPr>
      </p:pic>
    </p:spTree>
    <p:extLst>
      <p:ext uri="{BB962C8B-B14F-4D97-AF65-F5344CB8AC3E}">
        <p14:creationId xmlns:p14="http://schemas.microsoft.com/office/powerpoint/2010/main" val="1533212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83</Words>
  <Application>Microsoft Office PowerPoint</Application>
  <PresentationFormat>Широкоэкранный</PresentationFormat>
  <Paragraphs>22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Рекуррентные нейронные сети</vt:lpstr>
      <vt:lpstr>Рекуррентные архитектуры</vt:lpstr>
      <vt:lpstr>Рекуррентные архитектуры </vt:lpstr>
      <vt:lpstr>Рекуррентные архитектуры</vt:lpstr>
      <vt:lpstr>DropOut для RNN</vt:lpstr>
      <vt:lpstr>DropOut для RNN</vt:lpstr>
      <vt:lpstr>DropOut для LSTM/GRU</vt:lpstr>
      <vt:lpstr>ZoneOut</vt:lpstr>
      <vt:lpstr>Layer Normalization для RNN</vt:lpstr>
      <vt:lpstr>Механизм внимания (attention)</vt:lpstr>
      <vt:lpstr>Механизм внимания (attention)</vt:lpstr>
      <vt:lpstr>Механизм внимания (attention)</vt:lpstr>
      <vt:lpstr>Примеры: генерация текста</vt:lpstr>
      <vt:lpstr>Примеры: генерация текста</vt:lpstr>
      <vt:lpstr>Примеры: генерация текста</vt:lpstr>
      <vt:lpstr>Примеры: генерация подписей для картинок</vt:lpstr>
      <vt:lpstr>Примеры: генерация подписей для картинок</vt:lpstr>
      <vt:lpstr>Примеры: генерация подписей для картинок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 Dmitry</cp:lastModifiedBy>
  <cp:revision>74</cp:revision>
  <dcterms:created xsi:type="dcterms:W3CDTF">2016-07-15T17:21:31Z</dcterms:created>
  <dcterms:modified xsi:type="dcterms:W3CDTF">2022-10-18T12:56:02Z</dcterms:modified>
</cp:coreProperties>
</file>