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69600"/>
    <a:srgbClr val="404000"/>
    <a:srgbClr val="FF00FF"/>
    <a:srgbClr val="960096"/>
    <a:srgbClr val="400040"/>
    <a:srgbClr val="0000FF"/>
    <a:srgbClr val="000096"/>
    <a:srgbClr val="00004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D831-7BCC-4ECA-B8B6-1BF43C30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D4236-F714-4342-8888-8A949EED6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ED365-B063-4CEC-83FB-565607AF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170C-2D59-426E-98F8-05CD8862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A412-3190-4371-867E-DC87C2B1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0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6396-C0D6-4235-A69D-851A7022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AA805-73CC-4559-9504-F85078832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49AA-58CF-45BC-BFF6-A591A67B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AF37-CCE5-4880-807F-3B0969E9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02C5-AFB3-4DB9-BE9A-7804D033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82BDF-EF04-45BC-A234-4118001B2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D5236-A67E-4C44-B346-67F651769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362E-DFD3-47AE-93B0-FBE554E7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CED3-948C-4C7E-AEB1-7035EF34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4012-5C71-45EC-B5E0-73C03A61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ABED-A30F-48CC-A7E9-416FA897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AC74-D100-4F68-AC40-F25773AF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82F5-2991-49E0-8CBC-A27E678B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5252-856C-4803-AE69-BDD05055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7A07-628D-4D40-90DF-0B2DB598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EB6C-9EB8-4AEB-80EB-7DAE427F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1FDE-5F44-40D9-8348-BAF6A7499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12D9-8A42-44F3-92FD-DA87E8E5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69EB-54C1-428C-B577-B8C260B7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E3CB-7940-4D54-9EA9-005ECAC0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1177-03F8-4249-B29E-B770EE23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2A32-45BC-4390-936B-AE66030B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8FED9-25CC-45CA-B452-929923856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29D3-B326-4494-96DD-BCC7A630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609A3-19B7-4990-B7C6-41115101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960C2-00E8-466B-B060-46F19209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8753-A6F4-4088-ACFD-AACA1A4B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2449D-B0F2-4880-B87F-81CBEF01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C2C88-F607-49AB-84C5-4EABEA608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D3EDB-2249-40CB-9123-824133099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47B27-939A-4B28-A61B-61E13F760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F5F1C-A56C-495E-AF0C-59C9DC11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1ADCD-2DB6-4282-8F4A-1B744536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0F5CA-8201-4BF2-A6FD-D33CEA83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F367-D70E-4532-B203-D0FACD92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E433-5933-4431-A190-1986CCC0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6C132-E682-44C7-B18F-403E6E54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73D5-49DB-4979-A375-6A47AF10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E6607-A36B-4AD5-8671-977A674E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24244-4ED0-4A35-8967-380D4CC0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DA720-BFC5-449C-8514-6072EEB3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7D1C-CDA3-4C32-A4EA-5BB6D0D2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57EB-51D4-4158-A5F7-A4C8CE5D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668C4-0EFE-424C-A949-989F990C4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E1EE-C8A3-4238-B3BF-2A4FCE50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551B-0B87-4057-88D9-BEA4013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28BA9-D00B-432E-9B90-21D14D76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11A7-9FE6-4BFD-B939-9809C26C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65D27-D6C3-4F12-8614-631D19705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23D88-118A-43B7-9A46-859694F66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BA9C-5DA0-4129-B1D1-2C068791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783C6-D118-43F7-97BD-8B0FE512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6408C-45A3-48DE-8B7A-535C7D93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50C7C-A09B-482A-B021-DBF2061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C8FE-0A83-4767-A2F4-3F79693F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3690-6D83-4C3F-8084-66B17FA23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BA5-15E5-4ACF-ACE7-07784935754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D036-07CF-4360-A6A0-60BC76C7A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5611-20EB-4D8E-A41F-FC66A09AE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B37F-9173-4E0E-A328-A610BAC5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F76FD6-4C32-49EF-92D3-042CEEC8796C}"/>
              </a:ext>
            </a:extLst>
          </p:cNvPr>
          <p:cNvSpPr/>
          <p:nvPr/>
        </p:nvSpPr>
        <p:spPr>
          <a:xfrm>
            <a:off x="2047874" y="476250"/>
            <a:ext cx="789453" cy="846894"/>
          </a:xfrm>
          <a:prstGeom prst="rect">
            <a:avLst/>
          </a:prstGeom>
          <a:solidFill>
            <a:srgbClr val="0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880CD-C3C6-4300-B0AB-8CF184CD3D84}"/>
              </a:ext>
            </a:extLst>
          </p:cNvPr>
          <p:cNvSpPr/>
          <p:nvPr/>
        </p:nvSpPr>
        <p:spPr>
          <a:xfrm>
            <a:off x="3611630" y="476250"/>
            <a:ext cx="789453" cy="846894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B4BD6-FA21-401B-B90D-1ED550E3B7BE}"/>
              </a:ext>
            </a:extLst>
          </p:cNvPr>
          <p:cNvSpPr/>
          <p:nvPr/>
        </p:nvSpPr>
        <p:spPr>
          <a:xfrm>
            <a:off x="2829752" y="476250"/>
            <a:ext cx="789453" cy="846894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4A776-63E8-4934-888A-8D049C2D0739}"/>
              </a:ext>
            </a:extLst>
          </p:cNvPr>
          <p:cNvSpPr/>
          <p:nvPr/>
        </p:nvSpPr>
        <p:spPr>
          <a:xfrm>
            <a:off x="2047874" y="1682066"/>
            <a:ext cx="789453" cy="846894"/>
          </a:xfrm>
          <a:prstGeom prst="rect">
            <a:avLst/>
          </a:prstGeom>
          <a:solidFill>
            <a:srgbClr val="40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5C7D2-E6CA-47D0-BC3D-A8D68D3334BC}"/>
              </a:ext>
            </a:extLst>
          </p:cNvPr>
          <p:cNvSpPr/>
          <p:nvPr/>
        </p:nvSpPr>
        <p:spPr>
          <a:xfrm>
            <a:off x="3611630" y="1682066"/>
            <a:ext cx="789453" cy="846894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88177-9740-4239-94A4-8348ABC35C7B}"/>
              </a:ext>
            </a:extLst>
          </p:cNvPr>
          <p:cNvSpPr/>
          <p:nvPr/>
        </p:nvSpPr>
        <p:spPr>
          <a:xfrm>
            <a:off x="2829752" y="1682066"/>
            <a:ext cx="789453" cy="846894"/>
          </a:xfrm>
          <a:prstGeom prst="rect">
            <a:avLst/>
          </a:prstGeom>
          <a:solidFill>
            <a:srgbClr val="96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A60F1-DF72-45E5-ADC6-07A8259D6B1D}"/>
              </a:ext>
            </a:extLst>
          </p:cNvPr>
          <p:cNvSpPr/>
          <p:nvPr/>
        </p:nvSpPr>
        <p:spPr>
          <a:xfrm>
            <a:off x="2047874" y="2887882"/>
            <a:ext cx="789453" cy="846894"/>
          </a:xfrm>
          <a:prstGeom prst="rect">
            <a:avLst/>
          </a:prstGeom>
          <a:solidFill>
            <a:srgbClr val="40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14678-50E9-454F-8352-AB6F6CEDFFC8}"/>
              </a:ext>
            </a:extLst>
          </p:cNvPr>
          <p:cNvSpPr/>
          <p:nvPr/>
        </p:nvSpPr>
        <p:spPr>
          <a:xfrm>
            <a:off x="3611630" y="2887882"/>
            <a:ext cx="789453" cy="846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65690-DDE3-4F40-97FE-359C7AE62FD9}"/>
              </a:ext>
            </a:extLst>
          </p:cNvPr>
          <p:cNvSpPr/>
          <p:nvPr/>
        </p:nvSpPr>
        <p:spPr>
          <a:xfrm>
            <a:off x="2829752" y="2887882"/>
            <a:ext cx="789453" cy="846894"/>
          </a:xfrm>
          <a:prstGeom prst="rect">
            <a:avLst/>
          </a:prstGeom>
          <a:solidFill>
            <a:srgbClr val="96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2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2</cp:revision>
  <dcterms:created xsi:type="dcterms:W3CDTF">2020-07-03T21:28:21Z</dcterms:created>
  <dcterms:modified xsi:type="dcterms:W3CDTF">2020-07-03T21:37:53Z</dcterms:modified>
</cp:coreProperties>
</file>