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0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08"/>
  </p:normalViewPr>
  <p:slideViewPr>
    <p:cSldViewPr snapToGrid="0" snapToObjects="1">
      <p:cViewPr varScale="1">
        <p:scale>
          <a:sx n="105" d="100"/>
          <a:sy n="105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E463A-CE8E-A94A-8A04-280C9741A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04 Oct 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F54A06-ED3A-1643-8D31-BD64F4FFC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Logan St. Cyr</a:t>
            </a:r>
          </a:p>
          <a:p>
            <a:r>
              <a:rPr lang="en-US" dirty="0"/>
              <a:t>Lucas Nieddu</a:t>
            </a:r>
          </a:p>
          <a:p>
            <a:r>
              <a:rPr lang="en-US" dirty="0"/>
              <a:t>Justin Figueredo </a:t>
            </a:r>
          </a:p>
        </p:txBody>
      </p:sp>
    </p:spTree>
    <p:extLst>
      <p:ext uri="{BB962C8B-B14F-4D97-AF65-F5344CB8AC3E}">
        <p14:creationId xmlns:p14="http://schemas.microsoft.com/office/powerpoint/2010/main" val="548592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0F363-A9D2-834C-896A-30129B5E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570E1-29BB-D241-B670-F31336C51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Budget Proposal Approved by one Dr. Beaty</a:t>
            </a:r>
          </a:p>
          <a:p>
            <a:r>
              <a:rPr lang="en-US" dirty="0"/>
              <a:t>Research of potential sensors completed, sensors ordered</a:t>
            </a:r>
          </a:p>
          <a:p>
            <a:r>
              <a:rPr lang="en-US" dirty="0"/>
              <a:t>Reevaluating our next sprints to be ready for launch</a:t>
            </a:r>
          </a:p>
          <a:p>
            <a:r>
              <a:rPr lang="en-US" dirty="0"/>
              <a:t>Integration of Interface Control Documents, Functional Block Diagrams, and the Payload Diagrams are next priority</a:t>
            </a:r>
          </a:p>
          <a:p>
            <a:r>
              <a:rPr lang="en-US" dirty="0"/>
              <a:t>Met with AES 1050 class for research and potential recruiting for stretch goals</a:t>
            </a:r>
          </a:p>
        </p:txBody>
      </p:sp>
    </p:spTree>
    <p:extLst>
      <p:ext uri="{BB962C8B-B14F-4D97-AF65-F5344CB8AC3E}">
        <p14:creationId xmlns:p14="http://schemas.microsoft.com/office/powerpoint/2010/main" val="148989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B4E22-FE83-9844-9652-45126C7D2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>
            <a:normAutofit/>
          </a:bodyPr>
          <a:lstStyle/>
          <a:p>
            <a:r>
              <a:rPr lang="en-US" dirty="0"/>
              <a:t>Up in the Air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5CAFE0-149C-A249-86E9-A37B421D81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3" r="1" b="20465"/>
          <a:stretch/>
        </p:blipFill>
        <p:spPr bwMode="auto">
          <a:xfrm>
            <a:off x="5018089" y="57837"/>
            <a:ext cx="7054850" cy="6800163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192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8BAA0-21BB-B543-B70F-7CFA94F74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integration for RFD300x MAV </a:t>
            </a:r>
            <a:r>
              <a:rPr lang="en-US" dirty="0" err="1"/>
              <a:t>sdk</a:t>
            </a:r>
            <a:r>
              <a:rPr lang="en-US" dirty="0"/>
              <a:t>– Justin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595BA-6B59-0543-97BE-2345EB2B8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2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7F26-E8AA-6A44-9995-6BD6040CD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 and data management- Lucas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38778-CE58-2B4A-96A6-0A7E5FD0E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66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805D79-E77E-964C-AB9A-B276AF1EE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983" y="639097"/>
            <a:ext cx="3352256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Trello Board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F5884F1-B85B-B844-97F0-310BAEA05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61" y="639097"/>
            <a:ext cx="8642778" cy="592030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4932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C29094-EF7E-5146-B4B9-159BD4F7F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983" y="639097"/>
            <a:ext cx="3352256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Toggl Track</a:t>
            </a:r>
          </a:p>
        </p:txBody>
      </p:sp>
      <p:pic>
        <p:nvPicPr>
          <p:cNvPr id="5" name="Content Placeholder 4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25A3B074-6273-9048-9D05-B13E9C5EC4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86" r="30611"/>
          <a:stretch/>
        </p:blipFill>
        <p:spPr>
          <a:xfrm>
            <a:off x="1015189" y="639098"/>
            <a:ext cx="6150606" cy="558472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6208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70CE6-4582-A049-BD1A-E51CF08F0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3FBE8-3FED-EC4E-90FC-42E37CAA9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of thermal testing for the system during flight</a:t>
            </a:r>
          </a:p>
          <a:p>
            <a:r>
              <a:rPr lang="en-US" dirty="0"/>
              <a:t>Complete Functional Block Diagrams for hardware components</a:t>
            </a:r>
          </a:p>
          <a:p>
            <a:r>
              <a:rPr lang="en-US" dirty="0"/>
              <a:t>Submit proposal for flight to EOSS prior to 21 Oct 2020 for launch approval</a:t>
            </a:r>
          </a:p>
          <a:p>
            <a:r>
              <a:rPr lang="en-US" dirty="0"/>
              <a:t>Design chassis without heaters to ensure the transmitter continues to function based upon the parameters of </a:t>
            </a:r>
            <a:r>
              <a:rPr lang="en-US"/>
              <a:t>the launch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811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139</Words>
  <Application>Microsoft Macintosh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04 Oct 2020</vt:lpstr>
      <vt:lpstr>Management</vt:lpstr>
      <vt:lpstr>Up in the Air</vt:lpstr>
      <vt:lpstr>Library integration for RFD300x MAV sdk– Justin</vt:lpstr>
      <vt:lpstr>Docker compose and data management- Lucas</vt:lpstr>
      <vt:lpstr>Trello Board</vt:lpstr>
      <vt:lpstr>Toggl Track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 Oct 2020</dc:title>
  <dc:creator>StCyr, Logan</dc:creator>
  <cp:lastModifiedBy>StCyr, Logan</cp:lastModifiedBy>
  <cp:revision>4</cp:revision>
  <dcterms:created xsi:type="dcterms:W3CDTF">2020-10-05T20:07:17Z</dcterms:created>
  <dcterms:modified xsi:type="dcterms:W3CDTF">2020-10-05T21:56:39Z</dcterms:modified>
</cp:coreProperties>
</file>