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5"/>
    <p:restoredTop sz="96327"/>
  </p:normalViewPr>
  <p:slideViewPr>
    <p:cSldViewPr snapToGrid="0" snapToObjects="1">
      <p:cViewPr>
        <p:scale>
          <a:sx n="87" d="100"/>
          <a:sy n="87" d="100"/>
        </p:scale>
        <p:origin x="3360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92F8-A9F6-B446-BE87-541A0A147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4360: </a:t>
            </a:r>
            <a:r>
              <a:rPr lang="en-US"/>
              <a:t>CubeSat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8E0E6-A467-A743-A1FE-220877283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St. Cyr</a:t>
            </a:r>
          </a:p>
          <a:p>
            <a:r>
              <a:rPr lang="en-US" dirty="0"/>
              <a:t>Justin Figueredo</a:t>
            </a:r>
          </a:p>
          <a:p>
            <a:r>
              <a:rPr lang="en-US" dirty="0"/>
              <a:t>Victoria Crowley</a:t>
            </a:r>
          </a:p>
        </p:txBody>
      </p:sp>
    </p:spTree>
    <p:extLst>
      <p:ext uri="{BB962C8B-B14F-4D97-AF65-F5344CB8AC3E}">
        <p14:creationId xmlns:p14="http://schemas.microsoft.com/office/powerpoint/2010/main" val="284294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7392-8BF5-1C42-906E-396EF71D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Sprint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9AB0-0807-A447-AE62-9B5C8327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all sensors to include GPS, altitude, pressure, and internal temperature</a:t>
            </a:r>
          </a:p>
          <a:p>
            <a:r>
              <a:rPr lang="en-US" dirty="0"/>
              <a:t>Battery test payload for the total launch time and test</a:t>
            </a:r>
          </a:p>
          <a:p>
            <a:r>
              <a:rPr lang="en-US" dirty="0"/>
              <a:t>Launch, tracking, recovery and data collection (woohoo!)</a:t>
            </a:r>
          </a:p>
          <a:p>
            <a:r>
              <a:rPr lang="en-US" dirty="0"/>
              <a:t>Analyze data based upon the recovered payload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FB5-50BB-3144-813B-62EEC427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2683-161B-1C47-92AD-0E44153F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Cleanup of old stories</a:t>
            </a:r>
          </a:p>
          <a:p>
            <a:pPr lvl="1"/>
            <a:r>
              <a:rPr lang="en-US" dirty="0"/>
              <a:t>Major Goals</a:t>
            </a:r>
          </a:p>
          <a:p>
            <a:pPr lvl="2"/>
            <a:r>
              <a:rPr lang="en-US" dirty="0"/>
              <a:t>Research Antenna and tracking for CubeSat (due to failure during the flight test)</a:t>
            </a:r>
          </a:p>
          <a:p>
            <a:pPr lvl="2"/>
            <a:r>
              <a:rPr lang="en-US" dirty="0"/>
              <a:t>Recalculate Link Budget (increased receiver sensitivity, increased power dependent upon the FCC regulations)</a:t>
            </a:r>
          </a:p>
          <a:p>
            <a:pPr lvl="2"/>
            <a:r>
              <a:rPr lang="en-US" dirty="0"/>
              <a:t>Develop the Interface Control Documents for current hardware/software components and integration</a:t>
            </a:r>
          </a:p>
          <a:p>
            <a:r>
              <a:rPr lang="en-US" dirty="0"/>
              <a:t>Where do we go from here?</a:t>
            </a:r>
          </a:p>
          <a:p>
            <a:pPr lvl="1"/>
            <a:r>
              <a:rPr lang="en-US" dirty="0"/>
              <a:t>Communication with AIAA has increased to meet the goal of establishing systems that can assist in meeting the team’s stretch goals</a:t>
            </a:r>
          </a:p>
          <a:p>
            <a:pPr lvl="1"/>
            <a:r>
              <a:rPr lang="en-US" dirty="0"/>
              <a:t>Using a plasma cutter or laser cutter to build out the model chassis</a:t>
            </a:r>
          </a:p>
        </p:txBody>
      </p:sp>
    </p:spTree>
    <p:extLst>
      <p:ext uri="{BB962C8B-B14F-4D97-AF65-F5344CB8AC3E}">
        <p14:creationId xmlns:p14="http://schemas.microsoft.com/office/powerpoint/2010/main" val="10310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42A7-5427-704D-A087-5934B462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3061182" cy="1456267"/>
          </a:xfrm>
        </p:spPr>
        <p:txBody>
          <a:bodyPr/>
          <a:lstStyle/>
          <a:p>
            <a:r>
              <a:rPr lang="en-US" dirty="0"/>
              <a:t>Trello Board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3F2E5D-71D3-B746-9558-22DFA0F01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983" y="487680"/>
            <a:ext cx="8445017" cy="58826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738B3-D0D7-8F42-820C-34182C8553B6}"/>
              </a:ext>
            </a:extLst>
          </p:cNvPr>
          <p:cNvSpPr txBox="1"/>
          <p:nvPr/>
        </p:nvSpPr>
        <p:spPr>
          <a:xfrm>
            <a:off x="685802" y="1902542"/>
            <a:ext cx="2706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Moved some items from the backlog to the work 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Reevaluated the shortcomings of our previous flight and recalculated the link budget and the sensitivity of our antenna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Mainly covered the cleaning up of unfinished taskings</a:t>
            </a:r>
          </a:p>
        </p:txBody>
      </p:sp>
    </p:spTree>
    <p:extLst>
      <p:ext uri="{BB962C8B-B14F-4D97-AF65-F5344CB8AC3E}">
        <p14:creationId xmlns:p14="http://schemas.microsoft.com/office/powerpoint/2010/main" val="292291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72B5-E356-A049-A3A6-0C1A844E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 Hours</a:t>
            </a:r>
          </a:p>
        </p:txBody>
      </p:sp>
      <p:pic>
        <p:nvPicPr>
          <p:cNvPr id="10" name="Content Placeholder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FE2F2101-3BE8-E84E-A656-81A8FCE5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024" y="796413"/>
            <a:ext cx="8495976" cy="576661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48BA1B-142F-074F-929C-AE650B6BEE53}"/>
              </a:ext>
            </a:extLst>
          </p:cNvPr>
          <p:cNvSpPr/>
          <p:nvPr/>
        </p:nvSpPr>
        <p:spPr>
          <a:xfrm>
            <a:off x="685801" y="1814052"/>
            <a:ext cx="2735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of our time was taken up coding together, or doing independent research to determine what our next sprint goals should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Shorter hours for this past sprint due to a reduction in team members and health challenges at home</a:t>
            </a:r>
          </a:p>
        </p:txBody>
      </p:sp>
    </p:spTree>
    <p:extLst>
      <p:ext uri="{BB962C8B-B14F-4D97-AF65-F5344CB8AC3E}">
        <p14:creationId xmlns:p14="http://schemas.microsoft.com/office/powerpoint/2010/main" val="417066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FE42-8177-1B4F-8DD8-FF5C8459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CAD Designs and Fitting of internal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1492-086A-C64F-AA0E-8521D0D6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Victoria Crowley is currently procuring the metal for us to build a simple 1U CubeSat</a:t>
            </a:r>
          </a:p>
          <a:p>
            <a:pPr lvl="1"/>
            <a:r>
              <a:rPr lang="en-US" dirty="0"/>
              <a:t>The exact material will be dependent upon our budgetary restrictions; however the primary purpose of this is to design and test potential payload configurations along with the planned components for the CPU, radio, and battery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08768-DE21-8644-A409-C1B33136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745614"/>
            <a:ext cx="6095593" cy="320454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349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294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CS 4360: CubeSat Presentation</vt:lpstr>
      <vt:lpstr>Previous Sprint </vt:lpstr>
      <vt:lpstr>Current Sprint</vt:lpstr>
      <vt:lpstr>Trello Board</vt:lpstr>
      <vt:lpstr>Toggl Hours</vt:lpstr>
      <vt:lpstr>CAD Designs and Fitting of internal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Nov 2020</dc:title>
  <dc:creator>StCyr, Logan</dc:creator>
  <cp:lastModifiedBy>StCyr, Logan</cp:lastModifiedBy>
  <cp:revision>4</cp:revision>
  <dcterms:created xsi:type="dcterms:W3CDTF">2020-11-16T22:06:43Z</dcterms:created>
  <dcterms:modified xsi:type="dcterms:W3CDTF">2020-11-17T03:33:43Z</dcterms:modified>
</cp:coreProperties>
</file>