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1" r:id="rId4"/>
    <p:sldId id="259" r:id="rId5"/>
    <p:sldId id="260" r:id="rId6"/>
    <p:sldId id="262"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7"/>
    <p:restoredTop sz="94654"/>
  </p:normalViewPr>
  <p:slideViewPr>
    <p:cSldViewPr snapToGrid="0" snapToObjects="1">
      <p:cViewPr varScale="1">
        <p:scale>
          <a:sx n="104" d="100"/>
          <a:sy n="104" d="100"/>
        </p:scale>
        <p:origin x="9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FEDD4E-7F30-F644-8499-1755CCD5CBB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ADB0D65-BD96-7A4E-AA43-6BA102D86B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793391F-176A-5F4E-AE07-921CBE421D3B}"/>
              </a:ext>
            </a:extLst>
          </p:cNvPr>
          <p:cNvSpPr>
            <a:spLocks noGrp="1"/>
          </p:cNvSpPr>
          <p:nvPr>
            <p:ph type="dt" sz="half" idx="10"/>
          </p:nvPr>
        </p:nvSpPr>
        <p:spPr/>
        <p:txBody>
          <a:bodyPr/>
          <a:lstStyle/>
          <a:p>
            <a:fld id="{BB71DECB-B272-2C45-92BA-97E8F302E46D}" type="datetimeFigureOut">
              <a:rPr kumimoji="1" lang="ja-JP" altLang="en-US" smtClean="0"/>
              <a:t>2022/1/18</a:t>
            </a:fld>
            <a:endParaRPr kumimoji="1" lang="ja-JP" altLang="en-US"/>
          </a:p>
        </p:txBody>
      </p:sp>
      <p:sp>
        <p:nvSpPr>
          <p:cNvPr id="5" name="フッター プレースホルダー 4">
            <a:extLst>
              <a:ext uri="{FF2B5EF4-FFF2-40B4-BE49-F238E27FC236}">
                <a16:creationId xmlns:a16="http://schemas.microsoft.com/office/drawing/2014/main" id="{EDF00161-596B-BE4B-90A3-0BB04C9047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C908E7-0DA3-F945-8409-622E32E1D3FF}"/>
              </a:ext>
            </a:extLst>
          </p:cNvPr>
          <p:cNvSpPr>
            <a:spLocks noGrp="1"/>
          </p:cNvSpPr>
          <p:nvPr>
            <p:ph type="sldNum" sz="quarter" idx="12"/>
          </p:nvPr>
        </p:nvSpPr>
        <p:spPr/>
        <p:txBody>
          <a:bodyPr/>
          <a:lstStyle/>
          <a:p>
            <a:fld id="{56750D9D-7D60-FC4B-B3B6-808379B92C7D}" type="slidenum">
              <a:rPr kumimoji="1" lang="ja-JP" altLang="en-US" smtClean="0"/>
              <a:t>‹#›</a:t>
            </a:fld>
            <a:endParaRPr kumimoji="1" lang="ja-JP" altLang="en-US"/>
          </a:p>
        </p:txBody>
      </p:sp>
    </p:spTree>
    <p:extLst>
      <p:ext uri="{BB962C8B-B14F-4D97-AF65-F5344CB8AC3E}">
        <p14:creationId xmlns:p14="http://schemas.microsoft.com/office/powerpoint/2010/main" val="3472538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641477-C716-FC4F-A066-53882F06FA3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DAF50D-873C-8548-B650-26C3E346116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7A2AFFD-7204-BD4E-B31B-1A1AD8F5A476}"/>
              </a:ext>
            </a:extLst>
          </p:cNvPr>
          <p:cNvSpPr>
            <a:spLocks noGrp="1"/>
          </p:cNvSpPr>
          <p:nvPr>
            <p:ph type="dt" sz="half" idx="10"/>
          </p:nvPr>
        </p:nvSpPr>
        <p:spPr/>
        <p:txBody>
          <a:bodyPr/>
          <a:lstStyle/>
          <a:p>
            <a:fld id="{BB71DECB-B272-2C45-92BA-97E8F302E46D}" type="datetimeFigureOut">
              <a:rPr kumimoji="1" lang="ja-JP" altLang="en-US" smtClean="0"/>
              <a:t>2022/1/18</a:t>
            </a:fld>
            <a:endParaRPr kumimoji="1" lang="ja-JP" altLang="en-US"/>
          </a:p>
        </p:txBody>
      </p:sp>
      <p:sp>
        <p:nvSpPr>
          <p:cNvPr id="5" name="フッター プレースホルダー 4">
            <a:extLst>
              <a:ext uri="{FF2B5EF4-FFF2-40B4-BE49-F238E27FC236}">
                <a16:creationId xmlns:a16="http://schemas.microsoft.com/office/drawing/2014/main" id="{BA2E85D6-3826-AF4B-BCA7-1A7F3DA13B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FBAC30-FAD3-F949-9873-6662905269B2}"/>
              </a:ext>
            </a:extLst>
          </p:cNvPr>
          <p:cNvSpPr>
            <a:spLocks noGrp="1"/>
          </p:cNvSpPr>
          <p:nvPr>
            <p:ph type="sldNum" sz="quarter" idx="12"/>
          </p:nvPr>
        </p:nvSpPr>
        <p:spPr/>
        <p:txBody>
          <a:bodyPr/>
          <a:lstStyle/>
          <a:p>
            <a:fld id="{56750D9D-7D60-FC4B-B3B6-808379B92C7D}" type="slidenum">
              <a:rPr kumimoji="1" lang="ja-JP" altLang="en-US" smtClean="0"/>
              <a:t>‹#›</a:t>
            </a:fld>
            <a:endParaRPr kumimoji="1" lang="ja-JP" altLang="en-US"/>
          </a:p>
        </p:txBody>
      </p:sp>
    </p:spTree>
    <p:extLst>
      <p:ext uri="{BB962C8B-B14F-4D97-AF65-F5344CB8AC3E}">
        <p14:creationId xmlns:p14="http://schemas.microsoft.com/office/powerpoint/2010/main" val="452573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6039F9D-1887-3D44-AAA9-B54F0ADC630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55D3AE7-89D2-F748-A6BA-7DD76DC5505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0114797-52FE-404C-A23E-AED0FC0C8CE1}"/>
              </a:ext>
            </a:extLst>
          </p:cNvPr>
          <p:cNvSpPr>
            <a:spLocks noGrp="1"/>
          </p:cNvSpPr>
          <p:nvPr>
            <p:ph type="dt" sz="half" idx="10"/>
          </p:nvPr>
        </p:nvSpPr>
        <p:spPr/>
        <p:txBody>
          <a:bodyPr/>
          <a:lstStyle/>
          <a:p>
            <a:fld id="{BB71DECB-B272-2C45-92BA-97E8F302E46D}" type="datetimeFigureOut">
              <a:rPr kumimoji="1" lang="ja-JP" altLang="en-US" smtClean="0"/>
              <a:t>2022/1/18</a:t>
            </a:fld>
            <a:endParaRPr kumimoji="1" lang="ja-JP" altLang="en-US"/>
          </a:p>
        </p:txBody>
      </p:sp>
      <p:sp>
        <p:nvSpPr>
          <p:cNvPr id="5" name="フッター プレースホルダー 4">
            <a:extLst>
              <a:ext uri="{FF2B5EF4-FFF2-40B4-BE49-F238E27FC236}">
                <a16:creationId xmlns:a16="http://schemas.microsoft.com/office/drawing/2014/main" id="{B24C70EC-AE44-7142-9189-FE90B58116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1D6596-2EFA-434A-A6C2-E56B0D29DF91}"/>
              </a:ext>
            </a:extLst>
          </p:cNvPr>
          <p:cNvSpPr>
            <a:spLocks noGrp="1"/>
          </p:cNvSpPr>
          <p:nvPr>
            <p:ph type="sldNum" sz="quarter" idx="12"/>
          </p:nvPr>
        </p:nvSpPr>
        <p:spPr/>
        <p:txBody>
          <a:bodyPr/>
          <a:lstStyle/>
          <a:p>
            <a:fld id="{56750D9D-7D60-FC4B-B3B6-808379B92C7D}" type="slidenum">
              <a:rPr kumimoji="1" lang="ja-JP" altLang="en-US" smtClean="0"/>
              <a:t>‹#›</a:t>
            </a:fld>
            <a:endParaRPr kumimoji="1" lang="ja-JP" altLang="en-US"/>
          </a:p>
        </p:txBody>
      </p:sp>
    </p:spTree>
    <p:extLst>
      <p:ext uri="{BB962C8B-B14F-4D97-AF65-F5344CB8AC3E}">
        <p14:creationId xmlns:p14="http://schemas.microsoft.com/office/powerpoint/2010/main" val="119802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04ABC-7EBB-D343-B534-D0EF4D11854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FFB0AF-D27B-634E-B244-F8870E46CED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D50A666-53FB-9042-AA76-3209C37D50CE}"/>
              </a:ext>
            </a:extLst>
          </p:cNvPr>
          <p:cNvSpPr>
            <a:spLocks noGrp="1"/>
          </p:cNvSpPr>
          <p:nvPr>
            <p:ph type="dt" sz="half" idx="10"/>
          </p:nvPr>
        </p:nvSpPr>
        <p:spPr/>
        <p:txBody>
          <a:bodyPr/>
          <a:lstStyle/>
          <a:p>
            <a:fld id="{BB71DECB-B272-2C45-92BA-97E8F302E46D}" type="datetimeFigureOut">
              <a:rPr kumimoji="1" lang="ja-JP" altLang="en-US" smtClean="0"/>
              <a:t>2022/1/18</a:t>
            </a:fld>
            <a:endParaRPr kumimoji="1" lang="ja-JP" altLang="en-US"/>
          </a:p>
        </p:txBody>
      </p:sp>
      <p:sp>
        <p:nvSpPr>
          <p:cNvPr id="5" name="フッター プレースホルダー 4">
            <a:extLst>
              <a:ext uri="{FF2B5EF4-FFF2-40B4-BE49-F238E27FC236}">
                <a16:creationId xmlns:a16="http://schemas.microsoft.com/office/drawing/2014/main" id="{AE65163D-B951-394C-A143-35A3CD0EC8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B7EB706-3DE3-874F-92A0-1DA833A3C332}"/>
              </a:ext>
            </a:extLst>
          </p:cNvPr>
          <p:cNvSpPr>
            <a:spLocks noGrp="1"/>
          </p:cNvSpPr>
          <p:nvPr>
            <p:ph type="sldNum" sz="quarter" idx="12"/>
          </p:nvPr>
        </p:nvSpPr>
        <p:spPr/>
        <p:txBody>
          <a:bodyPr/>
          <a:lstStyle/>
          <a:p>
            <a:fld id="{56750D9D-7D60-FC4B-B3B6-808379B92C7D}" type="slidenum">
              <a:rPr kumimoji="1" lang="ja-JP" altLang="en-US" smtClean="0"/>
              <a:t>‹#›</a:t>
            </a:fld>
            <a:endParaRPr kumimoji="1" lang="ja-JP" altLang="en-US"/>
          </a:p>
        </p:txBody>
      </p:sp>
    </p:spTree>
    <p:extLst>
      <p:ext uri="{BB962C8B-B14F-4D97-AF65-F5344CB8AC3E}">
        <p14:creationId xmlns:p14="http://schemas.microsoft.com/office/powerpoint/2010/main" val="2428643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5E7C75-3C68-484B-987C-9A9FD606A23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F1E6490-BD9E-5D4B-93C9-34FDB74095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742EB7E-3AAC-A146-92C0-3B5C61885503}"/>
              </a:ext>
            </a:extLst>
          </p:cNvPr>
          <p:cNvSpPr>
            <a:spLocks noGrp="1"/>
          </p:cNvSpPr>
          <p:nvPr>
            <p:ph type="dt" sz="half" idx="10"/>
          </p:nvPr>
        </p:nvSpPr>
        <p:spPr/>
        <p:txBody>
          <a:bodyPr/>
          <a:lstStyle/>
          <a:p>
            <a:fld id="{BB71DECB-B272-2C45-92BA-97E8F302E46D}" type="datetimeFigureOut">
              <a:rPr kumimoji="1" lang="ja-JP" altLang="en-US" smtClean="0"/>
              <a:t>2022/1/18</a:t>
            </a:fld>
            <a:endParaRPr kumimoji="1" lang="ja-JP" altLang="en-US"/>
          </a:p>
        </p:txBody>
      </p:sp>
      <p:sp>
        <p:nvSpPr>
          <p:cNvPr id="5" name="フッター プレースホルダー 4">
            <a:extLst>
              <a:ext uri="{FF2B5EF4-FFF2-40B4-BE49-F238E27FC236}">
                <a16:creationId xmlns:a16="http://schemas.microsoft.com/office/drawing/2014/main" id="{DC55D143-C7CF-A74C-9A33-1261AF93F22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6BFD93D-B47E-D740-BDD7-8AA7659EB5D3}"/>
              </a:ext>
            </a:extLst>
          </p:cNvPr>
          <p:cNvSpPr>
            <a:spLocks noGrp="1"/>
          </p:cNvSpPr>
          <p:nvPr>
            <p:ph type="sldNum" sz="quarter" idx="12"/>
          </p:nvPr>
        </p:nvSpPr>
        <p:spPr/>
        <p:txBody>
          <a:bodyPr/>
          <a:lstStyle/>
          <a:p>
            <a:fld id="{56750D9D-7D60-FC4B-B3B6-808379B92C7D}" type="slidenum">
              <a:rPr kumimoji="1" lang="ja-JP" altLang="en-US" smtClean="0"/>
              <a:t>‹#›</a:t>
            </a:fld>
            <a:endParaRPr kumimoji="1" lang="ja-JP" altLang="en-US"/>
          </a:p>
        </p:txBody>
      </p:sp>
    </p:spTree>
    <p:extLst>
      <p:ext uri="{BB962C8B-B14F-4D97-AF65-F5344CB8AC3E}">
        <p14:creationId xmlns:p14="http://schemas.microsoft.com/office/powerpoint/2010/main" val="2768927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A5CE57-F0F5-6E46-8304-BD9735528F8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AC648B-D8B9-7A41-92A7-175644D4D23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AC1C7D6-77BC-5A4D-AA78-D62E78EAE1D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26E8BCB-185F-0A47-81EC-608276D091AD}"/>
              </a:ext>
            </a:extLst>
          </p:cNvPr>
          <p:cNvSpPr>
            <a:spLocks noGrp="1"/>
          </p:cNvSpPr>
          <p:nvPr>
            <p:ph type="dt" sz="half" idx="10"/>
          </p:nvPr>
        </p:nvSpPr>
        <p:spPr/>
        <p:txBody>
          <a:bodyPr/>
          <a:lstStyle/>
          <a:p>
            <a:fld id="{BB71DECB-B272-2C45-92BA-97E8F302E46D}" type="datetimeFigureOut">
              <a:rPr kumimoji="1" lang="ja-JP" altLang="en-US" smtClean="0"/>
              <a:t>2022/1/18</a:t>
            </a:fld>
            <a:endParaRPr kumimoji="1" lang="ja-JP" altLang="en-US"/>
          </a:p>
        </p:txBody>
      </p:sp>
      <p:sp>
        <p:nvSpPr>
          <p:cNvPr id="6" name="フッター プレースホルダー 5">
            <a:extLst>
              <a:ext uri="{FF2B5EF4-FFF2-40B4-BE49-F238E27FC236}">
                <a16:creationId xmlns:a16="http://schemas.microsoft.com/office/drawing/2014/main" id="{632409D3-A9FC-D941-A763-F5BC1015CF7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8BF872-69AE-FE45-A49E-A45324A74070}"/>
              </a:ext>
            </a:extLst>
          </p:cNvPr>
          <p:cNvSpPr>
            <a:spLocks noGrp="1"/>
          </p:cNvSpPr>
          <p:nvPr>
            <p:ph type="sldNum" sz="quarter" idx="12"/>
          </p:nvPr>
        </p:nvSpPr>
        <p:spPr/>
        <p:txBody>
          <a:bodyPr/>
          <a:lstStyle/>
          <a:p>
            <a:fld id="{56750D9D-7D60-FC4B-B3B6-808379B92C7D}" type="slidenum">
              <a:rPr kumimoji="1" lang="ja-JP" altLang="en-US" smtClean="0"/>
              <a:t>‹#›</a:t>
            </a:fld>
            <a:endParaRPr kumimoji="1" lang="ja-JP" altLang="en-US"/>
          </a:p>
        </p:txBody>
      </p:sp>
    </p:spTree>
    <p:extLst>
      <p:ext uri="{BB962C8B-B14F-4D97-AF65-F5344CB8AC3E}">
        <p14:creationId xmlns:p14="http://schemas.microsoft.com/office/powerpoint/2010/main" val="3085639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F378BE-0C0E-7546-AD86-9765988F270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43C215-4CCC-BB46-88EC-87BA0CCC4D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4DF26B9-8CDA-F34F-98D6-0AAE7B6CFF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E7ED4E3-0096-3645-9F0A-8C2B83081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461DF56-92F2-4241-95AA-69A21B3C997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274EA52-D382-E04A-B665-4913DE1D06A0}"/>
              </a:ext>
            </a:extLst>
          </p:cNvPr>
          <p:cNvSpPr>
            <a:spLocks noGrp="1"/>
          </p:cNvSpPr>
          <p:nvPr>
            <p:ph type="dt" sz="half" idx="10"/>
          </p:nvPr>
        </p:nvSpPr>
        <p:spPr/>
        <p:txBody>
          <a:bodyPr/>
          <a:lstStyle/>
          <a:p>
            <a:fld id="{BB71DECB-B272-2C45-92BA-97E8F302E46D}" type="datetimeFigureOut">
              <a:rPr kumimoji="1" lang="ja-JP" altLang="en-US" smtClean="0"/>
              <a:t>2022/1/18</a:t>
            </a:fld>
            <a:endParaRPr kumimoji="1" lang="ja-JP" altLang="en-US"/>
          </a:p>
        </p:txBody>
      </p:sp>
      <p:sp>
        <p:nvSpPr>
          <p:cNvPr id="8" name="フッター プレースホルダー 7">
            <a:extLst>
              <a:ext uri="{FF2B5EF4-FFF2-40B4-BE49-F238E27FC236}">
                <a16:creationId xmlns:a16="http://schemas.microsoft.com/office/drawing/2014/main" id="{BF3706AF-D498-244D-8619-43760750D59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70F0B85-A8FB-D941-923D-3FF0B6A8B4C9}"/>
              </a:ext>
            </a:extLst>
          </p:cNvPr>
          <p:cNvSpPr>
            <a:spLocks noGrp="1"/>
          </p:cNvSpPr>
          <p:nvPr>
            <p:ph type="sldNum" sz="quarter" idx="12"/>
          </p:nvPr>
        </p:nvSpPr>
        <p:spPr/>
        <p:txBody>
          <a:bodyPr/>
          <a:lstStyle/>
          <a:p>
            <a:fld id="{56750D9D-7D60-FC4B-B3B6-808379B92C7D}" type="slidenum">
              <a:rPr kumimoji="1" lang="ja-JP" altLang="en-US" smtClean="0"/>
              <a:t>‹#›</a:t>
            </a:fld>
            <a:endParaRPr kumimoji="1" lang="ja-JP" altLang="en-US"/>
          </a:p>
        </p:txBody>
      </p:sp>
    </p:spTree>
    <p:extLst>
      <p:ext uri="{BB962C8B-B14F-4D97-AF65-F5344CB8AC3E}">
        <p14:creationId xmlns:p14="http://schemas.microsoft.com/office/powerpoint/2010/main" val="385434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8EE5BB-3C5D-C849-8D28-31E73716E54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7D2AAB8-3FDC-C647-8B19-65B45B2FD155}"/>
              </a:ext>
            </a:extLst>
          </p:cNvPr>
          <p:cNvSpPr>
            <a:spLocks noGrp="1"/>
          </p:cNvSpPr>
          <p:nvPr>
            <p:ph type="dt" sz="half" idx="10"/>
          </p:nvPr>
        </p:nvSpPr>
        <p:spPr/>
        <p:txBody>
          <a:bodyPr/>
          <a:lstStyle/>
          <a:p>
            <a:fld id="{BB71DECB-B272-2C45-92BA-97E8F302E46D}" type="datetimeFigureOut">
              <a:rPr kumimoji="1" lang="ja-JP" altLang="en-US" smtClean="0"/>
              <a:t>2022/1/18</a:t>
            </a:fld>
            <a:endParaRPr kumimoji="1" lang="ja-JP" altLang="en-US"/>
          </a:p>
        </p:txBody>
      </p:sp>
      <p:sp>
        <p:nvSpPr>
          <p:cNvPr id="4" name="フッター プレースホルダー 3">
            <a:extLst>
              <a:ext uri="{FF2B5EF4-FFF2-40B4-BE49-F238E27FC236}">
                <a16:creationId xmlns:a16="http://schemas.microsoft.com/office/drawing/2014/main" id="{515E4509-5576-F847-BD71-E487450CD75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73D7C0C-AA63-234C-8B70-87201E9A5C4C}"/>
              </a:ext>
            </a:extLst>
          </p:cNvPr>
          <p:cNvSpPr>
            <a:spLocks noGrp="1"/>
          </p:cNvSpPr>
          <p:nvPr>
            <p:ph type="sldNum" sz="quarter" idx="12"/>
          </p:nvPr>
        </p:nvSpPr>
        <p:spPr/>
        <p:txBody>
          <a:bodyPr/>
          <a:lstStyle/>
          <a:p>
            <a:fld id="{56750D9D-7D60-FC4B-B3B6-808379B92C7D}" type="slidenum">
              <a:rPr kumimoji="1" lang="ja-JP" altLang="en-US" smtClean="0"/>
              <a:t>‹#›</a:t>
            </a:fld>
            <a:endParaRPr kumimoji="1" lang="ja-JP" altLang="en-US"/>
          </a:p>
        </p:txBody>
      </p:sp>
    </p:spTree>
    <p:extLst>
      <p:ext uri="{BB962C8B-B14F-4D97-AF65-F5344CB8AC3E}">
        <p14:creationId xmlns:p14="http://schemas.microsoft.com/office/powerpoint/2010/main" val="467144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EECF5DD-03F9-8D4A-BE53-59F756C43EC2}"/>
              </a:ext>
            </a:extLst>
          </p:cNvPr>
          <p:cNvSpPr>
            <a:spLocks noGrp="1"/>
          </p:cNvSpPr>
          <p:nvPr>
            <p:ph type="dt" sz="half" idx="10"/>
          </p:nvPr>
        </p:nvSpPr>
        <p:spPr/>
        <p:txBody>
          <a:bodyPr/>
          <a:lstStyle/>
          <a:p>
            <a:fld id="{BB71DECB-B272-2C45-92BA-97E8F302E46D}" type="datetimeFigureOut">
              <a:rPr kumimoji="1" lang="ja-JP" altLang="en-US" smtClean="0"/>
              <a:t>2022/1/18</a:t>
            </a:fld>
            <a:endParaRPr kumimoji="1" lang="ja-JP" altLang="en-US"/>
          </a:p>
        </p:txBody>
      </p:sp>
      <p:sp>
        <p:nvSpPr>
          <p:cNvPr id="3" name="フッター プレースホルダー 2">
            <a:extLst>
              <a:ext uri="{FF2B5EF4-FFF2-40B4-BE49-F238E27FC236}">
                <a16:creationId xmlns:a16="http://schemas.microsoft.com/office/drawing/2014/main" id="{6C7F5B23-FEF1-AB49-83D1-5A2518B9484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698FC4F-DC96-2340-8949-140507B22783}"/>
              </a:ext>
            </a:extLst>
          </p:cNvPr>
          <p:cNvSpPr>
            <a:spLocks noGrp="1"/>
          </p:cNvSpPr>
          <p:nvPr>
            <p:ph type="sldNum" sz="quarter" idx="12"/>
          </p:nvPr>
        </p:nvSpPr>
        <p:spPr/>
        <p:txBody>
          <a:bodyPr/>
          <a:lstStyle/>
          <a:p>
            <a:fld id="{56750D9D-7D60-FC4B-B3B6-808379B92C7D}" type="slidenum">
              <a:rPr kumimoji="1" lang="ja-JP" altLang="en-US" smtClean="0"/>
              <a:t>‹#›</a:t>
            </a:fld>
            <a:endParaRPr kumimoji="1" lang="ja-JP" altLang="en-US"/>
          </a:p>
        </p:txBody>
      </p:sp>
    </p:spTree>
    <p:extLst>
      <p:ext uri="{BB962C8B-B14F-4D97-AF65-F5344CB8AC3E}">
        <p14:creationId xmlns:p14="http://schemas.microsoft.com/office/powerpoint/2010/main" val="3125949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F5A968-D760-F24A-9516-24227409F42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8BDE4D-DD20-414B-A892-A998C0ADA1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CE10D3F-111D-5946-B7CD-9383768C6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BBBF0C8-82F3-A243-88B6-94472C363C9F}"/>
              </a:ext>
            </a:extLst>
          </p:cNvPr>
          <p:cNvSpPr>
            <a:spLocks noGrp="1"/>
          </p:cNvSpPr>
          <p:nvPr>
            <p:ph type="dt" sz="half" idx="10"/>
          </p:nvPr>
        </p:nvSpPr>
        <p:spPr/>
        <p:txBody>
          <a:bodyPr/>
          <a:lstStyle/>
          <a:p>
            <a:fld id="{BB71DECB-B272-2C45-92BA-97E8F302E46D}" type="datetimeFigureOut">
              <a:rPr kumimoji="1" lang="ja-JP" altLang="en-US" smtClean="0"/>
              <a:t>2022/1/18</a:t>
            </a:fld>
            <a:endParaRPr kumimoji="1" lang="ja-JP" altLang="en-US"/>
          </a:p>
        </p:txBody>
      </p:sp>
      <p:sp>
        <p:nvSpPr>
          <p:cNvPr id="6" name="フッター プレースホルダー 5">
            <a:extLst>
              <a:ext uri="{FF2B5EF4-FFF2-40B4-BE49-F238E27FC236}">
                <a16:creationId xmlns:a16="http://schemas.microsoft.com/office/drawing/2014/main" id="{0192E945-8AAD-224B-82D3-9EED154891E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E25044-FFB2-034B-8EFF-4FD73413C099}"/>
              </a:ext>
            </a:extLst>
          </p:cNvPr>
          <p:cNvSpPr>
            <a:spLocks noGrp="1"/>
          </p:cNvSpPr>
          <p:nvPr>
            <p:ph type="sldNum" sz="quarter" idx="12"/>
          </p:nvPr>
        </p:nvSpPr>
        <p:spPr/>
        <p:txBody>
          <a:bodyPr/>
          <a:lstStyle/>
          <a:p>
            <a:fld id="{56750D9D-7D60-FC4B-B3B6-808379B92C7D}" type="slidenum">
              <a:rPr kumimoji="1" lang="ja-JP" altLang="en-US" smtClean="0"/>
              <a:t>‹#›</a:t>
            </a:fld>
            <a:endParaRPr kumimoji="1" lang="ja-JP" altLang="en-US"/>
          </a:p>
        </p:txBody>
      </p:sp>
    </p:spTree>
    <p:extLst>
      <p:ext uri="{BB962C8B-B14F-4D97-AF65-F5344CB8AC3E}">
        <p14:creationId xmlns:p14="http://schemas.microsoft.com/office/powerpoint/2010/main" val="2508111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353A95-9850-C24D-A994-FC9E293F7F7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A48E587-BDEE-244D-A31C-99F19B623A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5A10146-1971-2644-AA4C-5BD33D4D4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EE77E45-6BF4-4649-9F87-E6A78C28D605}"/>
              </a:ext>
            </a:extLst>
          </p:cNvPr>
          <p:cNvSpPr>
            <a:spLocks noGrp="1"/>
          </p:cNvSpPr>
          <p:nvPr>
            <p:ph type="dt" sz="half" idx="10"/>
          </p:nvPr>
        </p:nvSpPr>
        <p:spPr/>
        <p:txBody>
          <a:bodyPr/>
          <a:lstStyle/>
          <a:p>
            <a:fld id="{BB71DECB-B272-2C45-92BA-97E8F302E46D}" type="datetimeFigureOut">
              <a:rPr kumimoji="1" lang="ja-JP" altLang="en-US" smtClean="0"/>
              <a:t>2022/1/18</a:t>
            </a:fld>
            <a:endParaRPr kumimoji="1" lang="ja-JP" altLang="en-US"/>
          </a:p>
        </p:txBody>
      </p:sp>
      <p:sp>
        <p:nvSpPr>
          <p:cNvPr id="6" name="フッター プレースホルダー 5">
            <a:extLst>
              <a:ext uri="{FF2B5EF4-FFF2-40B4-BE49-F238E27FC236}">
                <a16:creationId xmlns:a16="http://schemas.microsoft.com/office/drawing/2014/main" id="{B858BAB1-4C7C-DF4A-9E53-3FA9CF596D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AAB2C34-B6F9-804C-9BA2-60D11B1EA278}"/>
              </a:ext>
            </a:extLst>
          </p:cNvPr>
          <p:cNvSpPr>
            <a:spLocks noGrp="1"/>
          </p:cNvSpPr>
          <p:nvPr>
            <p:ph type="sldNum" sz="quarter" idx="12"/>
          </p:nvPr>
        </p:nvSpPr>
        <p:spPr/>
        <p:txBody>
          <a:bodyPr/>
          <a:lstStyle/>
          <a:p>
            <a:fld id="{56750D9D-7D60-FC4B-B3B6-808379B92C7D}" type="slidenum">
              <a:rPr kumimoji="1" lang="ja-JP" altLang="en-US" smtClean="0"/>
              <a:t>‹#›</a:t>
            </a:fld>
            <a:endParaRPr kumimoji="1" lang="ja-JP" altLang="en-US"/>
          </a:p>
        </p:txBody>
      </p:sp>
    </p:spTree>
    <p:extLst>
      <p:ext uri="{BB962C8B-B14F-4D97-AF65-F5344CB8AC3E}">
        <p14:creationId xmlns:p14="http://schemas.microsoft.com/office/powerpoint/2010/main" val="1834755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4829F28-5A2B-6D48-B8B1-301047BE39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15C23EC-FB59-254D-8052-736469FAD3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963C92-6084-034D-AD68-442C7B238A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71DECB-B272-2C45-92BA-97E8F302E46D}" type="datetimeFigureOut">
              <a:rPr kumimoji="1" lang="ja-JP" altLang="en-US" smtClean="0"/>
              <a:t>2022/1/18</a:t>
            </a:fld>
            <a:endParaRPr kumimoji="1" lang="ja-JP" altLang="en-US"/>
          </a:p>
        </p:txBody>
      </p:sp>
      <p:sp>
        <p:nvSpPr>
          <p:cNvPr id="5" name="フッター プレースホルダー 4">
            <a:extLst>
              <a:ext uri="{FF2B5EF4-FFF2-40B4-BE49-F238E27FC236}">
                <a16:creationId xmlns:a16="http://schemas.microsoft.com/office/drawing/2014/main" id="{E5ABF1B5-D163-DB4A-BEEF-B89495852F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5D04B34-67A3-1242-8385-F3A607C5B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50D9D-7D60-FC4B-B3B6-808379B92C7D}" type="slidenum">
              <a:rPr kumimoji="1" lang="ja-JP" altLang="en-US" smtClean="0"/>
              <a:t>‹#›</a:t>
            </a:fld>
            <a:endParaRPr kumimoji="1" lang="ja-JP" altLang="en-US"/>
          </a:p>
        </p:txBody>
      </p:sp>
    </p:spTree>
    <p:extLst>
      <p:ext uri="{BB962C8B-B14F-4D97-AF65-F5344CB8AC3E}">
        <p14:creationId xmlns:p14="http://schemas.microsoft.com/office/powerpoint/2010/main" val="271711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タイトル 1">
            <a:extLst>
              <a:ext uri="{FF2B5EF4-FFF2-40B4-BE49-F238E27FC236}">
                <a16:creationId xmlns:a16="http://schemas.microsoft.com/office/drawing/2014/main" id="{4BBA5B8B-1259-1E48-BC4F-458B7B7C8A62}"/>
              </a:ext>
            </a:extLst>
          </p:cNvPr>
          <p:cNvSpPr>
            <a:spLocks noGrp="1"/>
          </p:cNvSpPr>
          <p:nvPr>
            <p:ph type="ctrTitle"/>
          </p:nvPr>
        </p:nvSpPr>
        <p:spPr>
          <a:xfrm>
            <a:off x="3880430" y="583345"/>
            <a:ext cx="7160357" cy="4164820"/>
          </a:xfrm>
        </p:spPr>
        <p:txBody>
          <a:bodyPr anchor="t">
            <a:normAutofit/>
          </a:bodyPr>
          <a:lstStyle/>
          <a:p>
            <a:pPr algn="r"/>
            <a:r>
              <a:rPr kumimoji="1" lang="ja-JP" altLang="en-US" sz="8000">
                <a:solidFill>
                  <a:srgbClr val="FFFFFF"/>
                </a:solidFill>
              </a:rPr>
              <a:t>第１班　発表</a:t>
            </a:r>
            <a:br>
              <a:rPr kumimoji="1" lang="en-US" altLang="ja-JP" sz="8000">
                <a:solidFill>
                  <a:srgbClr val="FFFFFF"/>
                </a:solidFill>
              </a:rPr>
            </a:br>
            <a:r>
              <a:rPr kumimoji="1" lang="ja-JP" altLang="en-US" sz="8000">
                <a:solidFill>
                  <a:srgbClr val="FFFFFF"/>
                </a:solidFill>
              </a:rPr>
              <a:t>インタビュー方法について</a:t>
            </a:r>
          </a:p>
        </p:txBody>
      </p:sp>
      <p:sp>
        <p:nvSpPr>
          <p:cNvPr id="3" name="字幕 2">
            <a:extLst>
              <a:ext uri="{FF2B5EF4-FFF2-40B4-BE49-F238E27FC236}">
                <a16:creationId xmlns:a16="http://schemas.microsoft.com/office/drawing/2014/main" id="{F05B18F6-996F-2D4C-83C0-721A93F0F1A4}"/>
              </a:ext>
            </a:extLst>
          </p:cNvPr>
          <p:cNvSpPr>
            <a:spLocks noGrp="1"/>
          </p:cNvSpPr>
          <p:nvPr>
            <p:ph type="subTitle" idx="1"/>
          </p:nvPr>
        </p:nvSpPr>
        <p:spPr>
          <a:xfrm>
            <a:off x="1208228" y="5972174"/>
            <a:ext cx="8578699" cy="504825"/>
          </a:xfrm>
        </p:spPr>
        <p:txBody>
          <a:bodyPr>
            <a:normAutofit/>
          </a:bodyPr>
          <a:lstStyle/>
          <a:p>
            <a:pPr algn="l"/>
            <a:endParaRPr kumimoji="1" lang="ja-JP" altLang="en-US" sz="2000">
              <a:solidFill>
                <a:srgbClr val="FFFFFF"/>
              </a:solidFill>
            </a:endParaRP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648768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タイトル 1">
            <a:extLst>
              <a:ext uri="{FF2B5EF4-FFF2-40B4-BE49-F238E27FC236}">
                <a16:creationId xmlns:a16="http://schemas.microsoft.com/office/drawing/2014/main" id="{0599D050-0F08-BD4E-A20D-BD1F9959F2AD}"/>
              </a:ext>
            </a:extLst>
          </p:cNvPr>
          <p:cNvSpPr>
            <a:spLocks noGrp="1"/>
          </p:cNvSpPr>
          <p:nvPr>
            <p:ph type="title"/>
          </p:nvPr>
        </p:nvSpPr>
        <p:spPr>
          <a:xfrm>
            <a:off x="838200" y="365125"/>
            <a:ext cx="10515600" cy="1325563"/>
          </a:xfrm>
        </p:spPr>
        <p:txBody>
          <a:bodyPr>
            <a:normAutofit/>
          </a:bodyPr>
          <a:lstStyle/>
          <a:p>
            <a:r>
              <a:rPr lang="ja-JP" altLang="en-US" sz="5400"/>
              <a:t>ココロ</a:t>
            </a:r>
            <a:r>
              <a:rPr kumimoji="1" lang="ja-JP" altLang="en-US" sz="5400"/>
              <a:t>のコップ　</a:t>
            </a:r>
            <a:r>
              <a:rPr lang="ja-JP" altLang="en-US" sz="5400"/>
              <a:t>❤️🥛</a:t>
            </a:r>
            <a:endParaRPr kumimoji="1" lang="ja-JP" altLang="en-US" sz="5400"/>
          </a:p>
        </p:txBody>
      </p:sp>
      <p:sp>
        <p:nvSpPr>
          <p:cNvPr id="4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4CD10CD1-936B-A746-B580-A3AAA28FA63F}"/>
              </a:ext>
            </a:extLst>
          </p:cNvPr>
          <p:cNvSpPr>
            <a:spLocks noGrp="1"/>
          </p:cNvSpPr>
          <p:nvPr>
            <p:ph idx="1"/>
          </p:nvPr>
        </p:nvSpPr>
        <p:spPr>
          <a:xfrm>
            <a:off x="838200" y="1929384"/>
            <a:ext cx="10515600" cy="4251960"/>
          </a:xfrm>
        </p:spPr>
        <p:txBody>
          <a:bodyPr>
            <a:normAutofit/>
          </a:bodyPr>
          <a:lstStyle/>
          <a:p>
            <a:pPr lvl="0"/>
            <a:r>
              <a:rPr lang="ja-JP" altLang="ja-JP" sz="2400"/>
              <a:t>人に合わせてそれぞれ聞くべき質問を変えている</a:t>
            </a:r>
            <a:endParaRPr lang="ja-JP" altLang="en-US" sz="2400"/>
          </a:p>
          <a:p>
            <a:r>
              <a:rPr lang="ja-JP" altLang="ja-JP" sz="2400"/>
              <a:t>相手の目を見て話を聞いている</a:t>
            </a:r>
            <a:endParaRPr lang="ja-JP" altLang="en-US" sz="2200"/>
          </a:p>
          <a:p>
            <a:r>
              <a:rPr lang="ja-JP" altLang="ja-JP" sz="2400"/>
              <a:t>現地に行って回答者の生活スタイルを知った上で質問する</a:t>
            </a:r>
            <a:endParaRPr lang="ja-JP" altLang="en-US" sz="2400"/>
          </a:p>
          <a:p>
            <a:pPr marL="0" indent="0">
              <a:buNone/>
            </a:pPr>
            <a:r>
              <a:rPr lang="en-US" altLang="ja-JP" sz="2400" dirty="0"/>
              <a:t>YES</a:t>
            </a:r>
            <a:r>
              <a:rPr lang="ja-JP" altLang="ja-JP" sz="2400"/>
              <a:t>／</a:t>
            </a:r>
            <a:r>
              <a:rPr lang="en-US" altLang="ja-JP" sz="2400" dirty="0"/>
              <a:t>NO</a:t>
            </a:r>
            <a:r>
              <a:rPr lang="ja-JP" altLang="ja-JP" sz="2400"/>
              <a:t>質問の後に必ず理由を聞いている</a:t>
            </a:r>
            <a:endParaRPr lang="ja-JP" altLang="en-US" sz="2400"/>
          </a:p>
          <a:p>
            <a:pPr marL="0" indent="0">
              <a:buNone/>
            </a:pPr>
            <a:endParaRPr kumimoji="1" lang="ja-JP" altLang="en-US" sz="2200"/>
          </a:p>
        </p:txBody>
      </p:sp>
    </p:spTree>
    <p:extLst>
      <p:ext uri="{BB962C8B-B14F-4D97-AF65-F5344CB8AC3E}">
        <p14:creationId xmlns:p14="http://schemas.microsoft.com/office/powerpoint/2010/main" val="3451180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0599D050-0F08-BD4E-A20D-BD1F9959F2AD}"/>
              </a:ext>
            </a:extLst>
          </p:cNvPr>
          <p:cNvSpPr>
            <a:spLocks noGrp="1"/>
          </p:cNvSpPr>
          <p:nvPr>
            <p:ph type="title"/>
          </p:nvPr>
        </p:nvSpPr>
        <p:spPr>
          <a:xfrm>
            <a:off x="838200" y="365125"/>
            <a:ext cx="10515600" cy="1325563"/>
          </a:xfrm>
        </p:spPr>
        <p:txBody>
          <a:bodyPr>
            <a:normAutofit/>
          </a:bodyPr>
          <a:lstStyle/>
          <a:p>
            <a:r>
              <a:rPr kumimoji="1" lang="ja-JP" altLang="en-US" sz="5400"/>
              <a:t>虹　🌈</a:t>
            </a:r>
          </a:p>
        </p:txBody>
      </p:sp>
      <p:sp>
        <p:nvSpPr>
          <p:cNvPr id="3" name="コンテンツ プレースホルダー 2">
            <a:extLst>
              <a:ext uri="{FF2B5EF4-FFF2-40B4-BE49-F238E27FC236}">
                <a16:creationId xmlns:a16="http://schemas.microsoft.com/office/drawing/2014/main" id="{4CD10CD1-936B-A746-B580-A3AAA28FA63F}"/>
              </a:ext>
            </a:extLst>
          </p:cNvPr>
          <p:cNvSpPr>
            <a:spLocks noGrp="1"/>
          </p:cNvSpPr>
          <p:nvPr>
            <p:ph idx="1"/>
          </p:nvPr>
        </p:nvSpPr>
        <p:spPr>
          <a:xfrm>
            <a:off x="838200" y="1929384"/>
            <a:ext cx="10515600" cy="4251960"/>
          </a:xfrm>
        </p:spPr>
        <p:txBody>
          <a:bodyPr>
            <a:normAutofit/>
          </a:bodyPr>
          <a:lstStyle/>
          <a:p>
            <a:r>
              <a:rPr lang="ja-JP" altLang="en-US" sz="2200"/>
              <a:t>簡潔に答えられる質問をし、理由を確認している</a:t>
            </a:r>
          </a:p>
          <a:p>
            <a:r>
              <a:rPr lang="ja-JP" altLang="en-US" sz="2200"/>
              <a:t>インタビュー内容を統一してを複数人にして比較できるようにしている</a:t>
            </a:r>
          </a:p>
          <a:p>
            <a:r>
              <a:rPr lang="ja-JP" altLang="en-US" sz="2200"/>
              <a:t>学生という根底条件は揃えて、年齢を変えて意見を比較できるようにしていた</a:t>
            </a:r>
            <a:endParaRPr lang="en-US" altLang="ja-JP" sz="2200" dirty="0"/>
          </a:p>
          <a:p>
            <a:r>
              <a:rPr lang="ja-JP" altLang="en-US" sz="2200"/>
              <a:t>あえて相手の意見と異なる質問を投げかけて相手の意見を聞き出す</a:t>
            </a:r>
            <a:endParaRPr lang="en-US" altLang="ja-JP" sz="2200" dirty="0"/>
          </a:p>
          <a:p>
            <a:pPr marL="0" indent="0">
              <a:buNone/>
            </a:pPr>
            <a:endParaRPr kumimoji="1" lang="ja-JP" altLang="en-US" sz="2200"/>
          </a:p>
        </p:txBody>
      </p:sp>
    </p:spTree>
    <p:extLst>
      <p:ext uri="{BB962C8B-B14F-4D97-AF65-F5344CB8AC3E}">
        <p14:creationId xmlns:p14="http://schemas.microsoft.com/office/powerpoint/2010/main" val="1261955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タイトル 1">
            <a:extLst>
              <a:ext uri="{FF2B5EF4-FFF2-40B4-BE49-F238E27FC236}">
                <a16:creationId xmlns:a16="http://schemas.microsoft.com/office/drawing/2014/main" id="{CA4B34E3-FECC-214F-81A1-46564FF50DB4}"/>
              </a:ext>
            </a:extLst>
          </p:cNvPr>
          <p:cNvSpPr>
            <a:spLocks noGrp="1"/>
          </p:cNvSpPr>
          <p:nvPr>
            <p:ph type="title"/>
          </p:nvPr>
        </p:nvSpPr>
        <p:spPr>
          <a:xfrm>
            <a:off x="289560" y="321496"/>
            <a:ext cx="10515600" cy="1374165"/>
          </a:xfrm>
        </p:spPr>
        <p:txBody>
          <a:bodyPr>
            <a:normAutofit fontScale="90000"/>
          </a:bodyPr>
          <a:lstStyle/>
          <a:p>
            <a:r>
              <a:rPr kumimoji="1" lang="ja-JP" altLang="en-US" sz="5400"/>
              <a:t>筑紫哲也</a:t>
            </a:r>
            <a:r>
              <a:rPr kumimoji="1" lang="en-US" altLang="ja-JP" sz="5400" dirty="0"/>
              <a:t>×</a:t>
            </a:r>
            <a:r>
              <a:rPr kumimoji="1" lang="ja-JP" altLang="en-US" sz="5400"/>
              <a:t>スティーブ・ジョブズ　🍎　</a:t>
            </a:r>
          </a:p>
        </p:txBody>
      </p:sp>
      <p:sp>
        <p:nvSpPr>
          <p:cNvPr id="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9BE00C1A-3DFC-744A-967E-3B39AD3B45CA}"/>
              </a:ext>
            </a:extLst>
          </p:cNvPr>
          <p:cNvSpPr>
            <a:spLocks noGrp="1"/>
          </p:cNvSpPr>
          <p:nvPr>
            <p:ph idx="1"/>
          </p:nvPr>
        </p:nvSpPr>
        <p:spPr>
          <a:xfrm>
            <a:off x="838200" y="1929384"/>
            <a:ext cx="10515600" cy="4251960"/>
          </a:xfrm>
        </p:spPr>
        <p:txBody>
          <a:bodyPr>
            <a:normAutofit/>
          </a:bodyPr>
          <a:lstStyle/>
          <a:p>
            <a:r>
              <a:rPr lang="ja-JP" altLang="en-US" sz="2200"/>
              <a:t>質問相手の回答を遮らない、多く話せるように配慮</a:t>
            </a:r>
          </a:p>
          <a:p>
            <a:r>
              <a:rPr lang="ja-JP" altLang="en-US" sz="2200"/>
              <a:t>事前に相手のことを調べて質問内容に活用</a:t>
            </a:r>
          </a:p>
          <a:p>
            <a:r>
              <a:rPr lang="ja-JP" altLang="en-US" sz="2200"/>
              <a:t>相手の文化に合わせたインタビュー方法</a:t>
            </a:r>
            <a:endParaRPr lang="en-US" altLang="ja-JP" sz="2200"/>
          </a:p>
          <a:p>
            <a:pPr marL="0" indent="0">
              <a:buNone/>
            </a:pPr>
            <a:r>
              <a:rPr lang="ja-JP" altLang="en-US" sz="2200"/>
              <a:t>　（会話のよう、相手が自由に話せるような雰囲気・姿勢）</a:t>
            </a:r>
            <a:endParaRPr lang="en-US" altLang="ja-JP" sz="2200"/>
          </a:p>
          <a:p>
            <a:r>
              <a:rPr lang="ja-JP" altLang="en-US" sz="2200"/>
              <a:t>自分の思っていること、インタビュー中に感じたことも踏まえて話す内容を変えている。</a:t>
            </a:r>
          </a:p>
          <a:p>
            <a:pPr marL="0" indent="0">
              <a:buNone/>
            </a:pPr>
            <a:br>
              <a:rPr lang="ja-JP" altLang="en-US" sz="2200"/>
            </a:br>
            <a:endParaRPr kumimoji="1" lang="ja-JP" altLang="en-US" sz="2200"/>
          </a:p>
        </p:txBody>
      </p:sp>
    </p:spTree>
    <p:extLst>
      <p:ext uri="{BB962C8B-B14F-4D97-AF65-F5344CB8AC3E}">
        <p14:creationId xmlns:p14="http://schemas.microsoft.com/office/powerpoint/2010/main" val="2809449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タイトル 1">
            <a:extLst>
              <a:ext uri="{FF2B5EF4-FFF2-40B4-BE49-F238E27FC236}">
                <a16:creationId xmlns:a16="http://schemas.microsoft.com/office/drawing/2014/main" id="{54411897-EEAE-D841-9BE0-AAFF45CA2905}"/>
              </a:ext>
            </a:extLst>
          </p:cNvPr>
          <p:cNvSpPr>
            <a:spLocks noGrp="1"/>
          </p:cNvSpPr>
          <p:nvPr>
            <p:ph type="title"/>
          </p:nvPr>
        </p:nvSpPr>
        <p:spPr>
          <a:xfrm>
            <a:off x="838200" y="365125"/>
            <a:ext cx="10515600" cy="1325563"/>
          </a:xfrm>
        </p:spPr>
        <p:txBody>
          <a:bodyPr>
            <a:normAutofit/>
          </a:bodyPr>
          <a:lstStyle/>
          <a:p>
            <a:r>
              <a:rPr lang="ja-JP" altLang="en-US" sz="5400"/>
              <a:t>劇団ひとり</a:t>
            </a:r>
            <a:r>
              <a:rPr lang="en-US" altLang="ja-JP" sz="5400" dirty="0"/>
              <a:t>×</a:t>
            </a:r>
            <a:r>
              <a:rPr lang="ja-JP" altLang="en-US" sz="5400"/>
              <a:t>ムロツヨシ　🥸</a:t>
            </a:r>
            <a:endParaRPr kumimoji="1" lang="ja-JP" altLang="en-US" sz="5400"/>
          </a:p>
        </p:txBody>
      </p:sp>
      <p:sp>
        <p:nvSpPr>
          <p:cNvPr id="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B8962547-C6A4-9847-A57B-D99EB1B49F2F}"/>
              </a:ext>
            </a:extLst>
          </p:cNvPr>
          <p:cNvSpPr>
            <a:spLocks noGrp="1"/>
          </p:cNvSpPr>
          <p:nvPr>
            <p:ph idx="1"/>
          </p:nvPr>
        </p:nvSpPr>
        <p:spPr>
          <a:xfrm>
            <a:off x="838200" y="1929384"/>
            <a:ext cx="10515600" cy="4251960"/>
          </a:xfrm>
        </p:spPr>
        <p:txBody>
          <a:bodyPr>
            <a:normAutofit/>
          </a:bodyPr>
          <a:lstStyle/>
          <a:p>
            <a:r>
              <a:rPr lang="ja-JP" altLang="en-US" sz="2200"/>
              <a:t>自分自身の話も織り交ぜて話を引き出し発展させている</a:t>
            </a:r>
          </a:p>
          <a:p>
            <a:r>
              <a:rPr lang="ja-JP" altLang="en-US" sz="2200"/>
              <a:t>ジェスチャーを活用</a:t>
            </a:r>
            <a:endParaRPr lang="en-US" altLang="ja-JP" sz="2200"/>
          </a:p>
          <a:p>
            <a:r>
              <a:rPr lang="ja-JP" altLang="en-US" sz="2200"/>
              <a:t>お互いが対等に会話できる環境</a:t>
            </a:r>
          </a:p>
          <a:p>
            <a:r>
              <a:rPr lang="ja-JP" altLang="en-US" sz="2200"/>
              <a:t>自分の体験を話しながら、相手の話にも相槌を打って理解を示している</a:t>
            </a:r>
            <a:endParaRPr lang="en-US" altLang="ja-JP" sz="2200"/>
          </a:p>
          <a:p>
            <a:r>
              <a:rPr lang="ja-JP" altLang="en-US" sz="2200"/>
              <a:t>相手の回答に共感を示す</a:t>
            </a:r>
            <a:r>
              <a:rPr lang="en-US" altLang="ja-JP" sz="2200"/>
              <a:t>/</a:t>
            </a:r>
            <a:r>
              <a:rPr lang="ja-JP" altLang="en-US" sz="2200"/>
              <a:t>回答を否定しない</a:t>
            </a:r>
            <a:endParaRPr kumimoji="1" lang="ja-JP" altLang="en-US" sz="2200"/>
          </a:p>
        </p:txBody>
      </p:sp>
    </p:spTree>
    <p:extLst>
      <p:ext uri="{BB962C8B-B14F-4D97-AF65-F5344CB8AC3E}">
        <p14:creationId xmlns:p14="http://schemas.microsoft.com/office/powerpoint/2010/main" val="286294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8EEF4A-8486-284A-BC4B-FC1DAB3324EA}"/>
              </a:ext>
            </a:extLst>
          </p:cNvPr>
          <p:cNvSpPr>
            <a:spLocks noGrp="1"/>
          </p:cNvSpPr>
          <p:nvPr>
            <p:ph type="title"/>
          </p:nvPr>
        </p:nvSpPr>
        <p:spPr/>
        <p:txBody>
          <a:bodyPr/>
          <a:lstStyle/>
          <a:p>
            <a:r>
              <a:rPr kumimoji="1" lang="ja-JP" altLang="en-US"/>
              <a:t>まとめ</a:t>
            </a:r>
          </a:p>
        </p:txBody>
      </p:sp>
      <p:sp>
        <p:nvSpPr>
          <p:cNvPr id="3" name="コンテンツ プレースホルダー 2">
            <a:extLst>
              <a:ext uri="{FF2B5EF4-FFF2-40B4-BE49-F238E27FC236}">
                <a16:creationId xmlns:a16="http://schemas.microsoft.com/office/drawing/2014/main" id="{9E7DA08F-6F4B-3A48-A620-3B21E77547E1}"/>
              </a:ext>
            </a:extLst>
          </p:cNvPr>
          <p:cNvSpPr>
            <a:spLocks noGrp="1"/>
          </p:cNvSpPr>
          <p:nvPr>
            <p:ph idx="1"/>
          </p:nvPr>
        </p:nvSpPr>
        <p:spPr/>
        <p:txBody>
          <a:bodyPr/>
          <a:lstStyle/>
          <a:p>
            <a:pPr marL="0" indent="0">
              <a:buNone/>
            </a:pPr>
            <a:r>
              <a:rPr kumimoji="1" lang="ja-JP" altLang="en-US"/>
              <a:t>・インタビュー対象者や調査したい内容によって</a:t>
            </a:r>
            <a:endParaRPr kumimoji="1" lang="en-US" altLang="ja-JP" dirty="0"/>
          </a:p>
          <a:p>
            <a:pPr marL="0" indent="0">
              <a:buNone/>
            </a:pPr>
            <a:r>
              <a:rPr kumimoji="1" lang="ja-JP" altLang="en-US"/>
              <a:t>適切な方法が異なる</a:t>
            </a:r>
          </a:p>
        </p:txBody>
      </p:sp>
    </p:spTree>
    <p:extLst>
      <p:ext uri="{BB962C8B-B14F-4D97-AF65-F5344CB8AC3E}">
        <p14:creationId xmlns:p14="http://schemas.microsoft.com/office/powerpoint/2010/main" val="112984219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265</Words>
  <Application>Microsoft Macintosh PowerPoint</Application>
  <PresentationFormat>ワイド画面</PresentationFormat>
  <Paragraphs>27</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第１班　発表 インタビュー方法について</vt:lpstr>
      <vt:lpstr>ココロのコップ　❤️🥛</vt:lpstr>
      <vt:lpstr>虹　🌈</vt:lpstr>
      <vt:lpstr>筑紫哲也×スティーブ・ジョブズ　🍎　</vt:lpstr>
      <vt:lpstr>劇団ひとり×ムロツヨシ　🥸</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202102142</dc:creator>
  <cp:lastModifiedBy>202102142</cp:lastModifiedBy>
  <cp:revision>3</cp:revision>
  <dcterms:created xsi:type="dcterms:W3CDTF">2021-12-07T05:07:39Z</dcterms:created>
  <dcterms:modified xsi:type="dcterms:W3CDTF">2022-01-18T08:58:57Z</dcterms:modified>
</cp:coreProperties>
</file>