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2052306" y="1794933"/>
            <a:ext cx="96431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5396628" y="126238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6037753" y="22138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494122" y="1262380"/>
            <a:ext cx="214922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094593" y="22103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76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54D3E-9131-4B4F-A84F-09637044703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586501" y="1690643"/>
            <a:ext cx="90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340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2021-11-22T00:24:25Z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