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5" d="100"/>
          <a:sy n="95" d="100"/>
        </p:scale>
        <p:origin x="33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CD79E0-F189-498B-9CF4-EE9D439EC36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18827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D79E0-F189-498B-9CF4-EE9D439EC36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93936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D79E0-F189-498B-9CF4-EE9D439EC36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237369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D79E0-F189-498B-9CF4-EE9D439EC36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354901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D79E0-F189-498B-9CF4-EE9D439EC36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183700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CD79E0-F189-498B-9CF4-EE9D439EC366}"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340169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CD79E0-F189-498B-9CF4-EE9D439EC366}"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341836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CD79E0-F189-498B-9CF4-EE9D439EC366}"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147132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D79E0-F189-498B-9CF4-EE9D439EC366}"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49822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D79E0-F189-498B-9CF4-EE9D439EC366}"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310161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D79E0-F189-498B-9CF4-EE9D439EC366}"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D2C2D-CD0E-482C-B201-77712FC98A40}" type="slidenum">
              <a:rPr lang="en-US" smtClean="0"/>
              <a:t>‹#›</a:t>
            </a:fld>
            <a:endParaRPr lang="en-US"/>
          </a:p>
        </p:txBody>
      </p:sp>
    </p:spTree>
    <p:extLst>
      <p:ext uri="{BB962C8B-B14F-4D97-AF65-F5344CB8AC3E}">
        <p14:creationId xmlns:p14="http://schemas.microsoft.com/office/powerpoint/2010/main" val="319188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D79E0-F189-498B-9CF4-EE9D439EC366}" type="datetimeFigureOut">
              <a:rPr lang="en-US" smtClean="0"/>
              <a:t>4/10/2017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D2C2D-CD0E-482C-B201-77712FC98A40}" type="slidenum">
              <a:rPr lang="en-US" smtClean="0"/>
              <a:t>‹#›</a:t>
            </a:fld>
            <a:endParaRPr lang="en-US"/>
          </a:p>
        </p:txBody>
      </p:sp>
    </p:spTree>
    <p:extLst>
      <p:ext uri="{BB962C8B-B14F-4D97-AF65-F5344CB8AC3E}">
        <p14:creationId xmlns:p14="http://schemas.microsoft.com/office/powerpoint/2010/main" val="365466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t>Drew up a few possible ideas for the layouts of our poster. Slide 2 corresponds to a tri fold poster. On the left fold is an analysis of conventional geometries, right fold is unconventional geometries, and the center is overall presentation of what the Meissner effect is and our conclusions. Or Bradley had the idea of printing a poster from the EB (less work so I like it) in which case we would have a slightly different lay out but same general concept. Conventional on one part, unconventional on another, theoretical findings and mathematical analysis of the Meissner effect as a whole in the center.</a:t>
            </a:r>
            <a:endParaRPr lang="en-US" sz="1400" dirty="0"/>
          </a:p>
        </p:txBody>
      </p:sp>
    </p:spTree>
    <p:extLst>
      <p:ext uri="{BB962C8B-B14F-4D97-AF65-F5344CB8AC3E}">
        <p14:creationId xmlns:p14="http://schemas.microsoft.com/office/powerpoint/2010/main" val="2354025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03" y="167148"/>
            <a:ext cx="3824749" cy="2172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Meissner effect mathematical calculations and general effects on distribution and propagation of electro-magnetic waves</a:t>
            </a:r>
            <a:endParaRPr lang="en-US" dirty="0"/>
          </a:p>
        </p:txBody>
      </p:sp>
      <p:sp>
        <p:nvSpPr>
          <p:cNvPr id="3" name="Rectangle 2"/>
          <p:cNvSpPr/>
          <p:nvPr/>
        </p:nvSpPr>
        <p:spPr>
          <a:xfrm>
            <a:off x="4817807" y="147484"/>
            <a:ext cx="7216878" cy="22319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Differences between conventional geometries and unconventional geometries in superconductors. Where our interest lies and the goal of our analysis</a:t>
            </a:r>
            <a:endParaRPr lang="en-US" dirty="0"/>
          </a:p>
        </p:txBody>
      </p:sp>
      <p:sp>
        <p:nvSpPr>
          <p:cNvPr id="4" name="Rounded Rectangle 3"/>
          <p:cNvSpPr/>
          <p:nvPr/>
        </p:nvSpPr>
        <p:spPr>
          <a:xfrm>
            <a:off x="275303" y="2684206"/>
            <a:ext cx="4680155" cy="229091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Conventional geometry diagrams/models</a:t>
            </a:r>
            <a:endParaRPr lang="en-US" dirty="0"/>
          </a:p>
        </p:txBody>
      </p:sp>
      <p:sp>
        <p:nvSpPr>
          <p:cNvPr id="5" name="Rectangle 4"/>
          <p:cNvSpPr/>
          <p:nvPr/>
        </p:nvSpPr>
        <p:spPr>
          <a:xfrm>
            <a:off x="275303" y="4975123"/>
            <a:ext cx="3824749" cy="1622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Explanation of the model and how electro-magnetic waves propagate in superconductors with traditional symmetries.</a:t>
            </a:r>
            <a:endParaRPr lang="en-US" dirty="0"/>
          </a:p>
        </p:txBody>
      </p:sp>
      <p:sp>
        <p:nvSpPr>
          <p:cNvPr id="6" name="Rounded Rectangle 5"/>
          <p:cNvSpPr/>
          <p:nvPr/>
        </p:nvSpPr>
        <p:spPr>
          <a:xfrm>
            <a:off x="6902244" y="2684206"/>
            <a:ext cx="5132439" cy="229091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Unconventional geometries diagrams/models</a:t>
            </a:r>
            <a:endParaRPr lang="en-US" dirty="0"/>
          </a:p>
        </p:txBody>
      </p:sp>
      <p:sp>
        <p:nvSpPr>
          <p:cNvPr id="7" name="Rectangle 6"/>
          <p:cNvSpPr/>
          <p:nvPr/>
        </p:nvSpPr>
        <p:spPr>
          <a:xfrm>
            <a:off x="7757652" y="4975124"/>
            <a:ext cx="4277031" cy="1622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Explanation of the unconventional geometries models and how electro-magnetic waves propagate in superconductors with untraditional symmetries</a:t>
            </a:r>
            <a:endParaRPr lang="en-US" dirty="0"/>
          </a:p>
        </p:txBody>
      </p:sp>
      <p:sp>
        <p:nvSpPr>
          <p:cNvPr id="8" name="Rectangle 7"/>
          <p:cNvSpPr/>
          <p:nvPr/>
        </p:nvSpPr>
        <p:spPr>
          <a:xfrm>
            <a:off x="4100052" y="4975123"/>
            <a:ext cx="3657600" cy="1622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Conclusion of our findings. Differences of superconducting materials of conventional geometries and unconventional geometries</a:t>
            </a:r>
            <a:endParaRPr lang="en-US" dirty="0"/>
          </a:p>
        </p:txBody>
      </p:sp>
    </p:spTree>
    <p:extLst>
      <p:ext uri="{BB962C8B-B14F-4D97-AF65-F5344CB8AC3E}">
        <p14:creationId xmlns:p14="http://schemas.microsoft.com/office/powerpoint/2010/main" val="2837541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70556" y="0"/>
            <a:ext cx="4031226" cy="4798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Meissner effect and its’ properties. Interest in this project and our goals. Explanation of our procedure and mathematical calculations of the Meissner effect.</a:t>
            </a:r>
          </a:p>
          <a:p>
            <a:pPr algn="ctr"/>
            <a:endParaRPr lang="en-US" dirty="0"/>
          </a:p>
          <a:p>
            <a:pPr algn="ctr"/>
            <a:endParaRPr lang="en-US" dirty="0" smtClean="0"/>
          </a:p>
          <a:p>
            <a:pPr algn="ctr"/>
            <a:endParaRPr lang="en-US" dirty="0"/>
          </a:p>
          <a:p>
            <a:pPr algn="ctr"/>
            <a:endParaRPr lang="en-US" dirty="0"/>
          </a:p>
        </p:txBody>
      </p:sp>
      <p:sp>
        <p:nvSpPr>
          <p:cNvPr id="7" name="Rectangle 6"/>
          <p:cNvSpPr/>
          <p:nvPr/>
        </p:nvSpPr>
        <p:spPr>
          <a:xfrm>
            <a:off x="4070556" y="4798142"/>
            <a:ext cx="4031225" cy="20598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Conclusions of our analysis. How unique geometries affect propagation of electro-magnetic waves and the Meissner effect, how they differ from conventional thinking.</a:t>
            </a:r>
            <a:endParaRPr lang="en-US" dirty="0"/>
          </a:p>
        </p:txBody>
      </p:sp>
      <p:sp>
        <p:nvSpPr>
          <p:cNvPr id="9" name="Rectangle 8"/>
          <p:cNvSpPr/>
          <p:nvPr/>
        </p:nvSpPr>
        <p:spPr>
          <a:xfrm>
            <a:off x="8101781" y="0"/>
            <a:ext cx="4090219" cy="2015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Mathematics and analysis of unconventional geometries. How theoretically the geometry affects the Meissner effect and propagation of electro-magnetic waves.</a:t>
            </a:r>
            <a:endParaRPr lang="en-US" dirty="0"/>
          </a:p>
        </p:txBody>
      </p:sp>
      <p:sp>
        <p:nvSpPr>
          <p:cNvPr id="10" name="Rectangle 9"/>
          <p:cNvSpPr/>
          <p:nvPr/>
        </p:nvSpPr>
        <p:spPr>
          <a:xfrm>
            <a:off x="8101781" y="2015613"/>
            <a:ext cx="4090219" cy="27825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Diagram/Model of unconventional geometry(a prism) and the Meissner effect.</a:t>
            </a:r>
            <a:endParaRPr lang="en-US" dirty="0"/>
          </a:p>
        </p:txBody>
      </p:sp>
      <p:sp>
        <p:nvSpPr>
          <p:cNvPr id="11" name="Rectangle 10"/>
          <p:cNvSpPr/>
          <p:nvPr/>
        </p:nvSpPr>
        <p:spPr>
          <a:xfrm>
            <a:off x="8101781" y="4798142"/>
            <a:ext cx="4090219" cy="20598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Conclusion of how unconventional geometries affect distribution of electro-magnetic waves in superconductors.</a:t>
            </a:r>
            <a:endParaRPr lang="en-US" dirty="0"/>
          </a:p>
        </p:txBody>
      </p:sp>
      <p:sp>
        <p:nvSpPr>
          <p:cNvPr id="12" name="Rectangle 11"/>
          <p:cNvSpPr/>
          <p:nvPr/>
        </p:nvSpPr>
        <p:spPr>
          <a:xfrm>
            <a:off x="0" y="0"/>
            <a:ext cx="4070556" cy="2015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Mathematics and analysis of conventional geometries. Typical distribution and affect of the Meissner effect on superconductors</a:t>
            </a:r>
            <a:endParaRPr lang="en-US" dirty="0"/>
          </a:p>
        </p:txBody>
      </p:sp>
      <p:sp>
        <p:nvSpPr>
          <p:cNvPr id="13" name="Rectangle 12"/>
          <p:cNvSpPr/>
          <p:nvPr/>
        </p:nvSpPr>
        <p:spPr>
          <a:xfrm>
            <a:off x="-19665" y="2015613"/>
            <a:ext cx="4090220" cy="28324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Diagrams and models of conventional superconductors</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091" y="2194139"/>
            <a:ext cx="1957699" cy="1669938"/>
          </a:xfrm>
          <a:prstGeom prst="rect">
            <a:avLst/>
          </a:prstGeom>
        </p:spPr>
      </p:pic>
      <p:sp>
        <p:nvSpPr>
          <p:cNvPr id="16" name="Rectangle 15"/>
          <p:cNvSpPr/>
          <p:nvPr/>
        </p:nvSpPr>
        <p:spPr>
          <a:xfrm>
            <a:off x="0" y="4798142"/>
            <a:ext cx="4070556" cy="20598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Conclusion of how the Meissner effect affects superconducting material.</a:t>
            </a:r>
            <a:endParaRPr lang="en-US" dirty="0"/>
          </a:p>
        </p:txBody>
      </p:sp>
    </p:spTree>
    <p:extLst>
      <p:ext uri="{BB962C8B-B14F-4D97-AF65-F5344CB8AC3E}">
        <p14:creationId xmlns:p14="http://schemas.microsoft.com/office/powerpoint/2010/main" val="1874409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332</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Drew up a few possible ideas for the layouts of our poster. Slide 2 corresponds to a tri fold poster. On the left fold is an analysis of conventional geometries, right fold is unconventional geometries, and the center is overall presentation of what the Meissner effect is and our conclusions. Or Bradley had the idea of printing a poster from the EB (less work so I like it) in which case we would have a slightly different lay out but same general concept. Conventional on one part, unconventional on another, theoretical findings and mathematical analysis of the Meissner effect as a whole in the center.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Miller</dc:creator>
  <cp:lastModifiedBy>Sean Miller</cp:lastModifiedBy>
  <cp:revision>5</cp:revision>
  <dcterms:created xsi:type="dcterms:W3CDTF">2017-04-10T16:54:52Z</dcterms:created>
  <dcterms:modified xsi:type="dcterms:W3CDTF">2017-04-10T17:29:47Z</dcterms:modified>
</cp:coreProperties>
</file>