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5"/>
  </p:notesMasterIdLst>
  <p:sldIdLst>
    <p:sldId id="333" r:id="rId2"/>
    <p:sldId id="260" r:id="rId3"/>
    <p:sldId id="334" r:id="rId4"/>
    <p:sldId id="335" r:id="rId5"/>
    <p:sldId id="348" r:id="rId6"/>
    <p:sldId id="349" r:id="rId7"/>
    <p:sldId id="350" r:id="rId8"/>
    <p:sldId id="351" r:id="rId9"/>
    <p:sldId id="354" r:id="rId10"/>
    <p:sldId id="355" r:id="rId11"/>
    <p:sldId id="352" r:id="rId12"/>
    <p:sldId id="353" r:id="rId13"/>
    <p:sldId id="356" r:id="rId14"/>
    <p:sldId id="357" r:id="rId15"/>
    <p:sldId id="358" r:id="rId16"/>
    <p:sldId id="359" r:id="rId17"/>
    <p:sldId id="360" r:id="rId18"/>
    <p:sldId id="364" r:id="rId19"/>
    <p:sldId id="365" r:id="rId20"/>
    <p:sldId id="361" r:id="rId21"/>
    <p:sldId id="362" r:id="rId22"/>
    <p:sldId id="363" r:id="rId23"/>
    <p:sldId id="346" r:id="rId24"/>
  </p:sldIdLst>
  <p:sldSz cx="9144000" cy="6858000" type="screen4x3"/>
  <p:notesSz cx="6858000" cy="9144000"/>
  <p:embeddedFontLst>
    <p:embeddedFont>
      <p:font typeface="Archivo Narrow" charset="0"/>
      <p:regular r:id="rId26"/>
      <p:bold r:id="rId27"/>
      <p:italic r:id="rId28"/>
      <p:boldItalic r:id="rId29"/>
    </p:embeddedFont>
    <p:embeddedFont>
      <p:font typeface="Georgia" pitchFamily="18" charset="0"/>
      <p:regular r:id="rId30"/>
      <p:bold r:id="rId31"/>
      <p:italic r:id="rId32"/>
      <p:boldItalic r:id="rId33"/>
    </p:embeddedFont>
  </p:embeddedFontLst>
  <p:defaultTextStyle>
    <a:defPPr>
      <a:defRPr lang="en-US"/>
    </a:defPPr>
    <a:lvl1pPr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0"/>
      </p:ext>
    </p:extLst>
  </p:showPr>
  <p:clrMru>
    <a:srgbClr val="548235"/>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horzBarState="maximized">
    <p:restoredLeft sz="17829" autoAdjust="0"/>
    <p:restoredTop sz="96502" autoAdjust="0"/>
  </p:normalViewPr>
  <p:slideViewPr>
    <p:cSldViewPr>
      <p:cViewPr varScale="1">
        <p:scale>
          <a:sx n="70" d="100"/>
          <a:sy n="70" d="100"/>
        </p:scale>
        <p:origin x="-906" y="-48"/>
      </p:cViewPr>
      <p:guideLst>
        <p:guide orient="horz" pos="2160"/>
        <p:guide pos="2880"/>
      </p:guideLst>
    </p:cSldViewPr>
  </p:slideViewPr>
  <p:notesTextViewPr>
    <p:cViewPr>
      <p:scale>
        <a:sx n="1" d="1"/>
        <a:sy n="1" d="1"/>
      </p:scale>
      <p:origin x="0" y="0"/>
    </p:cViewPr>
  </p:notesTextViewPr>
  <p:sorterViewPr>
    <p:cViewPr>
      <p:scale>
        <a:sx n="100" d="100"/>
        <a:sy n="100" d="100"/>
      </p:scale>
      <p:origin x="0" y="-324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Shape 3">
            <a:extLst>
              <a:ext uri="{FF2B5EF4-FFF2-40B4-BE49-F238E27FC236}">
                <a16:creationId xmlns:a16="http://schemas.microsoft.com/office/drawing/2014/main" xmlns="" id="{A25BBE92-22B4-4E62-83B8-E6183AA80474}"/>
              </a:ext>
            </a:extLst>
          </p:cNvPr>
          <p:cNvSpPr>
            <a:spLocks noGrp="1" noRot="1" noChangeAspect="1"/>
          </p:cNvSpPr>
          <p:nvPr>
            <p:ph type="sldImg" idx="2"/>
          </p:nvPr>
        </p:nvSpPr>
        <p:spPr bwMode="auto">
          <a:xfrm>
            <a:off x="1143000" y="685800"/>
            <a:ext cx="4572000" cy="3429000"/>
          </a:xfrm>
          <a:custGeom>
            <a:avLst/>
            <a:gdLst>
              <a:gd name="T0" fmla="*/ 0 w 120000"/>
              <a:gd name="T1" fmla="*/ 0 h 120000"/>
              <a:gd name="T2" fmla="*/ 174193200 w 120000"/>
              <a:gd name="T3" fmla="*/ 0 h 120000"/>
              <a:gd name="T4" fmla="*/ 174193200 w 120000"/>
              <a:gd name="T5" fmla="*/ 97983675 h 120000"/>
              <a:gd name="T6" fmla="*/ 0 w 120000"/>
              <a:gd name="T7" fmla="*/ 97983675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w="9525">
            <a:solidFill>
              <a:srgbClr val="000000"/>
            </a:solidFill>
            <a:round/>
            <a:headEnd type="none" w="sm" len="sm"/>
            <a:tailEnd type="none" w="sm" len="sm"/>
          </a:ln>
          <a:extLst>
            <a:ext uri="{909E8E84-426E-40DD-AFC4-6F175D3DCCD1}">
              <a14:hiddenFill xmlns="" xmlns:a14="http://schemas.microsoft.com/office/drawing/2010/main">
                <a:solidFill>
                  <a:srgbClr val="FFFFFF"/>
                </a:solidFill>
              </a14:hiddenFill>
            </a:ext>
          </a:extLst>
        </p:spPr>
      </p:sp>
      <p:sp>
        <p:nvSpPr>
          <p:cNvPr id="25603" name="Shape 4">
            <a:extLst>
              <a:ext uri="{FF2B5EF4-FFF2-40B4-BE49-F238E27FC236}">
                <a16:creationId xmlns:a16="http://schemas.microsoft.com/office/drawing/2014/main" xmlns="" id="{3F230BAC-0281-46D8-98C3-4373B5394375}"/>
              </a:ext>
            </a:extLst>
          </p:cNvPr>
          <p:cNvSpPr txBox="1">
            <a:spLocks noGrp="1"/>
          </p:cNvSpPr>
          <p:nvPr>
            <p:ph type="body" idx="1"/>
          </p:nvPr>
        </p:nvSpPr>
        <p:spPr bwMode="auto">
          <a:xfrm>
            <a:off x="685800" y="4343400"/>
            <a:ext cx="5486400" cy="411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a:sym typeface="Arial" panose="020B0604020202020204" pitchFamily="34" charset="0"/>
            </a:endParaRPr>
          </a:p>
        </p:txBody>
      </p:sp>
    </p:spTree>
    <p:extLst>
      <p:ext uri="{BB962C8B-B14F-4D97-AF65-F5344CB8AC3E}">
        <p14:creationId xmlns="" xmlns:p14="http://schemas.microsoft.com/office/powerpoint/2010/main" val="196819353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L="457200" indent="-31750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1pPr>
    <a:lvl2pPr marL="742950" lvl="1" indent="-28575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2pPr>
    <a:lvl3pPr marL="1143000" lvl="2" indent="-22860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3pPr>
    <a:lvl4pPr marL="1600200" lvl="3" indent="-22860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4pPr>
    <a:lvl5pPr marL="2057400" lvl="4" indent="-22860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7650" name="Shape 108">
            <a:extLst>
              <a:ext uri="{FF2B5EF4-FFF2-40B4-BE49-F238E27FC236}">
                <a16:creationId xmlns:a16="http://schemas.microsoft.com/office/drawing/2014/main" xmlns="" id="{1855C86C-825E-4AB5-864B-29B80623F67A}"/>
              </a:ext>
            </a:extLst>
          </p:cNvPr>
          <p:cNvSpPr>
            <a:spLocks noGrp="1" noRot="1" noChangeAspect="1" noTextEdit="1"/>
          </p:cNvSpPr>
          <p:nvPr>
            <p:ph type="sldImg" idx="2"/>
          </p:nvPr>
        </p:nvSpPr>
        <p:spPr>
          <a:ln>
            <a:miter lim="800000"/>
            <a:headEnd/>
            <a:tailEnd/>
          </a:ln>
        </p:spPr>
      </p:sp>
      <p:sp>
        <p:nvSpPr>
          <p:cNvPr id="27651" name="Shape 109">
            <a:extLst>
              <a:ext uri="{FF2B5EF4-FFF2-40B4-BE49-F238E27FC236}">
                <a16:creationId xmlns:a16="http://schemas.microsoft.com/office/drawing/2014/main" xmlns="" id="{EA86520B-CFF7-4E95-8FFF-8404FC4D076F}"/>
              </a:ext>
            </a:extLst>
          </p:cNvPr>
          <p:cNvSpPr txBox="1">
            <a:spLocks noGrp="1"/>
          </p:cNvSpPr>
          <p:nvPr>
            <p:ph type="body" idx="1"/>
          </p:nvPr>
        </p:nvSpPr>
        <p:spPr/>
        <p:txBody>
          <a:bodyPr/>
          <a:lstStyle/>
          <a:p>
            <a:pPr marL="0" indent="0" eaLnBrk="1" hangingPunct="1">
              <a:buSzPts val="1400"/>
            </a:pPr>
            <a:endParaRPr lang="en-US" altLang="en-US" sz="1100">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36736837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4" name="Shape 13">
            <a:extLst>
              <a:ext uri="{FF2B5EF4-FFF2-40B4-BE49-F238E27FC236}">
                <a16:creationId xmlns:a16="http://schemas.microsoft.com/office/drawing/2014/main" xmlns="" id="{D99E2E5D-A2D6-4ACA-9D2A-D6D65FFCE312}"/>
              </a:ext>
            </a:extLst>
          </p:cNvPr>
          <p:cNvSpPr>
            <a:spLocks noChangeArrowheads="1"/>
          </p:cNvSpPr>
          <p:nvPr/>
        </p:nvSpPr>
        <p:spPr bwMode="auto">
          <a:xfrm flipH="1">
            <a:off x="0" y="66675"/>
            <a:ext cx="9144000" cy="1420813"/>
          </a:xfrm>
          <a:prstGeom prst="flowChartDocument">
            <a:avLst/>
          </a:prstGeom>
          <a:noFill/>
          <a:ln w="19050">
            <a:solidFill>
              <a:srgbClr val="0B5394"/>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lIns="91425" tIns="91425" rIns="91425" bIns="91425" anchor="ct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defRPr/>
            </a:pPr>
            <a:endParaRPr lang="en-US" altLang="en-US"/>
          </a:p>
        </p:txBody>
      </p:sp>
      <p:sp>
        <p:nvSpPr>
          <p:cNvPr id="5" name="Shape 14">
            <a:extLst>
              <a:ext uri="{FF2B5EF4-FFF2-40B4-BE49-F238E27FC236}">
                <a16:creationId xmlns:a16="http://schemas.microsoft.com/office/drawing/2014/main" xmlns="" id="{54DE70E0-5320-4D38-AF42-C7A993099EE8}"/>
              </a:ext>
            </a:extLst>
          </p:cNvPr>
          <p:cNvSpPr>
            <a:spLocks noChangeArrowheads="1"/>
          </p:cNvSpPr>
          <p:nvPr/>
        </p:nvSpPr>
        <p:spPr bwMode="auto">
          <a:xfrm flipH="1">
            <a:off x="0" y="0"/>
            <a:ext cx="9144000" cy="1420813"/>
          </a:xfrm>
          <a:prstGeom prst="flowChartDocument">
            <a:avLst/>
          </a:prstGeom>
          <a:solidFill>
            <a:srgbClr val="0B5394"/>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91425" tIns="91425" rIns="91425" bIns="91425" anchor="ct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defRPr/>
            </a:pPr>
            <a:endParaRPr lang="en-US" altLang="en-US"/>
          </a:p>
        </p:txBody>
      </p:sp>
      <p:pic>
        <p:nvPicPr>
          <p:cNvPr id="6" name="Shape 15">
            <a:extLst>
              <a:ext uri="{FF2B5EF4-FFF2-40B4-BE49-F238E27FC236}">
                <a16:creationId xmlns:a16="http://schemas.microsoft.com/office/drawing/2014/main" xmlns="" id="{8D4DD754-6188-45BD-B1B8-AD1C5E409792}"/>
              </a:ext>
            </a:extLst>
          </p:cNvPr>
          <p:cNvPicPr preferRelativeResize="0">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6091238" y="342900"/>
            <a:ext cx="2463800" cy="779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Shape 16">
            <a:extLst>
              <a:ext uri="{FF2B5EF4-FFF2-40B4-BE49-F238E27FC236}">
                <a16:creationId xmlns:a16="http://schemas.microsoft.com/office/drawing/2014/main" xmlns="" id="{48CA362B-5C37-42A7-B8F7-E968EA1470EE}"/>
              </a:ext>
            </a:extLst>
          </p:cNvPr>
          <p:cNvSpPr/>
          <p:nvPr/>
        </p:nvSpPr>
        <p:spPr>
          <a:xfrm>
            <a:off x="-11113" y="5919788"/>
            <a:ext cx="9155113" cy="938212"/>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 name="Shape 17">
            <a:extLst>
              <a:ext uri="{FF2B5EF4-FFF2-40B4-BE49-F238E27FC236}">
                <a16:creationId xmlns:a16="http://schemas.microsoft.com/office/drawing/2014/main" xmlns="" id="{8493633D-A166-46D0-B6BE-DC9AA8D2D0D0}"/>
              </a:ext>
            </a:extLst>
          </p:cNvPr>
          <p:cNvSpPr txBox="1">
            <a:spLocks noChangeArrowheads="1"/>
          </p:cNvSpPr>
          <p:nvPr/>
        </p:nvSpPr>
        <p:spPr bwMode="auto">
          <a:xfrm>
            <a:off x="0" y="5919788"/>
            <a:ext cx="3571875" cy="938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25" tIns="91425" rIns="91425" bIns="91425"/>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defRPr/>
            </a:pPr>
            <a:r>
              <a:rPr lang="en-GB" altLang="en-US" b="1">
                <a:solidFill>
                  <a:srgbClr val="FFFFFF"/>
                </a:solidFill>
                <a:latin typeface="Georgia" panose="02040502050405020303" pitchFamily="18" charset="0"/>
                <a:sym typeface="Georgia" panose="02040502050405020303" pitchFamily="18" charset="0"/>
              </a:rPr>
              <a:t>MISSION</a:t>
            </a:r>
            <a:endParaRPr lang="en-US" altLang="en-US" b="1">
              <a:solidFill>
                <a:srgbClr val="FFFFFF"/>
              </a:solidFill>
              <a:latin typeface="Georgia" panose="02040502050405020303" pitchFamily="18" charset="0"/>
              <a:sym typeface="Georgia" panose="02040502050405020303" pitchFamily="18" charset="0"/>
            </a:endParaRPr>
          </a:p>
          <a:p>
            <a:pPr algn="ctr" eaLnBrk="1" hangingPunct="1">
              <a:defRPr/>
            </a:pPr>
            <a:r>
              <a:rPr lang="en-GB" altLang="en-US" sz="1100">
                <a:solidFill>
                  <a:srgbClr val="FFFFFF"/>
                </a:solidFill>
                <a:latin typeface="Georgia" panose="02040502050405020303" pitchFamily="18" charset="0"/>
                <a:sym typeface="Georgia" panose="02040502050405020303" pitchFamily="18" charset="0"/>
              </a:rPr>
              <a:t>CHRIST is a nurturing ground for an individual’s holistic development to make effective contribution to the society in a dynamic environment</a:t>
            </a:r>
            <a:endParaRPr lang="en-US" altLang="en-US" sz="1100">
              <a:solidFill>
                <a:srgbClr val="FFFFFF"/>
              </a:solidFill>
              <a:latin typeface="Georgia" panose="02040502050405020303" pitchFamily="18" charset="0"/>
              <a:sym typeface="Georgia" panose="02040502050405020303" pitchFamily="18" charset="0"/>
            </a:endParaRPr>
          </a:p>
        </p:txBody>
      </p:sp>
      <p:sp>
        <p:nvSpPr>
          <p:cNvPr id="9" name="Shape 18">
            <a:extLst>
              <a:ext uri="{FF2B5EF4-FFF2-40B4-BE49-F238E27FC236}">
                <a16:creationId xmlns:a16="http://schemas.microsoft.com/office/drawing/2014/main" xmlns="" id="{747D5DD2-6F3C-4058-8C60-B5C73E6FFB78}"/>
              </a:ext>
            </a:extLst>
          </p:cNvPr>
          <p:cNvSpPr txBox="1">
            <a:spLocks noChangeArrowheads="1"/>
          </p:cNvSpPr>
          <p:nvPr/>
        </p:nvSpPr>
        <p:spPr bwMode="auto">
          <a:xfrm>
            <a:off x="3708400" y="5919788"/>
            <a:ext cx="2032000"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25" tIns="91425" rIns="91425" bIns="91425" anchor="ct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defRPr/>
            </a:pPr>
            <a:r>
              <a:rPr lang="en-GB" altLang="en-US" b="1">
                <a:solidFill>
                  <a:srgbClr val="FFFFFF"/>
                </a:solidFill>
                <a:latin typeface="Georgia" panose="02040502050405020303" pitchFamily="18" charset="0"/>
                <a:sym typeface="Georgia" panose="02040502050405020303" pitchFamily="18" charset="0"/>
              </a:rPr>
              <a:t>VISION</a:t>
            </a:r>
            <a:endParaRPr lang="en-US" altLang="en-US" b="1">
              <a:solidFill>
                <a:srgbClr val="FFFFFF"/>
              </a:solidFill>
              <a:latin typeface="Georgia" panose="02040502050405020303" pitchFamily="18" charset="0"/>
              <a:sym typeface="Georgia" panose="02040502050405020303" pitchFamily="18" charset="0"/>
            </a:endParaRPr>
          </a:p>
          <a:p>
            <a:pPr algn="ctr" eaLnBrk="1" hangingPunct="1">
              <a:defRPr/>
            </a:pPr>
            <a:r>
              <a:rPr lang="en-GB" altLang="en-US" sz="1100">
                <a:solidFill>
                  <a:srgbClr val="FFFFFF"/>
                </a:solidFill>
                <a:latin typeface="Georgia" panose="02040502050405020303" pitchFamily="18" charset="0"/>
                <a:sym typeface="Georgia" panose="02040502050405020303" pitchFamily="18" charset="0"/>
              </a:rPr>
              <a:t>Excellence and Service</a:t>
            </a:r>
            <a:endParaRPr lang="en-US" altLang="en-US" sz="1100">
              <a:solidFill>
                <a:srgbClr val="FFFFFF"/>
              </a:solidFill>
              <a:latin typeface="Georgia" panose="02040502050405020303" pitchFamily="18" charset="0"/>
              <a:sym typeface="Georgia" panose="02040502050405020303" pitchFamily="18" charset="0"/>
            </a:endParaRPr>
          </a:p>
        </p:txBody>
      </p:sp>
      <p:sp>
        <p:nvSpPr>
          <p:cNvPr id="12" name="Shape 19">
            <a:extLst>
              <a:ext uri="{FF2B5EF4-FFF2-40B4-BE49-F238E27FC236}">
                <a16:creationId xmlns:a16="http://schemas.microsoft.com/office/drawing/2014/main" xmlns="" id="{209838F3-C2B8-468B-A97B-C42D5AECB38A}"/>
              </a:ext>
            </a:extLst>
          </p:cNvPr>
          <p:cNvSpPr txBox="1">
            <a:spLocks noChangeArrowheads="1"/>
          </p:cNvSpPr>
          <p:nvPr/>
        </p:nvSpPr>
        <p:spPr bwMode="auto">
          <a:xfrm>
            <a:off x="6067425" y="5919788"/>
            <a:ext cx="2984500" cy="938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25" tIns="91425" rIns="91425" bIns="91425"/>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defRPr/>
            </a:pPr>
            <a:r>
              <a:rPr lang="en-GB" altLang="en-US" b="1">
                <a:solidFill>
                  <a:srgbClr val="FFFFFF"/>
                </a:solidFill>
                <a:latin typeface="Georgia" panose="02040502050405020303" pitchFamily="18" charset="0"/>
                <a:sym typeface="Georgia" panose="02040502050405020303" pitchFamily="18" charset="0"/>
              </a:rPr>
              <a:t>CORE  VALUES</a:t>
            </a:r>
            <a:endParaRPr lang="en-US" altLang="en-US" b="1">
              <a:solidFill>
                <a:srgbClr val="FFFFFF"/>
              </a:solidFill>
              <a:latin typeface="Georgia" panose="02040502050405020303" pitchFamily="18" charset="0"/>
              <a:sym typeface="Georgia" panose="02040502050405020303" pitchFamily="18" charset="0"/>
            </a:endParaRPr>
          </a:p>
          <a:p>
            <a:pPr algn="ctr" eaLnBrk="1" hangingPunct="1">
              <a:defRPr/>
            </a:pPr>
            <a:r>
              <a:rPr lang="en-GB" altLang="en-US" sz="1100">
                <a:solidFill>
                  <a:srgbClr val="FFFFFF"/>
                </a:solidFill>
                <a:latin typeface="Georgia" panose="02040502050405020303" pitchFamily="18" charset="0"/>
                <a:sym typeface="Georgia" panose="02040502050405020303" pitchFamily="18" charset="0"/>
              </a:rPr>
              <a:t>Faith in God |  Moral Uprightness</a:t>
            </a:r>
            <a:br>
              <a:rPr lang="en-GB" altLang="en-US" sz="1100">
                <a:solidFill>
                  <a:srgbClr val="FFFFFF"/>
                </a:solidFill>
                <a:latin typeface="Georgia" panose="02040502050405020303" pitchFamily="18" charset="0"/>
                <a:sym typeface="Georgia" panose="02040502050405020303" pitchFamily="18" charset="0"/>
              </a:rPr>
            </a:br>
            <a:r>
              <a:rPr lang="en-GB" altLang="en-US" sz="1100">
                <a:solidFill>
                  <a:srgbClr val="FFFFFF"/>
                </a:solidFill>
                <a:latin typeface="Georgia" panose="02040502050405020303" pitchFamily="18" charset="0"/>
                <a:sym typeface="Georgia" panose="02040502050405020303" pitchFamily="18" charset="0"/>
              </a:rPr>
              <a:t> Love of Fellow Beings   </a:t>
            </a:r>
            <a:br>
              <a:rPr lang="en-GB" altLang="en-US" sz="1100">
                <a:solidFill>
                  <a:srgbClr val="FFFFFF"/>
                </a:solidFill>
                <a:latin typeface="Georgia" panose="02040502050405020303" pitchFamily="18" charset="0"/>
                <a:sym typeface="Georgia" panose="02040502050405020303" pitchFamily="18" charset="0"/>
              </a:rPr>
            </a:br>
            <a:r>
              <a:rPr lang="en-GB" altLang="en-US" sz="1100">
                <a:solidFill>
                  <a:srgbClr val="FFFFFF"/>
                </a:solidFill>
                <a:latin typeface="Georgia" panose="02040502050405020303" pitchFamily="18" charset="0"/>
                <a:sym typeface="Georgia" panose="02040502050405020303" pitchFamily="18" charset="0"/>
              </a:rPr>
              <a:t>Social Responsibility | Pursuit of Excellence</a:t>
            </a:r>
            <a:endParaRPr lang="en-US" altLang="en-US" sz="1100">
              <a:solidFill>
                <a:srgbClr val="FFFFFF"/>
              </a:solidFill>
              <a:latin typeface="Georgia" panose="02040502050405020303" pitchFamily="18" charset="0"/>
              <a:sym typeface="Georgia" panose="02040502050405020303" pitchFamily="18" charset="0"/>
            </a:endParaRPr>
          </a:p>
        </p:txBody>
      </p:sp>
      <p:sp>
        <p:nvSpPr>
          <p:cNvPr id="10" name="Shape 10"/>
          <p:cNvSpPr txBox="1">
            <a:spLocks noGrp="1"/>
          </p:cNvSpPr>
          <p:nvPr>
            <p:ph type="ctrTitle"/>
          </p:nvPr>
        </p:nvSpPr>
        <p:spPr>
          <a:xfrm>
            <a:off x="311700" y="1886797"/>
            <a:ext cx="8520600" cy="1842900"/>
          </a:xfrm>
          <a:prstGeom prst="rect">
            <a:avLst/>
          </a:prstGeom>
        </p:spPr>
        <p:txBody>
          <a:bodyPr spcFirstLastPara="1" anchor="b"/>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1" name="Shape 11"/>
          <p:cNvSpPr txBox="1">
            <a:spLocks noGrp="1"/>
          </p:cNvSpPr>
          <p:nvPr>
            <p:ph type="subTitle" idx="1"/>
          </p:nvPr>
        </p:nvSpPr>
        <p:spPr>
          <a:xfrm>
            <a:off x="311700" y="3778833"/>
            <a:ext cx="8520600" cy="1056900"/>
          </a:xfrm>
          <a:prstGeom prst="rect">
            <a:avLst/>
          </a:prstGeom>
        </p:spPr>
        <p:txBody>
          <a:bodyPr spcFirstLastPara="1"/>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Shape 12">
            <a:extLst>
              <a:ext uri="{FF2B5EF4-FFF2-40B4-BE49-F238E27FC236}">
                <a16:creationId xmlns:a16="http://schemas.microsoft.com/office/drawing/2014/main" xmlns="" id="{A8C96C79-32A0-4EC1-9BB1-0D788BAA1158}"/>
              </a:ext>
            </a:extLst>
          </p:cNvPr>
          <p:cNvSpPr txBox="1">
            <a:spLocks noGrp="1"/>
          </p:cNvSpPr>
          <p:nvPr>
            <p:ph type="sldNum" idx="10"/>
          </p:nvPr>
        </p:nvSpPr>
        <p:spPr/>
        <p:txBody>
          <a:bodyPr/>
          <a:lstStyle>
            <a:lvl1pPr>
              <a:defRPr/>
            </a:lvl1pPr>
          </a:lstStyle>
          <a:p>
            <a:pPr>
              <a:defRPr/>
            </a:pPr>
            <a:fld id="{BC1B7FA3-2362-4C5C-A460-544388A8E410}" type="slidenum">
              <a:rPr lang="en-GB" altLang="en-US"/>
              <a:pPr>
                <a:defRPr/>
              </a:pPr>
              <a:t>‹#›</a:t>
            </a:fld>
            <a:endParaRPr lang="en-US" altLang="en-US"/>
          </a:p>
        </p:txBody>
      </p:sp>
    </p:spTree>
    <p:extLst>
      <p:ext uri="{BB962C8B-B14F-4D97-AF65-F5344CB8AC3E}">
        <p14:creationId xmlns="" xmlns:p14="http://schemas.microsoft.com/office/powerpoint/2010/main" val="4034888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0"/>
        <p:cNvGrpSpPr/>
        <p:nvPr/>
      </p:nvGrpSpPr>
      <p:grpSpPr>
        <a:xfrm>
          <a:off x="0" y="0"/>
          <a:ext cx="0" cy="0"/>
          <a:chOff x="0" y="0"/>
          <a:chExt cx="0" cy="0"/>
        </a:xfrm>
      </p:grpSpPr>
      <p:sp>
        <p:nvSpPr>
          <p:cNvPr id="2" name="Shape 102">
            <a:extLst>
              <a:ext uri="{FF2B5EF4-FFF2-40B4-BE49-F238E27FC236}">
                <a16:creationId xmlns:a16="http://schemas.microsoft.com/office/drawing/2014/main" xmlns="" id="{D383AF04-6864-4B38-8B2C-2953F4FBE075}"/>
              </a:ext>
            </a:extLst>
          </p:cNvPr>
          <p:cNvSpPr/>
          <p:nvPr/>
        </p:nvSpPr>
        <p:spPr>
          <a:xfrm>
            <a:off x="-11113" y="6348413"/>
            <a:ext cx="9155113" cy="509587"/>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 name="Shape 103">
            <a:extLst>
              <a:ext uri="{FF2B5EF4-FFF2-40B4-BE49-F238E27FC236}">
                <a16:creationId xmlns:a16="http://schemas.microsoft.com/office/drawing/2014/main" xmlns="" id="{30A085A1-3DF2-495E-9816-19A0CB7F20EB}"/>
              </a:ext>
            </a:extLst>
          </p:cNvPr>
          <p:cNvSpPr txBox="1">
            <a:spLocks noChangeArrowheads="1"/>
          </p:cNvSpPr>
          <p:nvPr/>
        </p:nvSpPr>
        <p:spPr bwMode="auto">
          <a:xfrm>
            <a:off x="3343275" y="6430963"/>
            <a:ext cx="2457450" cy="290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25" tIns="91425" rIns="91425" bIns="91425" anchor="ct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defRPr/>
            </a:pPr>
            <a:r>
              <a:rPr lang="en-GB" altLang="en-US">
                <a:solidFill>
                  <a:srgbClr val="FFFFFF"/>
                </a:solidFill>
                <a:latin typeface="Georgia" panose="02040502050405020303" pitchFamily="18" charset="0"/>
                <a:sym typeface="Georgia" panose="02040502050405020303" pitchFamily="18" charset="0"/>
              </a:rPr>
              <a:t>Excellence and Service</a:t>
            </a:r>
            <a:endParaRPr lang="en-US" altLang="en-US">
              <a:solidFill>
                <a:srgbClr val="FFFFFF"/>
              </a:solidFill>
              <a:latin typeface="Georgia" panose="02040502050405020303" pitchFamily="18" charset="0"/>
              <a:sym typeface="Georgia" panose="02040502050405020303" pitchFamily="18" charset="0"/>
            </a:endParaRPr>
          </a:p>
        </p:txBody>
      </p:sp>
      <p:sp>
        <p:nvSpPr>
          <p:cNvPr id="4" name="Shape 104">
            <a:extLst>
              <a:ext uri="{FF2B5EF4-FFF2-40B4-BE49-F238E27FC236}">
                <a16:creationId xmlns:a16="http://schemas.microsoft.com/office/drawing/2014/main" xmlns="" id="{E60A3499-0798-4023-A0D3-89907F109AD9}"/>
              </a:ext>
            </a:extLst>
          </p:cNvPr>
          <p:cNvSpPr/>
          <p:nvPr/>
        </p:nvSpPr>
        <p:spPr>
          <a:xfrm rot="10800000">
            <a:off x="6945313" y="0"/>
            <a:ext cx="2208212" cy="614363"/>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 name="Shape 105">
            <a:extLst>
              <a:ext uri="{FF2B5EF4-FFF2-40B4-BE49-F238E27FC236}">
                <a16:creationId xmlns:a16="http://schemas.microsoft.com/office/drawing/2014/main" xmlns="" id="{4660908D-ACCB-4430-8C4F-6148903DC09E}"/>
              </a:ext>
            </a:extLst>
          </p:cNvPr>
          <p:cNvSpPr/>
          <p:nvPr/>
        </p:nvSpPr>
        <p:spPr>
          <a:xfrm rot="10800000">
            <a:off x="-1588" y="0"/>
            <a:ext cx="9155113" cy="365125"/>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 name="Shape 106">
            <a:extLst>
              <a:ext uri="{FF2B5EF4-FFF2-40B4-BE49-F238E27FC236}">
                <a16:creationId xmlns:a16="http://schemas.microsoft.com/office/drawing/2014/main" xmlns="" id="{2F25002D-ED50-4378-8D78-6B8455AB8A1F}"/>
              </a:ext>
            </a:extLst>
          </p:cNvPr>
          <p:cNvSpPr txBox="1">
            <a:spLocks noChangeArrowheads="1"/>
          </p:cNvSpPr>
          <p:nvPr/>
        </p:nvSpPr>
        <p:spPr bwMode="auto">
          <a:xfrm>
            <a:off x="6945313" y="247650"/>
            <a:ext cx="2208212" cy="231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25" tIns="91425" rIns="91425" bIns="91425" anchor="ct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defRPr/>
            </a:pPr>
            <a:r>
              <a:rPr lang="en-GB" altLang="en-US">
                <a:solidFill>
                  <a:srgbClr val="FFFFFF"/>
                </a:solidFill>
                <a:latin typeface="Georgia" panose="02040502050405020303" pitchFamily="18" charset="0"/>
                <a:sym typeface="Georgia" panose="02040502050405020303" pitchFamily="18" charset="0"/>
              </a:rPr>
              <a:t>CHRIST</a:t>
            </a:r>
            <a:br>
              <a:rPr lang="en-GB" altLang="en-US">
                <a:solidFill>
                  <a:srgbClr val="FFFFFF"/>
                </a:solidFill>
                <a:latin typeface="Georgia" panose="02040502050405020303" pitchFamily="18" charset="0"/>
                <a:sym typeface="Georgia" panose="02040502050405020303" pitchFamily="18" charset="0"/>
              </a:rPr>
            </a:br>
            <a:r>
              <a:rPr lang="en-GB" altLang="en-US" sz="1200">
                <a:solidFill>
                  <a:srgbClr val="FFFFFF"/>
                </a:solidFill>
                <a:latin typeface="Georgia" panose="02040502050405020303" pitchFamily="18" charset="0"/>
                <a:sym typeface="Georgia" panose="02040502050405020303" pitchFamily="18" charset="0"/>
              </a:rPr>
              <a:t>Deemed to be University</a:t>
            </a:r>
            <a:endParaRPr lang="en-US" altLang="en-US" sz="1200">
              <a:solidFill>
                <a:srgbClr val="FFFFFF"/>
              </a:solidFill>
              <a:latin typeface="Georgia" panose="02040502050405020303" pitchFamily="18" charset="0"/>
              <a:sym typeface="Georgia" panose="02040502050405020303" pitchFamily="18" charset="0"/>
            </a:endParaRPr>
          </a:p>
        </p:txBody>
      </p:sp>
      <p:sp>
        <p:nvSpPr>
          <p:cNvPr id="7" name="Shape 101">
            <a:extLst>
              <a:ext uri="{FF2B5EF4-FFF2-40B4-BE49-F238E27FC236}">
                <a16:creationId xmlns:a16="http://schemas.microsoft.com/office/drawing/2014/main" xmlns="" id="{987CAA05-4445-40D2-BA7D-2FAE52D48436}"/>
              </a:ext>
            </a:extLst>
          </p:cNvPr>
          <p:cNvSpPr txBox="1">
            <a:spLocks noGrp="1"/>
          </p:cNvSpPr>
          <p:nvPr>
            <p:ph type="sldNum" idx="10"/>
          </p:nvPr>
        </p:nvSpPr>
        <p:spPr/>
        <p:txBody>
          <a:bodyPr/>
          <a:lstStyle>
            <a:lvl1pPr>
              <a:defRPr/>
            </a:lvl1pPr>
          </a:lstStyle>
          <a:p>
            <a:pPr>
              <a:defRPr/>
            </a:pPr>
            <a:fld id="{EEC4746D-2915-46BF-985B-D22A733B7AB4}" type="slidenum">
              <a:rPr lang="en-GB" altLang="en-US"/>
              <a:pPr>
                <a:defRPr/>
              </a:pPr>
              <a:t>‹#›</a:t>
            </a:fld>
            <a:endParaRPr lang="en-US" altLang="en-US"/>
          </a:p>
        </p:txBody>
      </p:sp>
    </p:spTree>
    <p:extLst>
      <p:ext uri="{BB962C8B-B14F-4D97-AF65-F5344CB8AC3E}">
        <p14:creationId xmlns="" xmlns:p14="http://schemas.microsoft.com/office/powerpoint/2010/main" val="76517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8"/>
        <p:cNvGrpSpPr/>
        <p:nvPr/>
      </p:nvGrpSpPr>
      <p:grpSpPr>
        <a:xfrm>
          <a:off x="0" y="0"/>
          <a:ext cx="0" cy="0"/>
          <a:chOff x="0" y="0"/>
          <a:chExt cx="0" cy="0"/>
        </a:xfrm>
      </p:grpSpPr>
      <p:sp>
        <p:nvSpPr>
          <p:cNvPr id="4" name="Shape 32">
            <a:extLst>
              <a:ext uri="{FF2B5EF4-FFF2-40B4-BE49-F238E27FC236}">
                <a16:creationId xmlns:a16="http://schemas.microsoft.com/office/drawing/2014/main" xmlns="" id="{118C4F0E-C567-469A-9CF9-BB4495D24EAE}"/>
              </a:ext>
            </a:extLst>
          </p:cNvPr>
          <p:cNvSpPr/>
          <p:nvPr/>
        </p:nvSpPr>
        <p:spPr>
          <a:xfrm>
            <a:off x="-11113" y="6348413"/>
            <a:ext cx="9155113" cy="509587"/>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 name="Shape 33">
            <a:extLst>
              <a:ext uri="{FF2B5EF4-FFF2-40B4-BE49-F238E27FC236}">
                <a16:creationId xmlns:a16="http://schemas.microsoft.com/office/drawing/2014/main" xmlns="" id="{C8D620D3-8046-44C0-A4DB-7840EF40BB2B}"/>
              </a:ext>
            </a:extLst>
          </p:cNvPr>
          <p:cNvSpPr txBox="1">
            <a:spLocks noChangeArrowheads="1"/>
          </p:cNvSpPr>
          <p:nvPr/>
        </p:nvSpPr>
        <p:spPr bwMode="auto">
          <a:xfrm>
            <a:off x="3343275" y="6430963"/>
            <a:ext cx="2457450" cy="290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25" tIns="91425" rIns="91425" bIns="91425" anchor="ct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defRPr/>
            </a:pPr>
            <a:r>
              <a:rPr lang="en-GB" altLang="en-US">
                <a:solidFill>
                  <a:srgbClr val="FFFFFF"/>
                </a:solidFill>
                <a:latin typeface="Georgia" panose="02040502050405020303" pitchFamily="18" charset="0"/>
                <a:sym typeface="Georgia" panose="02040502050405020303" pitchFamily="18" charset="0"/>
              </a:rPr>
              <a:t>Excellence and Service</a:t>
            </a:r>
            <a:endParaRPr lang="en-US" altLang="en-US">
              <a:solidFill>
                <a:srgbClr val="FFFFFF"/>
              </a:solidFill>
              <a:latin typeface="Georgia" panose="02040502050405020303" pitchFamily="18" charset="0"/>
              <a:sym typeface="Georgia" panose="02040502050405020303" pitchFamily="18" charset="0"/>
            </a:endParaRPr>
          </a:p>
        </p:txBody>
      </p:sp>
      <p:sp>
        <p:nvSpPr>
          <p:cNvPr id="6" name="Shape 34">
            <a:extLst>
              <a:ext uri="{FF2B5EF4-FFF2-40B4-BE49-F238E27FC236}">
                <a16:creationId xmlns:a16="http://schemas.microsoft.com/office/drawing/2014/main" xmlns="" id="{0D6C144B-1021-4B83-B174-1111BB45973F}"/>
              </a:ext>
            </a:extLst>
          </p:cNvPr>
          <p:cNvSpPr/>
          <p:nvPr/>
        </p:nvSpPr>
        <p:spPr>
          <a:xfrm rot="10800000">
            <a:off x="6945313" y="0"/>
            <a:ext cx="2208212" cy="614363"/>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 name="Shape 35">
            <a:extLst>
              <a:ext uri="{FF2B5EF4-FFF2-40B4-BE49-F238E27FC236}">
                <a16:creationId xmlns:a16="http://schemas.microsoft.com/office/drawing/2014/main" xmlns="" id="{24E24ECC-675A-48AB-A197-D40287E84D14}"/>
              </a:ext>
            </a:extLst>
          </p:cNvPr>
          <p:cNvSpPr/>
          <p:nvPr/>
        </p:nvSpPr>
        <p:spPr>
          <a:xfrm rot="10800000">
            <a:off x="-1588" y="0"/>
            <a:ext cx="9155113" cy="365125"/>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 name="Shape 36">
            <a:extLst>
              <a:ext uri="{FF2B5EF4-FFF2-40B4-BE49-F238E27FC236}">
                <a16:creationId xmlns:a16="http://schemas.microsoft.com/office/drawing/2014/main" xmlns="" id="{734000A1-8D50-47D1-86AF-C943C76FE13B}"/>
              </a:ext>
            </a:extLst>
          </p:cNvPr>
          <p:cNvSpPr txBox="1">
            <a:spLocks noChangeArrowheads="1"/>
          </p:cNvSpPr>
          <p:nvPr/>
        </p:nvSpPr>
        <p:spPr bwMode="auto">
          <a:xfrm>
            <a:off x="6945313" y="247650"/>
            <a:ext cx="2208212" cy="231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25" tIns="91425" rIns="91425" bIns="91425" anchor="ct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defRPr/>
            </a:pPr>
            <a:r>
              <a:rPr lang="en-GB" altLang="en-US">
                <a:solidFill>
                  <a:srgbClr val="FFFFFF"/>
                </a:solidFill>
                <a:latin typeface="Georgia" panose="02040502050405020303" pitchFamily="18" charset="0"/>
                <a:sym typeface="Georgia" panose="02040502050405020303" pitchFamily="18" charset="0"/>
              </a:rPr>
              <a:t>CHRIST</a:t>
            </a:r>
            <a:br>
              <a:rPr lang="en-GB" altLang="en-US">
                <a:solidFill>
                  <a:srgbClr val="FFFFFF"/>
                </a:solidFill>
                <a:latin typeface="Georgia" panose="02040502050405020303" pitchFamily="18" charset="0"/>
                <a:sym typeface="Georgia" panose="02040502050405020303" pitchFamily="18" charset="0"/>
              </a:rPr>
            </a:br>
            <a:r>
              <a:rPr lang="en-GB" altLang="en-US" sz="1200">
                <a:solidFill>
                  <a:srgbClr val="FFFFFF"/>
                </a:solidFill>
                <a:latin typeface="Georgia" panose="02040502050405020303" pitchFamily="18" charset="0"/>
                <a:sym typeface="Georgia" panose="02040502050405020303" pitchFamily="18" charset="0"/>
              </a:rPr>
              <a:t>Deemed to be University</a:t>
            </a:r>
            <a:endParaRPr lang="en-US" altLang="en-US" sz="1200">
              <a:solidFill>
                <a:srgbClr val="FFFFFF"/>
              </a:solidFill>
              <a:latin typeface="Georgia" panose="02040502050405020303" pitchFamily="18" charset="0"/>
              <a:sym typeface="Georgia" panose="02040502050405020303" pitchFamily="18" charset="0"/>
            </a:endParaRPr>
          </a:p>
        </p:txBody>
      </p:sp>
      <p:sp>
        <p:nvSpPr>
          <p:cNvPr id="29" name="Shape 29"/>
          <p:cNvSpPr txBox="1">
            <a:spLocks noGrp="1"/>
          </p:cNvSpPr>
          <p:nvPr>
            <p:ph type="title"/>
          </p:nvPr>
        </p:nvSpPr>
        <p:spPr>
          <a:xfrm>
            <a:off x="311700" y="593367"/>
            <a:ext cx="8520600" cy="763500"/>
          </a:xfrm>
          <a:prstGeom prst="rect">
            <a:avLst/>
          </a:prstGeom>
        </p:spPr>
        <p:txBody>
          <a:bodyPr spcFirstLastPara="1"/>
          <a:lstStyle>
            <a:lvl1pPr lvl="0">
              <a:spcBef>
                <a:spcPts val="0"/>
              </a:spcBef>
              <a:spcAft>
                <a:spcPts val="0"/>
              </a:spcAft>
              <a:buSzPts val="2800"/>
              <a:buNone/>
              <a:defRPr>
                <a:latin typeface="Times New Roman" pitchFamily="18" charset="0"/>
                <a:cs typeface="Times New Roman" pitchFamily="18" charset="0"/>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
        <p:nvSpPr>
          <p:cNvPr id="30" name="Shape 30"/>
          <p:cNvSpPr txBox="1">
            <a:spLocks noGrp="1"/>
          </p:cNvSpPr>
          <p:nvPr>
            <p:ph type="body" idx="1"/>
          </p:nvPr>
        </p:nvSpPr>
        <p:spPr>
          <a:xfrm>
            <a:off x="311700" y="1536633"/>
            <a:ext cx="8520600" cy="4555200"/>
          </a:xfrm>
          <a:prstGeom prst="rect">
            <a:avLst/>
          </a:prstGeom>
        </p:spPr>
        <p:txBody>
          <a:bodyPr spcFirstLastPara="1"/>
          <a:lstStyle>
            <a:lvl1pPr marL="457200" lvl="0" indent="-368300">
              <a:spcBef>
                <a:spcPts val="0"/>
              </a:spcBef>
              <a:spcAft>
                <a:spcPts val="0"/>
              </a:spcAft>
              <a:buSzPts val="2200"/>
              <a:buChar char="●"/>
              <a:defRPr>
                <a:latin typeface="Times New Roman" pitchFamily="18" charset="0"/>
                <a:cs typeface="Times New Roman" pitchFamily="18" charset="0"/>
              </a:defRPr>
            </a:lvl1pPr>
            <a:lvl2pPr marL="914400" lvl="1" indent="-342900">
              <a:spcBef>
                <a:spcPts val="600"/>
              </a:spcBef>
              <a:spcAft>
                <a:spcPts val="0"/>
              </a:spcAft>
              <a:buSzPts val="1800"/>
              <a:buChar char="○"/>
              <a:defRPr/>
            </a:lvl2pPr>
            <a:lvl3pPr marL="1371600" lvl="2" indent="-342900">
              <a:spcBef>
                <a:spcPts val="600"/>
              </a:spcBef>
              <a:spcAft>
                <a:spcPts val="0"/>
              </a:spcAft>
              <a:buSzPts val="1800"/>
              <a:buChar char="■"/>
              <a:defRPr/>
            </a:lvl3pPr>
            <a:lvl4pPr marL="1828800" lvl="3" indent="-342900">
              <a:spcBef>
                <a:spcPts val="600"/>
              </a:spcBef>
              <a:spcAft>
                <a:spcPts val="0"/>
              </a:spcAft>
              <a:buSzPts val="1800"/>
              <a:buChar char="●"/>
              <a:defRPr/>
            </a:lvl4pPr>
            <a:lvl5pPr marL="2286000" lvl="4" indent="-342900">
              <a:spcBef>
                <a:spcPts val="600"/>
              </a:spcBef>
              <a:spcAft>
                <a:spcPts val="0"/>
              </a:spcAft>
              <a:buSzPts val="1800"/>
              <a:buChar char="○"/>
              <a:defRPr/>
            </a:lvl5pPr>
            <a:lvl6pPr marL="2743200" lvl="5" indent="-342900">
              <a:spcBef>
                <a:spcPts val="600"/>
              </a:spcBef>
              <a:spcAft>
                <a:spcPts val="0"/>
              </a:spcAft>
              <a:buSzPts val="1800"/>
              <a:buChar char="■"/>
              <a:defRPr/>
            </a:lvl6pPr>
            <a:lvl7pPr marL="3200400" lvl="6" indent="-342900">
              <a:spcBef>
                <a:spcPts val="600"/>
              </a:spcBef>
              <a:spcAft>
                <a:spcPts val="0"/>
              </a:spcAft>
              <a:buSzPts val="1800"/>
              <a:buChar char="●"/>
              <a:defRPr/>
            </a:lvl7pPr>
            <a:lvl8pPr marL="3657600" lvl="7" indent="-342900">
              <a:spcBef>
                <a:spcPts val="600"/>
              </a:spcBef>
              <a:spcAft>
                <a:spcPts val="0"/>
              </a:spcAft>
              <a:buSzPts val="1800"/>
              <a:buChar char="○"/>
              <a:defRPr/>
            </a:lvl8pPr>
            <a:lvl9pPr marL="4114800" lvl="8" indent="-342900">
              <a:spcBef>
                <a:spcPts val="600"/>
              </a:spcBef>
              <a:spcAft>
                <a:spcPts val="600"/>
              </a:spcAft>
              <a:buSzPts val="1800"/>
              <a:buChar char="■"/>
              <a:defRPr/>
            </a:lvl9pPr>
          </a:lstStyle>
          <a:p>
            <a:endParaRPr dirty="0"/>
          </a:p>
        </p:txBody>
      </p:sp>
      <p:sp>
        <p:nvSpPr>
          <p:cNvPr id="9" name="Shape 31">
            <a:extLst>
              <a:ext uri="{FF2B5EF4-FFF2-40B4-BE49-F238E27FC236}">
                <a16:creationId xmlns:a16="http://schemas.microsoft.com/office/drawing/2014/main" xmlns="" id="{69716E12-21F7-4A5F-92A8-131A8EE0ED36}"/>
              </a:ext>
            </a:extLst>
          </p:cNvPr>
          <p:cNvSpPr txBox="1">
            <a:spLocks noGrp="1"/>
          </p:cNvSpPr>
          <p:nvPr>
            <p:ph type="sldNum" idx="10"/>
          </p:nvPr>
        </p:nvSpPr>
        <p:spPr/>
        <p:txBody>
          <a:bodyPr/>
          <a:lstStyle>
            <a:lvl1pPr>
              <a:defRPr/>
            </a:lvl1pPr>
          </a:lstStyle>
          <a:p>
            <a:pPr>
              <a:defRPr/>
            </a:pPr>
            <a:fld id="{9D2B33C2-A734-4AB5-AC6D-A69A02FE3E9B}" type="slidenum">
              <a:rPr lang="en-GB" altLang="en-US"/>
              <a:pPr>
                <a:defRPr/>
              </a:pPr>
              <a:t>‹#›</a:t>
            </a:fld>
            <a:endParaRPr lang="en-US" altLang="en-US"/>
          </a:p>
        </p:txBody>
      </p:sp>
    </p:spTree>
    <p:extLst>
      <p:ext uri="{BB962C8B-B14F-4D97-AF65-F5344CB8AC3E}">
        <p14:creationId xmlns="" xmlns:p14="http://schemas.microsoft.com/office/powerpoint/2010/main" val="3188636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37"/>
        <p:cNvGrpSpPr/>
        <p:nvPr/>
      </p:nvGrpSpPr>
      <p:grpSpPr>
        <a:xfrm>
          <a:off x="0" y="0"/>
          <a:ext cx="0" cy="0"/>
          <a:chOff x="0" y="0"/>
          <a:chExt cx="0" cy="0"/>
        </a:xfrm>
      </p:grpSpPr>
      <p:sp>
        <p:nvSpPr>
          <p:cNvPr id="5" name="Shape 42">
            <a:extLst>
              <a:ext uri="{FF2B5EF4-FFF2-40B4-BE49-F238E27FC236}">
                <a16:creationId xmlns:a16="http://schemas.microsoft.com/office/drawing/2014/main" xmlns="" id="{DDE2B421-73C0-4FB7-BDE1-3A6617169609}"/>
              </a:ext>
            </a:extLst>
          </p:cNvPr>
          <p:cNvSpPr/>
          <p:nvPr/>
        </p:nvSpPr>
        <p:spPr>
          <a:xfrm>
            <a:off x="-11113" y="6348413"/>
            <a:ext cx="9155113" cy="509587"/>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 name="Shape 43">
            <a:extLst>
              <a:ext uri="{FF2B5EF4-FFF2-40B4-BE49-F238E27FC236}">
                <a16:creationId xmlns:a16="http://schemas.microsoft.com/office/drawing/2014/main" xmlns="" id="{C6102CAD-51EF-4749-A49A-E4B65EEE41B3}"/>
              </a:ext>
            </a:extLst>
          </p:cNvPr>
          <p:cNvSpPr txBox="1">
            <a:spLocks noChangeArrowheads="1"/>
          </p:cNvSpPr>
          <p:nvPr/>
        </p:nvSpPr>
        <p:spPr bwMode="auto">
          <a:xfrm>
            <a:off x="3343275" y="6430963"/>
            <a:ext cx="2457450" cy="290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25" tIns="91425" rIns="91425" bIns="91425" anchor="ct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defRPr/>
            </a:pPr>
            <a:r>
              <a:rPr lang="en-GB" altLang="en-US">
                <a:solidFill>
                  <a:srgbClr val="FFFFFF"/>
                </a:solidFill>
                <a:latin typeface="Georgia" panose="02040502050405020303" pitchFamily="18" charset="0"/>
                <a:sym typeface="Georgia" panose="02040502050405020303" pitchFamily="18" charset="0"/>
              </a:rPr>
              <a:t>Excellence and Service</a:t>
            </a:r>
            <a:endParaRPr lang="en-US" altLang="en-US">
              <a:solidFill>
                <a:srgbClr val="FFFFFF"/>
              </a:solidFill>
              <a:latin typeface="Georgia" panose="02040502050405020303" pitchFamily="18" charset="0"/>
              <a:sym typeface="Georgia" panose="02040502050405020303" pitchFamily="18" charset="0"/>
            </a:endParaRPr>
          </a:p>
        </p:txBody>
      </p:sp>
      <p:sp>
        <p:nvSpPr>
          <p:cNvPr id="7" name="Shape 44">
            <a:extLst>
              <a:ext uri="{FF2B5EF4-FFF2-40B4-BE49-F238E27FC236}">
                <a16:creationId xmlns:a16="http://schemas.microsoft.com/office/drawing/2014/main" xmlns="" id="{F3A0CAD1-BCD2-4826-BC0D-46004E3B5671}"/>
              </a:ext>
            </a:extLst>
          </p:cNvPr>
          <p:cNvSpPr/>
          <p:nvPr/>
        </p:nvSpPr>
        <p:spPr>
          <a:xfrm rot="10800000">
            <a:off x="6945313" y="0"/>
            <a:ext cx="2208212" cy="614363"/>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 name="Shape 45">
            <a:extLst>
              <a:ext uri="{FF2B5EF4-FFF2-40B4-BE49-F238E27FC236}">
                <a16:creationId xmlns:a16="http://schemas.microsoft.com/office/drawing/2014/main" xmlns="" id="{207CB9DD-A8A2-4BCF-ABB8-8FDC0A16D33D}"/>
              </a:ext>
            </a:extLst>
          </p:cNvPr>
          <p:cNvSpPr/>
          <p:nvPr/>
        </p:nvSpPr>
        <p:spPr>
          <a:xfrm rot="10800000">
            <a:off x="-1588" y="0"/>
            <a:ext cx="9155113" cy="365125"/>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 name="Shape 46">
            <a:extLst>
              <a:ext uri="{FF2B5EF4-FFF2-40B4-BE49-F238E27FC236}">
                <a16:creationId xmlns:a16="http://schemas.microsoft.com/office/drawing/2014/main" xmlns="" id="{0718E919-8544-4840-B60F-842FCD798BE2}"/>
              </a:ext>
            </a:extLst>
          </p:cNvPr>
          <p:cNvSpPr txBox="1">
            <a:spLocks noChangeArrowheads="1"/>
          </p:cNvSpPr>
          <p:nvPr/>
        </p:nvSpPr>
        <p:spPr bwMode="auto">
          <a:xfrm>
            <a:off x="6945313" y="247650"/>
            <a:ext cx="2208212" cy="231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25" tIns="91425" rIns="91425" bIns="91425" anchor="ct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defRPr/>
            </a:pPr>
            <a:r>
              <a:rPr lang="en-GB" altLang="en-US">
                <a:solidFill>
                  <a:srgbClr val="FFFFFF"/>
                </a:solidFill>
                <a:latin typeface="Georgia" panose="02040502050405020303" pitchFamily="18" charset="0"/>
                <a:sym typeface="Georgia" panose="02040502050405020303" pitchFamily="18" charset="0"/>
              </a:rPr>
              <a:t>CHRIST</a:t>
            </a:r>
            <a:br>
              <a:rPr lang="en-GB" altLang="en-US">
                <a:solidFill>
                  <a:srgbClr val="FFFFFF"/>
                </a:solidFill>
                <a:latin typeface="Georgia" panose="02040502050405020303" pitchFamily="18" charset="0"/>
                <a:sym typeface="Georgia" panose="02040502050405020303" pitchFamily="18" charset="0"/>
              </a:rPr>
            </a:br>
            <a:r>
              <a:rPr lang="en-GB" altLang="en-US" sz="1200">
                <a:solidFill>
                  <a:srgbClr val="FFFFFF"/>
                </a:solidFill>
                <a:latin typeface="Georgia" panose="02040502050405020303" pitchFamily="18" charset="0"/>
                <a:sym typeface="Georgia" panose="02040502050405020303" pitchFamily="18" charset="0"/>
              </a:rPr>
              <a:t>Deemed to be University</a:t>
            </a:r>
            <a:endParaRPr lang="en-US" altLang="en-US" sz="1200">
              <a:solidFill>
                <a:srgbClr val="FFFFFF"/>
              </a:solidFill>
              <a:latin typeface="Georgia" panose="02040502050405020303" pitchFamily="18" charset="0"/>
              <a:sym typeface="Georgia" panose="02040502050405020303" pitchFamily="18" charset="0"/>
            </a:endParaRPr>
          </a:p>
        </p:txBody>
      </p:sp>
      <p:sp>
        <p:nvSpPr>
          <p:cNvPr id="38" name="Shape 38"/>
          <p:cNvSpPr txBox="1">
            <a:spLocks noGrp="1"/>
          </p:cNvSpPr>
          <p:nvPr>
            <p:ph type="title"/>
          </p:nvPr>
        </p:nvSpPr>
        <p:spPr>
          <a:xfrm>
            <a:off x="311700" y="593367"/>
            <a:ext cx="8520600" cy="763500"/>
          </a:xfrm>
          <a:prstGeom prst="rect">
            <a:avLst/>
          </a:prstGeom>
        </p:spPr>
        <p:txBody>
          <a:bodyPr spcFirstLastPara="1"/>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9" name="Shape 39"/>
          <p:cNvSpPr txBox="1">
            <a:spLocks noGrp="1"/>
          </p:cNvSpPr>
          <p:nvPr>
            <p:ph type="body" idx="1"/>
          </p:nvPr>
        </p:nvSpPr>
        <p:spPr>
          <a:xfrm>
            <a:off x="311700" y="1536633"/>
            <a:ext cx="3999900" cy="4555200"/>
          </a:xfrm>
          <a:prstGeom prst="rect">
            <a:avLst/>
          </a:prstGeom>
        </p:spPr>
        <p:txBody>
          <a:bodyPr spcFirstLastPara="1"/>
          <a:lstStyle>
            <a:lvl1pPr marL="457200" lvl="0" indent="-317500">
              <a:spcBef>
                <a:spcPts val="0"/>
              </a:spcBef>
              <a:spcAft>
                <a:spcPts val="0"/>
              </a:spcAft>
              <a:buSzPts val="1400"/>
              <a:buChar char="●"/>
              <a:defRPr sz="1400"/>
            </a:lvl1pPr>
            <a:lvl2pPr marL="914400" lvl="1" indent="-304800">
              <a:spcBef>
                <a:spcPts val="600"/>
              </a:spcBef>
              <a:spcAft>
                <a:spcPts val="0"/>
              </a:spcAft>
              <a:buSzPts val="1200"/>
              <a:buChar char="○"/>
              <a:defRPr sz="1200"/>
            </a:lvl2pPr>
            <a:lvl3pPr marL="1371600" lvl="2" indent="-304800">
              <a:spcBef>
                <a:spcPts val="600"/>
              </a:spcBef>
              <a:spcAft>
                <a:spcPts val="0"/>
              </a:spcAft>
              <a:buSzPts val="1200"/>
              <a:buChar char="■"/>
              <a:defRPr sz="1200"/>
            </a:lvl3pPr>
            <a:lvl4pPr marL="1828800" lvl="3" indent="-304800">
              <a:spcBef>
                <a:spcPts val="600"/>
              </a:spcBef>
              <a:spcAft>
                <a:spcPts val="0"/>
              </a:spcAft>
              <a:buSzPts val="1200"/>
              <a:buChar char="●"/>
              <a:defRPr sz="1200"/>
            </a:lvl4pPr>
            <a:lvl5pPr marL="2286000" lvl="4" indent="-304800">
              <a:spcBef>
                <a:spcPts val="600"/>
              </a:spcBef>
              <a:spcAft>
                <a:spcPts val="0"/>
              </a:spcAft>
              <a:buSzPts val="1200"/>
              <a:buChar char="○"/>
              <a:defRPr sz="1200"/>
            </a:lvl5pPr>
            <a:lvl6pPr marL="2743200" lvl="5" indent="-304800">
              <a:spcBef>
                <a:spcPts val="600"/>
              </a:spcBef>
              <a:spcAft>
                <a:spcPts val="0"/>
              </a:spcAft>
              <a:buSzPts val="1200"/>
              <a:buChar char="■"/>
              <a:defRPr sz="1200"/>
            </a:lvl6pPr>
            <a:lvl7pPr marL="3200400" lvl="6" indent="-304800">
              <a:spcBef>
                <a:spcPts val="600"/>
              </a:spcBef>
              <a:spcAft>
                <a:spcPts val="0"/>
              </a:spcAft>
              <a:buSzPts val="1200"/>
              <a:buChar char="●"/>
              <a:defRPr sz="1200"/>
            </a:lvl7pPr>
            <a:lvl8pPr marL="3657600" lvl="7" indent="-304800">
              <a:spcBef>
                <a:spcPts val="600"/>
              </a:spcBef>
              <a:spcAft>
                <a:spcPts val="0"/>
              </a:spcAft>
              <a:buSzPts val="1200"/>
              <a:buChar char="○"/>
              <a:defRPr sz="1200"/>
            </a:lvl8pPr>
            <a:lvl9pPr marL="4114800" lvl="8" indent="-304800">
              <a:spcBef>
                <a:spcPts val="600"/>
              </a:spcBef>
              <a:spcAft>
                <a:spcPts val="600"/>
              </a:spcAft>
              <a:buSzPts val="1200"/>
              <a:buChar char="■"/>
              <a:defRPr sz="1200"/>
            </a:lvl9pPr>
          </a:lstStyle>
          <a:p>
            <a:endParaRPr/>
          </a:p>
        </p:txBody>
      </p:sp>
      <p:sp>
        <p:nvSpPr>
          <p:cNvPr id="40" name="Shape 40"/>
          <p:cNvSpPr txBox="1">
            <a:spLocks noGrp="1"/>
          </p:cNvSpPr>
          <p:nvPr>
            <p:ph type="body" idx="2"/>
          </p:nvPr>
        </p:nvSpPr>
        <p:spPr>
          <a:xfrm>
            <a:off x="4832400" y="1536633"/>
            <a:ext cx="3999900" cy="4555200"/>
          </a:xfrm>
          <a:prstGeom prst="rect">
            <a:avLst/>
          </a:prstGeom>
        </p:spPr>
        <p:txBody>
          <a:bodyPr spcFirstLastPara="1"/>
          <a:lstStyle>
            <a:lvl1pPr marL="457200" lvl="0" indent="-317500">
              <a:spcBef>
                <a:spcPts val="0"/>
              </a:spcBef>
              <a:spcAft>
                <a:spcPts val="0"/>
              </a:spcAft>
              <a:buSzPts val="1400"/>
              <a:buChar char="●"/>
              <a:defRPr sz="1400"/>
            </a:lvl1pPr>
            <a:lvl2pPr marL="914400" lvl="1" indent="-304800">
              <a:spcBef>
                <a:spcPts val="600"/>
              </a:spcBef>
              <a:spcAft>
                <a:spcPts val="0"/>
              </a:spcAft>
              <a:buSzPts val="1200"/>
              <a:buChar char="○"/>
              <a:defRPr sz="1200"/>
            </a:lvl2pPr>
            <a:lvl3pPr marL="1371600" lvl="2" indent="-304800">
              <a:spcBef>
                <a:spcPts val="600"/>
              </a:spcBef>
              <a:spcAft>
                <a:spcPts val="0"/>
              </a:spcAft>
              <a:buSzPts val="1200"/>
              <a:buChar char="■"/>
              <a:defRPr sz="1200"/>
            </a:lvl3pPr>
            <a:lvl4pPr marL="1828800" lvl="3" indent="-304800">
              <a:spcBef>
                <a:spcPts val="600"/>
              </a:spcBef>
              <a:spcAft>
                <a:spcPts val="0"/>
              </a:spcAft>
              <a:buSzPts val="1200"/>
              <a:buChar char="●"/>
              <a:defRPr sz="1200"/>
            </a:lvl4pPr>
            <a:lvl5pPr marL="2286000" lvl="4" indent="-304800">
              <a:spcBef>
                <a:spcPts val="600"/>
              </a:spcBef>
              <a:spcAft>
                <a:spcPts val="0"/>
              </a:spcAft>
              <a:buSzPts val="1200"/>
              <a:buChar char="○"/>
              <a:defRPr sz="1200"/>
            </a:lvl5pPr>
            <a:lvl6pPr marL="2743200" lvl="5" indent="-304800">
              <a:spcBef>
                <a:spcPts val="600"/>
              </a:spcBef>
              <a:spcAft>
                <a:spcPts val="0"/>
              </a:spcAft>
              <a:buSzPts val="1200"/>
              <a:buChar char="■"/>
              <a:defRPr sz="1200"/>
            </a:lvl6pPr>
            <a:lvl7pPr marL="3200400" lvl="6" indent="-304800">
              <a:spcBef>
                <a:spcPts val="600"/>
              </a:spcBef>
              <a:spcAft>
                <a:spcPts val="0"/>
              </a:spcAft>
              <a:buSzPts val="1200"/>
              <a:buChar char="●"/>
              <a:defRPr sz="1200"/>
            </a:lvl7pPr>
            <a:lvl8pPr marL="3657600" lvl="7" indent="-304800">
              <a:spcBef>
                <a:spcPts val="600"/>
              </a:spcBef>
              <a:spcAft>
                <a:spcPts val="0"/>
              </a:spcAft>
              <a:buSzPts val="1200"/>
              <a:buChar char="○"/>
              <a:defRPr sz="1200"/>
            </a:lvl8pPr>
            <a:lvl9pPr marL="4114800" lvl="8" indent="-304800">
              <a:spcBef>
                <a:spcPts val="600"/>
              </a:spcBef>
              <a:spcAft>
                <a:spcPts val="600"/>
              </a:spcAft>
              <a:buSzPts val="1200"/>
              <a:buChar char="■"/>
              <a:defRPr sz="1200"/>
            </a:lvl9pPr>
          </a:lstStyle>
          <a:p>
            <a:endParaRPr/>
          </a:p>
        </p:txBody>
      </p:sp>
      <p:sp>
        <p:nvSpPr>
          <p:cNvPr id="10" name="Shape 41">
            <a:extLst>
              <a:ext uri="{FF2B5EF4-FFF2-40B4-BE49-F238E27FC236}">
                <a16:creationId xmlns:a16="http://schemas.microsoft.com/office/drawing/2014/main" xmlns="" id="{7F9A3E57-5C54-4DD6-8951-EC71CB353982}"/>
              </a:ext>
            </a:extLst>
          </p:cNvPr>
          <p:cNvSpPr txBox="1">
            <a:spLocks noGrp="1"/>
          </p:cNvSpPr>
          <p:nvPr>
            <p:ph type="sldNum" idx="10"/>
          </p:nvPr>
        </p:nvSpPr>
        <p:spPr/>
        <p:txBody>
          <a:bodyPr/>
          <a:lstStyle>
            <a:lvl1pPr>
              <a:defRPr/>
            </a:lvl1pPr>
          </a:lstStyle>
          <a:p>
            <a:pPr>
              <a:defRPr/>
            </a:pPr>
            <a:fld id="{F57B6341-69BA-49DB-9776-84ECDD6AF4A4}" type="slidenum">
              <a:rPr lang="en-GB" altLang="en-US"/>
              <a:pPr>
                <a:defRPr/>
              </a:pPr>
              <a:t>‹#›</a:t>
            </a:fld>
            <a:endParaRPr lang="en-US" altLang="en-US"/>
          </a:p>
        </p:txBody>
      </p:sp>
    </p:spTree>
    <p:extLst>
      <p:ext uri="{BB962C8B-B14F-4D97-AF65-F5344CB8AC3E}">
        <p14:creationId xmlns="" xmlns:p14="http://schemas.microsoft.com/office/powerpoint/2010/main" val="3358753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7"/>
        <p:cNvGrpSpPr/>
        <p:nvPr/>
      </p:nvGrpSpPr>
      <p:grpSpPr>
        <a:xfrm>
          <a:off x="0" y="0"/>
          <a:ext cx="0" cy="0"/>
          <a:chOff x="0" y="0"/>
          <a:chExt cx="0" cy="0"/>
        </a:xfrm>
      </p:grpSpPr>
      <p:sp>
        <p:nvSpPr>
          <p:cNvPr id="3" name="Shape 50">
            <a:extLst>
              <a:ext uri="{FF2B5EF4-FFF2-40B4-BE49-F238E27FC236}">
                <a16:creationId xmlns:a16="http://schemas.microsoft.com/office/drawing/2014/main" xmlns="" id="{AE0BC33C-345C-455F-9597-FABC9FAC802D}"/>
              </a:ext>
            </a:extLst>
          </p:cNvPr>
          <p:cNvSpPr/>
          <p:nvPr/>
        </p:nvSpPr>
        <p:spPr>
          <a:xfrm>
            <a:off x="-11113" y="6348413"/>
            <a:ext cx="9155113" cy="509587"/>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 name="Shape 51">
            <a:extLst>
              <a:ext uri="{FF2B5EF4-FFF2-40B4-BE49-F238E27FC236}">
                <a16:creationId xmlns:a16="http://schemas.microsoft.com/office/drawing/2014/main" xmlns="" id="{344A8A78-7537-4425-A7ED-05BC138D7FFE}"/>
              </a:ext>
            </a:extLst>
          </p:cNvPr>
          <p:cNvSpPr txBox="1">
            <a:spLocks noChangeArrowheads="1"/>
          </p:cNvSpPr>
          <p:nvPr/>
        </p:nvSpPr>
        <p:spPr bwMode="auto">
          <a:xfrm>
            <a:off x="3343275" y="6430963"/>
            <a:ext cx="2457450" cy="290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25" tIns="91425" rIns="91425" bIns="91425" anchor="ct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defRPr/>
            </a:pPr>
            <a:r>
              <a:rPr lang="en-GB" altLang="en-US">
                <a:solidFill>
                  <a:srgbClr val="FFFFFF"/>
                </a:solidFill>
                <a:latin typeface="Georgia" panose="02040502050405020303" pitchFamily="18" charset="0"/>
                <a:sym typeface="Georgia" panose="02040502050405020303" pitchFamily="18" charset="0"/>
              </a:rPr>
              <a:t>Excellence and Service</a:t>
            </a:r>
            <a:endParaRPr lang="en-US" altLang="en-US">
              <a:solidFill>
                <a:srgbClr val="FFFFFF"/>
              </a:solidFill>
              <a:latin typeface="Georgia" panose="02040502050405020303" pitchFamily="18" charset="0"/>
              <a:sym typeface="Georgia" panose="02040502050405020303" pitchFamily="18" charset="0"/>
            </a:endParaRPr>
          </a:p>
        </p:txBody>
      </p:sp>
      <p:sp>
        <p:nvSpPr>
          <p:cNvPr id="5" name="Shape 52">
            <a:extLst>
              <a:ext uri="{FF2B5EF4-FFF2-40B4-BE49-F238E27FC236}">
                <a16:creationId xmlns:a16="http://schemas.microsoft.com/office/drawing/2014/main" xmlns="" id="{B3E0BF04-CEB2-47CC-ADDC-2868B17C1BFA}"/>
              </a:ext>
            </a:extLst>
          </p:cNvPr>
          <p:cNvSpPr/>
          <p:nvPr/>
        </p:nvSpPr>
        <p:spPr>
          <a:xfrm rot="10800000">
            <a:off x="6945313" y="0"/>
            <a:ext cx="2208212" cy="614363"/>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 name="Shape 53">
            <a:extLst>
              <a:ext uri="{FF2B5EF4-FFF2-40B4-BE49-F238E27FC236}">
                <a16:creationId xmlns:a16="http://schemas.microsoft.com/office/drawing/2014/main" xmlns="" id="{47A3C6DE-5D87-4C31-AF48-E4926667BDFB}"/>
              </a:ext>
            </a:extLst>
          </p:cNvPr>
          <p:cNvSpPr/>
          <p:nvPr/>
        </p:nvSpPr>
        <p:spPr>
          <a:xfrm rot="10800000">
            <a:off x="-1588" y="0"/>
            <a:ext cx="9155113" cy="365125"/>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 name="Shape 54">
            <a:extLst>
              <a:ext uri="{FF2B5EF4-FFF2-40B4-BE49-F238E27FC236}">
                <a16:creationId xmlns:a16="http://schemas.microsoft.com/office/drawing/2014/main" xmlns="" id="{5C19E6C2-E320-4EB1-82CF-EB70C8985EC7}"/>
              </a:ext>
            </a:extLst>
          </p:cNvPr>
          <p:cNvSpPr txBox="1">
            <a:spLocks noChangeArrowheads="1"/>
          </p:cNvSpPr>
          <p:nvPr/>
        </p:nvSpPr>
        <p:spPr bwMode="auto">
          <a:xfrm>
            <a:off x="6945313" y="247650"/>
            <a:ext cx="2208212" cy="231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25" tIns="91425" rIns="91425" bIns="91425" anchor="ct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defRPr/>
            </a:pPr>
            <a:r>
              <a:rPr lang="en-GB" altLang="en-US">
                <a:solidFill>
                  <a:srgbClr val="FFFFFF"/>
                </a:solidFill>
                <a:latin typeface="Georgia" panose="02040502050405020303" pitchFamily="18" charset="0"/>
                <a:sym typeface="Georgia" panose="02040502050405020303" pitchFamily="18" charset="0"/>
              </a:rPr>
              <a:t>CHRIST</a:t>
            </a:r>
            <a:br>
              <a:rPr lang="en-GB" altLang="en-US">
                <a:solidFill>
                  <a:srgbClr val="FFFFFF"/>
                </a:solidFill>
                <a:latin typeface="Georgia" panose="02040502050405020303" pitchFamily="18" charset="0"/>
                <a:sym typeface="Georgia" panose="02040502050405020303" pitchFamily="18" charset="0"/>
              </a:rPr>
            </a:br>
            <a:r>
              <a:rPr lang="en-GB" altLang="en-US" sz="1200">
                <a:solidFill>
                  <a:srgbClr val="FFFFFF"/>
                </a:solidFill>
                <a:latin typeface="Georgia" panose="02040502050405020303" pitchFamily="18" charset="0"/>
                <a:sym typeface="Georgia" panose="02040502050405020303" pitchFamily="18" charset="0"/>
              </a:rPr>
              <a:t>Deemed to be University</a:t>
            </a:r>
            <a:endParaRPr lang="en-US" altLang="en-US" sz="1200">
              <a:solidFill>
                <a:srgbClr val="FFFFFF"/>
              </a:solidFill>
              <a:latin typeface="Georgia" panose="02040502050405020303" pitchFamily="18" charset="0"/>
              <a:sym typeface="Georgia" panose="02040502050405020303" pitchFamily="18" charset="0"/>
            </a:endParaRPr>
          </a:p>
        </p:txBody>
      </p:sp>
      <p:sp>
        <p:nvSpPr>
          <p:cNvPr id="48" name="Shape 48"/>
          <p:cNvSpPr txBox="1">
            <a:spLocks noGrp="1"/>
          </p:cNvSpPr>
          <p:nvPr>
            <p:ph type="title"/>
          </p:nvPr>
        </p:nvSpPr>
        <p:spPr>
          <a:xfrm>
            <a:off x="311700" y="593367"/>
            <a:ext cx="8520600" cy="763500"/>
          </a:xfrm>
          <a:prstGeom prst="rect">
            <a:avLst/>
          </a:prstGeom>
        </p:spPr>
        <p:txBody>
          <a:bodyPr spcFirstLastPara="1"/>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 name="Shape 49">
            <a:extLst>
              <a:ext uri="{FF2B5EF4-FFF2-40B4-BE49-F238E27FC236}">
                <a16:creationId xmlns:a16="http://schemas.microsoft.com/office/drawing/2014/main" xmlns="" id="{0B9964B1-2843-4E6E-9B3E-CFE65F6C59EE}"/>
              </a:ext>
            </a:extLst>
          </p:cNvPr>
          <p:cNvSpPr txBox="1">
            <a:spLocks noGrp="1"/>
          </p:cNvSpPr>
          <p:nvPr>
            <p:ph type="sldNum" idx="10"/>
          </p:nvPr>
        </p:nvSpPr>
        <p:spPr/>
        <p:txBody>
          <a:bodyPr/>
          <a:lstStyle>
            <a:lvl1pPr>
              <a:defRPr/>
            </a:lvl1pPr>
          </a:lstStyle>
          <a:p>
            <a:pPr>
              <a:defRPr/>
            </a:pPr>
            <a:fld id="{2CAC9952-0A87-4470-84F8-7497E1442E22}" type="slidenum">
              <a:rPr lang="en-GB" altLang="en-US"/>
              <a:pPr>
                <a:defRPr/>
              </a:pPr>
              <a:t>‹#›</a:t>
            </a:fld>
            <a:endParaRPr lang="en-US" altLang="en-US"/>
          </a:p>
        </p:txBody>
      </p:sp>
    </p:spTree>
    <p:extLst>
      <p:ext uri="{BB962C8B-B14F-4D97-AF65-F5344CB8AC3E}">
        <p14:creationId xmlns="" xmlns:p14="http://schemas.microsoft.com/office/powerpoint/2010/main" val="1822637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55"/>
        <p:cNvGrpSpPr/>
        <p:nvPr/>
      </p:nvGrpSpPr>
      <p:grpSpPr>
        <a:xfrm>
          <a:off x="0" y="0"/>
          <a:ext cx="0" cy="0"/>
          <a:chOff x="0" y="0"/>
          <a:chExt cx="0" cy="0"/>
        </a:xfrm>
      </p:grpSpPr>
      <p:sp>
        <p:nvSpPr>
          <p:cNvPr id="4" name="Shape 59">
            <a:extLst>
              <a:ext uri="{FF2B5EF4-FFF2-40B4-BE49-F238E27FC236}">
                <a16:creationId xmlns:a16="http://schemas.microsoft.com/office/drawing/2014/main" xmlns="" id="{4FC50F27-6E56-4CFA-8761-71FA1989E6C9}"/>
              </a:ext>
            </a:extLst>
          </p:cNvPr>
          <p:cNvSpPr/>
          <p:nvPr/>
        </p:nvSpPr>
        <p:spPr>
          <a:xfrm>
            <a:off x="-11113" y="6348413"/>
            <a:ext cx="9155113" cy="509587"/>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 name="Shape 60">
            <a:extLst>
              <a:ext uri="{FF2B5EF4-FFF2-40B4-BE49-F238E27FC236}">
                <a16:creationId xmlns:a16="http://schemas.microsoft.com/office/drawing/2014/main" xmlns="" id="{1C6915C0-366A-4ED1-ABF6-883D9A58E603}"/>
              </a:ext>
            </a:extLst>
          </p:cNvPr>
          <p:cNvSpPr txBox="1">
            <a:spLocks noChangeArrowheads="1"/>
          </p:cNvSpPr>
          <p:nvPr/>
        </p:nvSpPr>
        <p:spPr bwMode="auto">
          <a:xfrm>
            <a:off x="3343275" y="6430963"/>
            <a:ext cx="2457450" cy="290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25" tIns="91425" rIns="91425" bIns="91425" anchor="ct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defRPr/>
            </a:pPr>
            <a:r>
              <a:rPr lang="en-GB" altLang="en-US">
                <a:solidFill>
                  <a:srgbClr val="FFFFFF"/>
                </a:solidFill>
                <a:latin typeface="Georgia" panose="02040502050405020303" pitchFamily="18" charset="0"/>
                <a:sym typeface="Georgia" panose="02040502050405020303" pitchFamily="18" charset="0"/>
              </a:rPr>
              <a:t>Excellence and Service</a:t>
            </a:r>
            <a:endParaRPr lang="en-US" altLang="en-US">
              <a:solidFill>
                <a:srgbClr val="FFFFFF"/>
              </a:solidFill>
              <a:latin typeface="Georgia" panose="02040502050405020303" pitchFamily="18" charset="0"/>
              <a:sym typeface="Georgia" panose="02040502050405020303" pitchFamily="18" charset="0"/>
            </a:endParaRPr>
          </a:p>
        </p:txBody>
      </p:sp>
      <p:sp>
        <p:nvSpPr>
          <p:cNvPr id="6" name="Shape 61">
            <a:extLst>
              <a:ext uri="{FF2B5EF4-FFF2-40B4-BE49-F238E27FC236}">
                <a16:creationId xmlns:a16="http://schemas.microsoft.com/office/drawing/2014/main" xmlns="" id="{62029073-2581-48B0-8450-E40827C72E98}"/>
              </a:ext>
            </a:extLst>
          </p:cNvPr>
          <p:cNvSpPr/>
          <p:nvPr/>
        </p:nvSpPr>
        <p:spPr>
          <a:xfrm rot="10800000">
            <a:off x="6945313" y="0"/>
            <a:ext cx="2208212" cy="614363"/>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 name="Shape 62">
            <a:extLst>
              <a:ext uri="{FF2B5EF4-FFF2-40B4-BE49-F238E27FC236}">
                <a16:creationId xmlns:a16="http://schemas.microsoft.com/office/drawing/2014/main" xmlns="" id="{7849E5AD-AABC-4E31-A63E-1A6CA44331DE}"/>
              </a:ext>
            </a:extLst>
          </p:cNvPr>
          <p:cNvSpPr/>
          <p:nvPr/>
        </p:nvSpPr>
        <p:spPr>
          <a:xfrm rot="10800000">
            <a:off x="-1588" y="0"/>
            <a:ext cx="9155113" cy="365125"/>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 name="Shape 63">
            <a:extLst>
              <a:ext uri="{FF2B5EF4-FFF2-40B4-BE49-F238E27FC236}">
                <a16:creationId xmlns:a16="http://schemas.microsoft.com/office/drawing/2014/main" xmlns="" id="{D8EDD47D-F95E-4F08-B4DC-87A12AF1FF7E}"/>
              </a:ext>
            </a:extLst>
          </p:cNvPr>
          <p:cNvSpPr txBox="1">
            <a:spLocks noChangeArrowheads="1"/>
          </p:cNvSpPr>
          <p:nvPr/>
        </p:nvSpPr>
        <p:spPr bwMode="auto">
          <a:xfrm>
            <a:off x="6945313" y="247650"/>
            <a:ext cx="2208212" cy="231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25" tIns="91425" rIns="91425" bIns="91425" anchor="ct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defRPr/>
            </a:pPr>
            <a:r>
              <a:rPr lang="en-GB" altLang="en-US">
                <a:solidFill>
                  <a:srgbClr val="FFFFFF"/>
                </a:solidFill>
                <a:latin typeface="Georgia" panose="02040502050405020303" pitchFamily="18" charset="0"/>
                <a:sym typeface="Georgia" panose="02040502050405020303" pitchFamily="18" charset="0"/>
              </a:rPr>
              <a:t>CHRIST</a:t>
            </a:r>
            <a:br>
              <a:rPr lang="en-GB" altLang="en-US">
                <a:solidFill>
                  <a:srgbClr val="FFFFFF"/>
                </a:solidFill>
                <a:latin typeface="Georgia" panose="02040502050405020303" pitchFamily="18" charset="0"/>
                <a:sym typeface="Georgia" panose="02040502050405020303" pitchFamily="18" charset="0"/>
              </a:rPr>
            </a:br>
            <a:r>
              <a:rPr lang="en-GB" altLang="en-US" sz="1200">
                <a:solidFill>
                  <a:srgbClr val="FFFFFF"/>
                </a:solidFill>
                <a:latin typeface="Georgia" panose="02040502050405020303" pitchFamily="18" charset="0"/>
                <a:sym typeface="Georgia" panose="02040502050405020303" pitchFamily="18" charset="0"/>
              </a:rPr>
              <a:t>Deemed to be University</a:t>
            </a:r>
            <a:endParaRPr lang="en-US" altLang="en-US" sz="1200">
              <a:solidFill>
                <a:srgbClr val="FFFFFF"/>
              </a:solidFill>
              <a:latin typeface="Georgia" panose="02040502050405020303" pitchFamily="18" charset="0"/>
              <a:sym typeface="Georgia" panose="02040502050405020303" pitchFamily="18" charset="0"/>
            </a:endParaRPr>
          </a:p>
        </p:txBody>
      </p:sp>
      <p:sp>
        <p:nvSpPr>
          <p:cNvPr id="56" name="Shape 56"/>
          <p:cNvSpPr txBox="1">
            <a:spLocks noGrp="1"/>
          </p:cNvSpPr>
          <p:nvPr>
            <p:ph type="title"/>
          </p:nvPr>
        </p:nvSpPr>
        <p:spPr>
          <a:xfrm>
            <a:off x="311700" y="740800"/>
            <a:ext cx="2808000" cy="1007700"/>
          </a:xfrm>
          <a:prstGeom prst="rect">
            <a:avLst/>
          </a:prstGeom>
        </p:spPr>
        <p:txBody>
          <a:bodyPr spcFirstLastPara="1" anchor="b"/>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7" name="Shape 57"/>
          <p:cNvSpPr txBox="1">
            <a:spLocks noGrp="1"/>
          </p:cNvSpPr>
          <p:nvPr>
            <p:ph type="body" idx="1"/>
          </p:nvPr>
        </p:nvSpPr>
        <p:spPr>
          <a:xfrm>
            <a:off x="311700" y="1852800"/>
            <a:ext cx="2808000" cy="4239300"/>
          </a:xfrm>
          <a:prstGeom prst="rect">
            <a:avLst/>
          </a:prstGeom>
        </p:spPr>
        <p:txBody>
          <a:bodyPr spcFirstLastPara="1"/>
          <a:lstStyle>
            <a:lvl1pPr marL="457200" lvl="0" indent="-304800">
              <a:spcBef>
                <a:spcPts val="0"/>
              </a:spcBef>
              <a:spcAft>
                <a:spcPts val="0"/>
              </a:spcAft>
              <a:buSzPts val="1200"/>
              <a:buChar char="●"/>
              <a:defRPr sz="1200"/>
            </a:lvl1pPr>
            <a:lvl2pPr marL="914400" lvl="1" indent="-304800">
              <a:spcBef>
                <a:spcPts val="600"/>
              </a:spcBef>
              <a:spcAft>
                <a:spcPts val="0"/>
              </a:spcAft>
              <a:buSzPts val="1200"/>
              <a:buChar char="○"/>
              <a:defRPr sz="1200"/>
            </a:lvl2pPr>
            <a:lvl3pPr marL="1371600" lvl="2" indent="-304800">
              <a:spcBef>
                <a:spcPts val="600"/>
              </a:spcBef>
              <a:spcAft>
                <a:spcPts val="0"/>
              </a:spcAft>
              <a:buSzPts val="1200"/>
              <a:buChar char="■"/>
              <a:defRPr sz="1200"/>
            </a:lvl3pPr>
            <a:lvl4pPr marL="1828800" lvl="3" indent="-304800">
              <a:spcBef>
                <a:spcPts val="600"/>
              </a:spcBef>
              <a:spcAft>
                <a:spcPts val="0"/>
              </a:spcAft>
              <a:buSzPts val="1200"/>
              <a:buChar char="●"/>
              <a:defRPr sz="1200"/>
            </a:lvl4pPr>
            <a:lvl5pPr marL="2286000" lvl="4" indent="-304800">
              <a:spcBef>
                <a:spcPts val="600"/>
              </a:spcBef>
              <a:spcAft>
                <a:spcPts val="0"/>
              </a:spcAft>
              <a:buSzPts val="1200"/>
              <a:buChar char="○"/>
              <a:defRPr sz="1200"/>
            </a:lvl5pPr>
            <a:lvl6pPr marL="2743200" lvl="5" indent="-304800">
              <a:spcBef>
                <a:spcPts val="600"/>
              </a:spcBef>
              <a:spcAft>
                <a:spcPts val="0"/>
              </a:spcAft>
              <a:buSzPts val="1200"/>
              <a:buChar char="■"/>
              <a:defRPr sz="1200"/>
            </a:lvl6pPr>
            <a:lvl7pPr marL="3200400" lvl="6" indent="-304800">
              <a:spcBef>
                <a:spcPts val="600"/>
              </a:spcBef>
              <a:spcAft>
                <a:spcPts val="0"/>
              </a:spcAft>
              <a:buSzPts val="1200"/>
              <a:buChar char="●"/>
              <a:defRPr sz="1200"/>
            </a:lvl7pPr>
            <a:lvl8pPr marL="3657600" lvl="7" indent="-304800">
              <a:spcBef>
                <a:spcPts val="600"/>
              </a:spcBef>
              <a:spcAft>
                <a:spcPts val="0"/>
              </a:spcAft>
              <a:buSzPts val="1200"/>
              <a:buChar char="○"/>
              <a:defRPr sz="1200"/>
            </a:lvl8pPr>
            <a:lvl9pPr marL="4114800" lvl="8" indent="-304800">
              <a:spcBef>
                <a:spcPts val="600"/>
              </a:spcBef>
              <a:spcAft>
                <a:spcPts val="600"/>
              </a:spcAft>
              <a:buSzPts val="1200"/>
              <a:buChar char="■"/>
              <a:defRPr sz="1200"/>
            </a:lvl9pPr>
          </a:lstStyle>
          <a:p>
            <a:endParaRPr/>
          </a:p>
        </p:txBody>
      </p:sp>
      <p:sp>
        <p:nvSpPr>
          <p:cNvPr id="9" name="Shape 58">
            <a:extLst>
              <a:ext uri="{FF2B5EF4-FFF2-40B4-BE49-F238E27FC236}">
                <a16:creationId xmlns:a16="http://schemas.microsoft.com/office/drawing/2014/main" xmlns="" id="{BE8921A1-B58C-4C72-BD09-1AF5F977353A}"/>
              </a:ext>
            </a:extLst>
          </p:cNvPr>
          <p:cNvSpPr txBox="1">
            <a:spLocks noGrp="1"/>
          </p:cNvSpPr>
          <p:nvPr>
            <p:ph type="sldNum" idx="10"/>
          </p:nvPr>
        </p:nvSpPr>
        <p:spPr/>
        <p:txBody>
          <a:bodyPr/>
          <a:lstStyle>
            <a:lvl1pPr>
              <a:defRPr/>
            </a:lvl1pPr>
          </a:lstStyle>
          <a:p>
            <a:pPr>
              <a:defRPr/>
            </a:pPr>
            <a:fld id="{6CA6CC65-74F8-4412-A59C-468CF57CC2BD}" type="slidenum">
              <a:rPr lang="en-GB" altLang="en-US"/>
              <a:pPr>
                <a:defRPr/>
              </a:pPr>
              <a:t>‹#›</a:t>
            </a:fld>
            <a:endParaRPr lang="en-US" altLang="en-US"/>
          </a:p>
        </p:txBody>
      </p:sp>
    </p:spTree>
    <p:extLst>
      <p:ext uri="{BB962C8B-B14F-4D97-AF65-F5344CB8AC3E}">
        <p14:creationId xmlns="" xmlns:p14="http://schemas.microsoft.com/office/powerpoint/2010/main" val="2799593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64"/>
        <p:cNvGrpSpPr/>
        <p:nvPr/>
      </p:nvGrpSpPr>
      <p:grpSpPr>
        <a:xfrm>
          <a:off x="0" y="0"/>
          <a:ext cx="0" cy="0"/>
          <a:chOff x="0" y="0"/>
          <a:chExt cx="0" cy="0"/>
        </a:xfrm>
      </p:grpSpPr>
      <p:sp>
        <p:nvSpPr>
          <p:cNvPr id="3" name="Shape 67">
            <a:extLst>
              <a:ext uri="{FF2B5EF4-FFF2-40B4-BE49-F238E27FC236}">
                <a16:creationId xmlns:a16="http://schemas.microsoft.com/office/drawing/2014/main" xmlns="" id="{B7FAED03-376B-4AFD-8BFB-1E7FD6166FBA}"/>
              </a:ext>
            </a:extLst>
          </p:cNvPr>
          <p:cNvSpPr/>
          <p:nvPr/>
        </p:nvSpPr>
        <p:spPr>
          <a:xfrm>
            <a:off x="-11113" y="6348413"/>
            <a:ext cx="9155113" cy="509587"/>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 name="Shape 68">
            <a:extLst>
              <a:ext uri="{FF2B5EF4-FFF2-40B4-BE49-F238E27FC236}">
                <a16:creationId xmlns:a16="http://schemas.microsoft.com/office/drawing/2014/main" xmlns="" id="{35D40C1F-57EC-4274-B875-C79293FE78A2}"/>
              </a:ext>
            </a:extLst>
          </p:cNvPr>
          <p:cNvSpPr txBox="1">
            <a:spLocks noChangeArrowheads="1"/>
          </p:cNvSpPr>
          <p:nvPr/>
        </p:nvSpPr>
        <p:spPr bwMode="auto">
          <a:xfrm>
            <a:off x="3343275" y="6430963"/>
            <a:ext cx="2457450" cy="290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25" tIns="91425" rIns="91425" bIns="91425" anchor="ct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defRPr/>
            </a:pPr>
            <a:r>
              <a:rPr lang="en-GB" altLang="en-US">
                <a:solidFill>
                  <a:srgbClr val="FFFFFF"/>
                </a:solidFill>
                <a:latin typeface="Georgia" panose="02040502050405020303" pitchFamily="18" charset="0"/>
                <a:sym typeface="Georgia" panose="02040502050405020303" pitchFamily="18" charset="0"/>
              </a:rPr>
              <a:t>Excellence and Service</a:t>
            </a:r>
            <a:endParaRPr lang="en-US" altLang="en-US">
              <a:solidFill>
                <a:srgbClr val="FFFFFF"/>
              </a:solidFill>
              <a:latin typeface="Georgia" panose="02040502050405020303" pitchFamily="18" charset="0"/>
              <a:sym typeface="Georgia" panose="02040502050405020303" pitchFamily="18" charset="0"/>
            </a:endParaRPr>
          </a:p>
        </p:txBody>
      </p:sp>
      <p:sp>
        <p:nvSpPr>
          <p:cNvPr id="5" name="Shape 69">
            <a:extLst>
              <a:ext uri="{FF2B5EF4-FFF2-40B4-BE49-F238E27FC236}">
                <a16:creationId xmlns:a16="http://schemas.microsoft.com/office/drawing/2014/main" xmlns="" id="{4D71C951-641B-4241-8619-F1A071F136F2}"/>
              </a:ext>
            </a:extLst>
          </p:cNvPr>
          <p:cNvSpPr/>
          <p:nvPr/>
        </p:nvSpPr>
        <p:spPr>
          <a:xfrm rot="10800000">
            <a:off x="6945313" y="0"/>
            <a:ext cx="2208212" cy="614363"/>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 name="Shape 70">
            <a:extLst>
              <a:ext uri="{FF2B5EF4-FFF2-40B4-BE49-F238E27FC236}">
                <a16:creationId xmlns:a16="http://schemas.microsoft.com/office/drawing/2014/main" xmlns="" id="{5212EDB8-2942-4A54-9E64-53C5E9C6F36F}"/>
              </a:ext>
            </a:extLst>
          </p:cNvPr>
          <p:cNvSpPr/>
          <p:nvPr/>
        </p:nvSpPr>
        <p:spPr>
          <a:xfrm rot="10800000">
            <a:off x="-1588" y="0"/>
            <a:ext cx="9155113" cy="365125"/>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 name="Shape 71">
            <a:extLst>
              <a:ext uri="{FF2B5EF4-FFF2-40B4-BE49-F238E27FC236}">
                <a16:creationId xmlns:a16="http://schemas.microsoft.com/office/drawing/2014/main" xmlns="" id="{71339BC3-EA88-40AA-9A8C-F0318F6D0A5B}"/>
              </a:ext>
            </a:extLst>
          </p:cNvPr>
          <p:cNvSpPr txBox="1">
            <a:spLocks noChangeArrowheads="1"/>
          </p:cNvSpPr>
          <p:nvPr/>
        </p:nvSpPr>
        <p:spPr bwMode="auto">
          <a:xfrm>
            <a:off x="6945313" y="247650"/>
            <a:ext cx="2208212" cy="231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25" tIns="91425" rIns="91425" bIns="91425" anchor="ct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defRPr/>
            </a:pPr>
            <a:r>
              <a:rPr lang="en-GB" altLang="en-US">
                <a:solidFill>
                  <a:srgbClr val="FFFFFF"/>
                </a:solidFill>
                <a:latin typeface="Georgia" panose="02040502050405020303" pitchFamily="18" charset="0"/>
                <a:sym typeface="Georgia" panose="02040502050405020303" pitchFamily="18" charset="0"/>
              </a:rPr>
              <a:t>CHRIST</a:t>
            </a:r>
            <a:br>
              <a:rPr lang="en-GB" altLang="en-US">
                <a:solidFill>
                  <a:srgbClr val="FFFFFF"/>
                </a:solidFill>
                <a:latin typeface="Georgia" panose="02040502050405020303" pitchFamily="18" charset="0"/>
                <a:sym typeface="Georgia" panose="02040502050405020303" pitchFamily="18" charset="0"/>
              </a:rPr>
            </a:br>
            <a:r>
              <a:rPr lang="en-GB" altLang="en-US" sz="1200">
                <a:solidFill>
                  <a:srgbClr val="FFFFFF"/>
                </a:solidFill>
                <a:latin typeface="Georgia" panose="02040502050405020303" pitchFamily="18" charset="0"/>
                <a:sym typeface="Georgia" panose="02040502050405020303" pitchFamily="18" charset="0"/>
              </a:rPr>
              <a:t>Deemed to be University</a:t>
            </a:r>
            <a:endParaRPr lang="en-US" altLang="en-US" sz="1200">
              <a:solidFill>
                <a:srgbClr val="FFFFFF"/>
              </a:solidFill>
              <a:latin typeface="Georgia" panose="02040502050405020303" pitchFamily="18" charset="0"/>
              <a:sym typeface="Georgia" panose="02040502050405020303" pitchFamily="18" charset="0"/>
            </a:endParaRPr>
          </a:p>
        </p:txBody>
      </p:sp>
      <p:sp>
        <p:nvSpPr>
          <p:cNvPr id="65" name="Shape 65"/>
          <p:cNvSpPr txBox="1">
            <a:spLocks noGrp="1"/>
          </p:cNvSpPr>
          <p:nvPr>
            <p:ph type="title"/>
          </p:nvPr>
        </p:nvSpPr>
        <p:spPr>
          <a:xfrm>
            <a:off x="490250" y="600200"/>
            <a:ext cx="6367800" cy="5454300"/>
          </a:xfrm>
          <a:prstGeom prst="rect">
            <a:avLst/>
          </a:prstGeom>
        </p:spPr>
        <p:txBody>
          <a:bodyPr spcFirstLastPara="1" anchor="ct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8" name="Shape 66">
            <a:extLst>
              <a:ext uri="{FF2B5EF4-FFF2-40B4-BE49-F238E27FC236}">
                <a16:creationId xmlns:a16="http://schemas.microsoft.com/office/drawing/2014/main" xmlns="" id="{CED99A6A-EDC1-47BB-9525-BA0040AC72BF}"/>
              </a:ext>
            </a:extLst>
          </p:cNvPr>
          <p:cNvSpPr txBox="1">
            <a:spLocks noGrp="1"/>
          </p:cNvSpPr>
          <p:nvPr>
            <p:ph type="sldNum" idx="10"/>
          </p:nvPr>
        </p:nvSpPr>
        <p:spPr/>
        <p:txBody>
          <a:bodyPr/>
          <a:lstStyle>
            <a:lvl1pPr>
              <a:defRPr/>
            </a:lvl1pPr>
          </a:lstStyle>
          <a:p>
            <a:pPr>
              <a:defRPr/>
            </a:pPr>
            <a:fld id="{4DDFBCC2-298B-4197-A7C4-8C16C27077E4}" type="slidenum">
              <a:rPr lang="en-GB" altLang="en-US"/>
              <a:pPr>
                <a:defRPr/>
              </a:pPr>
              <a:t>‹#›</a:t>
            </a:fld>
            <a:endParaRPr lang="en-US" altLang="en-US"/>
          </a:p>
        </p:txBody>
      </p:sp>
    </p:spTree>
    <p:extLst>
      <p:ext uri="{BB962C8B-B14F-4D97-AF65-F5344CB8AC3E}">
        <p14:creationId xmlns="" xmlns:p14="http://schemas.microsoft.com/office/powerpoint/2010/main" val="1482692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72"/>
        <p:cNvGrpSpPr/>
        <p:nvPr/>
      </p:nvGrpSpPr>
      <p:grpSpPr>
        <a:xfrm>
          <a:off x="0" y="0"/>
          <a:ext cx="0" cy="0"/>
          <a:chOff x="0" y="0"/>
          <a:chExt cx="0" cy="0"/>
        </a:xfrm>
      </p:grpSpPr>
      <p:sp>
        <p:nvSpPr>
          <p:cNvPr id="5" name="Shape 73">
            <a:extLst>
              <a:ext uri="{FF2B5EF4-FFF2-40B4-BE49-F238E27FC236}">
                <a16:creationId xmlns:a16="http://schemas.microsoft.com/office/drawing/2014/main" xmlns="" id="{1E92BDA6-A8A2-4ABD-8210-E3FD29FCE570}"/>
              </a:ext>
            </a:extLst>
          </p:cNvPr>
          <p:cNvSpPr>
            <a:spLocks noChangeArrowheads="1"/>
          </p:cNvSpPr>
          <p:nvPr/>
        </p:nvSpPr>
        <p:spPr bwMode="auto">
          <a:xfrm>
            <a:off x="4572000" y="0"/>
            <a:ext cx="4572000" cy="6858000"/>
          </a:xfrm>
          <a:prstGeom prst="rect">
            <a:avLst/>
          </a:prstGeom>
          <a:solidFill>
            <a:schemeClr val="tx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91425" tIns="91425" rIns="91425" bIns="91425" anchor="ct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defRPr/>
            </a:pPr>
            <a:endParaRPr lang="en-US" altLang="en-US"/>
          </a:p>
        </p:txBody>
      </p:sp>
      <p:sp>
        <p:nvSpPr>
          <p:cNvPr id="6" name="Shape 78">
            <a:extLst>
              <a:ext uri="{FF2B5EF4-FFF2-40B4-BE49-F238E27FC236}">
                <a16:creationId xmlns:a16="http://schemas.microsoft.com/office/drawing/2014/main" xmlns="" id="{6369B7EF-171F-4F22-AE34-59F7BBC5D2D3}"/>
              </a:ext>
            </a:extLst>
          </p:cNvPr>
          <p:cNvSpPr/>
          <p:nvPr/>
        </p:nvSpPr>
        <p:spPr>
          <a:xfrm>
            <a:off x="-11113" y="6348413"/>
            <a:ext cx="9155113" cy="509587"/>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 name="Shape 79">
            <a:extLst>
              <a:ext uri="{FF2B5EF4-FFF2-40B4-BE49-F238E27FC236}">
                <a16:creationId xmlns:a16="http://schemas.microsoft.com/office/drawing/2014/main" xmlns="" id="{273C3A84-EE75-4904-A47D-2D927D4739BD}"/>
              </a:ext>
            </a:extLst>
          </p:cNvPr>
          <p:cNvSpPr txBox="1">
            <a:spLocks noChangeArrowheads="1"/>
          </p:cNvSpPr>
          <p:nvPr/>
        </p:nvSpPr>
        <p:spPr bwMode="auto">
          <a:xfrm>
            <a:off x="3343275" y="6430963"/>
            <a:ext cx="2457450" cy="290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25" tIns="91425" rIns="91425" bIns="91425" anchor="ct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defRPr/>
            </a:pPr>
            <a:r>
              <a:rPr lang="en-GB" altLang="en-US">
                <a:solidFill>
                  <a:srgbClr val="FFFFFF"/>
                </a:solidFill>
                <a:latin typeface="Georgia" panose="02040502050405020303" pitchFamily="18" charset="0"/>
                <a:sym typeface="Georgia" panose="02040502050405020303" pitchFamily="18" charset="0"/>
              </a:rPr>
              <a:t>Excellence and Service</a:t>
            </a:r>
            <a:endParaRPr lang="en-US" altLang="en-US">
              <a:solidFill>
                <a:srgbClr val="FFFFFF"/>
              </a:solidFill>
              <a:latin typeface="Georgia" panose="02040502050405020303" pitchFamily="18" charset="0"/>
              <a:sym typeface="Georgia" panose="02040502050405020303" pitchFamily="18" charset="0"/>
            </a:endParaRPr>
          </a:p>
        </p:txBody>
      </p:sp>
      <p:sp>
        <p:nvSpPr>
          <p:cNvPr id="8" name="Shape 80">
            <a:extLst>
              <a:ext uri="{FF2B5EF4-FFF2-40B4-BE49-F238E27FC236}">
                <a16:creationId xmlns:a16="http://schemas.microsoft.com/office/drawing/2014/main" xmlns="" id="{D1A97100-77E7-475C-AAAB-660D3824EA1A}"/>
              </a:ext>
            </a:extLst>
          </p:cNvPr>
          <p:cNvSpPr/>
          <p:nvPr/>
        </p:nvSpPr>
        <p:spPr>
          <a:xfrm rot="10800000">
            <a:off x="6945313" y="0"/>
            <a:ext cx="2208212" cy="614363"/>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 name="Shape 81">
            <a:extLst>
              <a:ext uri="{FF2B5EF4-FFF2-40B4-BE49-F238E27FC236}">
                <a16:creationId xmlns:a16="http://schemas.microsoft.com/office/drawing/2014/main" xmlns="" id="{BAF3B789-EB67-4350-9759-AEDB0B16C93E}"/>
              </a:ext>
            </a:extLst>
          </p:cNvPr>
          <p:cNvSpPr/>
          <p:nvPr/>
        </p:nvSpPr>
        <p:spPr>
          <a:xfrm rot="10800000">
            <a:off x="-1588" y="0"/>
            <a:ext cx="9155113" cy="365125"/>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 name="Shape 82">
            <a:extLst>
              <a:ext uri="{FF2B5EF4-FFF2-40B4-BE49-F238E27FC236}">
                <a16:creationId xmlns:a16="http://schemas.microsoft.com/office/drawing/2014/main" xmlns="" id="{E3157758-F0FD-4CBB-8175-DCA1EDAC36C1}"/>
              </a:ext>
            </a:extLst>
          </p:cNvPr>
          <p:cNvSpPr txBox="1">
            <a:spLocks noChangeArrowheads="1"/>
          </p:cNvSpPr>
          <p:nvPr/>
        </p:nvSpPr>
        <p:spPr bwMode="auto">
          <a:xfrm>
            <a:off x="6945313" y="247650"/>
            <a:ext cx="2208212" cy="231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25" tIns="91425" rIns="91425" bIns="91425" anchor="ct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defRPr/>
            </a:pPr>
            <a:r>
              <a:rPr lang="en-GB" altLang="en-US">
                <a:solidFill>
                  <a:srgbClr val="FFFFFF"/>
                </a:solidFill>
                <a:latin typeface="Georgia" panose="02040502050405020303" pitchFamily="18" charset="0"/>
                <a:sym typeface="Georgia" panose="02040502050405020303" pitchFamily="18" charset="0"/>
              </a:rPr>
              <a:t>CHRIST</a:t>
            </a:r>
            <a:br>
              <a:rPr lang="en-GB" altLang="en-US">
                <a:solidFill>
                  <a:srgbClr val="FFFFFF"/>
                </a:solidFill>
                <a:latin typeface="Georgia" panose="02040502050405020303" pitchFamily="18" charset="0"/>
                <a:sym typeface="Georgia" panose="02040502050405020303" pitchFamily="18" charset="0"/>
              </a:rPr>
            </a:br>
            <a:r>
              <a:rPr lang="en-GB" altLang="en-US" sz="1200">
                <a:solidFill>
                  <a:srgbClr val="FFFFFF"/>
                </a:solidFill>
                <a:latin typeface="Georgia" panose="02040502050405020303" pitchFamily="18" charset="0"/>
                <a:sym typeface="Georgia" panose="02040502050405020303" pitchFamily="18" charset="0"/>
              </a:rPr>
              <a:t>Deemed to be University</a:t>
            </a:r>
            <a:endParaRPr lang="en-US" altLang="en-US" sz="1200">
              <a:solidFill>
                <a:srgbClr val="FFFFFF"/>
              </a:solidFill>
              <a:latin typeface="Georgia" panose="02040502050405020303" pitchFamily="18" charset="0"/>
              <a:sym typeface="Georgia" panose="02040502050405020303" pitchFamily="18" charset="0"/>
            </a:endParaRPr>
          </a:p>
        </p:txBody>
      </p:sp>
      <p:sp>
        <p:nvSpPr>
          <p:cNvPr id="74" name="Shape 74"/>
          <p:cNvSpPr txBox="1">
            <a:spLocks noGrp="1"/>
          </p:cNvSpPr>
          <p:nvPr>
            <p:ph type="title"/>
          </p:nvPr>
        </p:nvSpPr>
        <p:spPr>
          <a:xfrm>
            <a:off x="265500" y="1644233"/>
            <a:ext cx="4045200" cy="1976400"/>
          </a:xfrm>
          <a:prstGeom prst="rect">
            <a:avLst/>
          </a:prstGeom>
        </p:spPr>
        <p:txBody>
          <a:bodyPr spcFirstLastPara="1" anchor="b"/>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75" name="Shape 75"/>
          <p:cNvSpPr txBox="1">
            <a:spLocks noGrp="1"/>
          </p:cNvSpPr>
          <p:nvPr>
            <p:ph type="subTitle" idx="1"/>
          </p:nvPr>
        </p:nvSpPr>
        <p:spPr>
          <a:xfrm>
            <a:off x="265500" y="3737433"/>
            <a:ext cx="4045200" cy="1646700"/>
          </a:xfrm>
          <a:prstGeom prst="rect">
            <a:avLst/>
          </a:prstGeom>
        </p:spPr>
        <p:txBody>
          <a:bodyPr spcFirstLastPara="1"/>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76" name="Shape 76"/>
          <p:cNvSpPr txBox="1">
            <a:spLocks noGrp="1"/>
          </p:cNvSpPr>
          <p:nvPr>
            <p:ph type="body" idx="2"/>
          </p:nvPr>
        </p:nvSpPr>
        <p:spPr>
          <a:xfrm>
            <a:off x="4939500" y="965433"/>
            <a:ext cx="3837000" cy="4926900"/>
          </a:xfrm>
          <a:prstGeom prst="rect">
            <a:avLst/>
          </a:prstGeom>
        </p:spPr>
        <p:txBody>
          <a:bodyPr spcFirstLastPara="1" anchor="ctr"/>
          <a:lstStyle>
            <a:lvl1pPr marL="457200" lvl="0" indent="-368300">
              <a:spcBef>
                <a:spcPts val="0"/>
              </a:spcBef>
              <a:spcAft>
                <a:spcPts val="0"/>
              </a:spcAft>
              <a:buSzPts val="2200"/>
              <a:buChar char="●"/>
              <a:defRPr/>
            </a:lvl1pPr>
            <a:lvl2pPr marL="914400" lvl="1" indent="-342900">
              <a:spcBef>
                <a:spcPts val="600"/>
              </a:spcBef>
              <a:spcAft>
                <a:spcPts val="0"/>
              </a:spcAft>
              <a:buSzPts val="1800"/>
              <a:buChar char="○"/>
              <a:defRPr/>
            </a:lvl2pPr>
            <a:lvl3pPr marL="1371600" lvl="2" indent="-342900">
              <a:spcBef>
                <a:spcPts val="600"/>
              </a:spcBef>
              <a:spcAft>
                <a:spcPts val="0"/>
              </a:spcAft>
              <a:buSzPts val="1800"/>
              <a:buChar char="■"/>
              <a:defRPr/>
            </a:lvl3pPr>
            <a:lvl4pPr marL="1828800" lvl="3" indent="-342900">
              <a:spcBef>
                <a:spcPts val="600"/>
              </a:spcBef>
              <a:spcAft>
                <a:spcPts val="0"/>
              </a:spcAft>
              <a:buSzPts val="1800"/>
              <a:buChar char="●"/>
              <a:defRPr/>
            </a:lvl4pPr>
            <a:lvl5pPr marL="2286000" lvl="4" indent="-342900">
              <a:spcBef>
                <a:spcPts val="600"/>
              </a:spcBef>
              <a:spcAft>
                <a:spcPts val="0"/>
              </a:spcAft>
              <a:buSzPts val="1800"/>
              <a:buChar char="○"/>
              <a:defRPr/>
            </a:lvl5pPr>
            <a:lvl6pPr marL="2743200" lvl="5" indent="-342900">
              <a:spcBef>
                <a:spcPts val="600"/>
              </a:spcBef>
              <a:spcAft>
                <a:spcPts val="0"/>
              </a:spcAft>
              <a:buSzPts val="1800"/>
              <a:buChar char="■"/>
              <a:defRPr/>
            </a:lvl6pPr>
            <a:lvl7pPr marL="3200400" lvl="6" indent="-342900">
              <a:spcBef>
                <a:spcPts val="600"/>
              </a:spcBef>
              <a:spcAft>
                <a:spcPts val="0"/>
              </a:spcAft>
              <a:buSzPts val="1800"/>
              <a:buChar char="●"/>
              <a:defRPr/>
            </a:lvl7pPr>
            <a:lvl8pPr marL="3657600" lvl="7" indent="-342900">
              <a:spcBef>
                <a:spcPts val="600"/>
              </a:spcBef>
              <a:spcAft>
                <a:spcPts val="0"/>
              </a:spcAft>
              <a:buSzPts val="1800"/>
              <a:buChar char="○"/>
              <a:defRPr/>
            </a:lvl8pPr>
            <a:lvl9pPr marL="4114800" lvl="8" indent="-342900">
              <a:spcBef>
                <a:spcPts val="600"/>
              </a:spcBef>
              <a:spcAft>
                <a:spcPts val="600"/>
              </a:spcAft>
              <a:buSzPts val="1800"/>
              <a:buChar char="■"/>
              <a:defRPr/>
            </a:lvl9pPr>
          </a:lstStyle>
          <a:p>
            <a:endParaRPr/>
          </a:p>
        </p:txBody>
      </p:sp>
      <p:sp>
        <p:nvSpPr>
          <p:cNvPr id="11" name="Shape 77">
            <a:extLst>
              <a:ext uri="{FF2B5EF4-FFF2-40B4-BE49-F238E27FC236}">
                <a16:creationId xmlns:a16="http://schemas.microsoft.com/office/drawing/2014/main" xmlns="" id="{D744FAD2-3160-4955-AF73-DCE5FF3FF57A}"/>
              </a:ext>
            </a:extLst>
          </p:cNvPr>
          <p:cNvSpPr txBox="1">
            <a:spLocks noGrp="1"/>
          </p:cNvSpPr>
          <p:nvPr>
            <p:ph type="sldNum" idx="10"/>
          </p:nvPr>
        </p:nvSpPr>
        <p:spPr/>
        <p:txBody>
          <a:bodyPr/>
          <a:lstStyle>
            <a:lvl1pPr>
              <a:defRPr/>
            </a:lvl1pPr>
          </a:lstStyle>
          <a:p>
            <a:pPr>
              <a:defRPr/>
            </a:pPr>
            <a:fld id="{5084E5F7-08A5-4335-9D32-86F8DC058DBD}" type="slidenum">
              <a:rPr lang="en-GB" altLang="en-US"/>
              <a:pPr>
                <a:defRPr/>
              </a:pPr>
              <a:t>‹#›</a:t>
            </a:fld>
            <a:endParaRPr lang="en-US" altLang="en-US"/>
          </a:p>
        </p:txBody>
      </p:sp>
    </p:spTree>
    <p:extLst>
      <p:ext uri="{BB962C8B-B14F-4D97-AF65-F5344CB8AC3E}">
        <p14:creationId xmlns="" xmlns:p14="http://schemas.microsoft.com/office/powerpoint/2010/main" val="421582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83"/>
        <p:cNvGrpSpPr/>
        <p:nvPr/>
      </p:nvGrpSpPr>
      <p:grpSpPr>
        <a:xfrm>
          <a:off x="0" y="0"/>
          <a:ext cx="0" cy="0"/>
          <a:chOff x="0" y="0"/>
          <a:chExt cx="0" cy="0"/>
        </a:xfrm>
      </p:grpSpPr>
      <p:sp>
        <p:nvSpPr>
          <p:cNvPr id="3" name="Shape 86">
            <a:extLst>
              <a:ext uri="{FF2B5EF4-FFF2-40B4-BE49-F238E27FC236}">
                <a16:creationId xmlns:a16="http://schemas.microsoft.com/office/drawing/2014/main" xmlns="" id="{3F373361-4F12-4C39-A118-F2D058541F27}"/>
              </a:ext>
            </a:extLst>
          </p:cNvPr>
          <p:cNvSpPr/>
          <p:nvPr/>
        </p:nvSpPr>
        <p:spPr>
          <a:xfrm>
            <a:off x="-11113" y="6348413"/>
            <a:ext cx="9155113" cy="509587"/>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 name="Shape 87">
            <a:extLst>
              <a:ext uri="{FF2B5EF4-FFF2-40B4-BE49-F238E27FC236}">
                <a16:creationId xmlns:a16="http://schemas.microsoft.com/office/drawing/2014/main" xmlns="" id="{2EE4BB2E-9E4F-4039-96D3-308E79EF3BC6}"/>
              </a:ext>
            </a:extLst>
          </p:cNvPr>
          <p:cNvSpPr txBox="1">
            <a:spLocks noChangeArrowheads="1"/>
          </p:cNvSpPr>
          <p:nvPr/>
        </p:nvSpPr>
        <p:spPr bwMode="auto">
          <a:xfrm>
            <a:off x="3343275" y="6430963"/>
            <a:ext cx="2457450" cy="290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25" tIns="91425" rIns="91425" bIns="91425" anchor="ct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defRPr/>
            </a:pPr>
            <a:r>
              <a:rPr lang="en-GB" altLang="en-US">
                <a:solidFill>
                  <a:srgbClr val="FFFFFF"/>
                </a:solidFill>
                <a:latin typeface="Georgia" panose="02040502050405020303" pitchFamily="18" charset="0"/>
                <a:sym typeface="Georgia" panose="02040502050405020303" pitchFamily="18" charset="0"/>
              </a:rPr>
              <a:t>Excellence and Service</a:t>
            </a:r>
            <a:endParaRPr lang="en-US" altLang="en-US">
              <a:solidFill>
                <a:srgbClr val="FFFFFF"/>
              </a:solidFill>
              <a:latin typeface="Georgia" panose="02040502050405020303" pitchFamily="18" charset="0"/>
              <a:sym typeface="Georgia" panose="02040502050405020303" pitchFamily="18" charset="0"/>
            </a:endParaRPr>
          </a:p>
        </p:txBody>
      </p:sp>
      <p:sp>
        <p:nvSpPr>
          <p:cNvPr id="5" name="Shape 88">
            <a:extLst>
              <a:ext uri="{FF2B5EF4-FFF2-40B4-BE49-F238E27FC236}">
                <a16:creationId xmlns:a16="http://schemas.microsoft.com/office/drawing/2014/main" xmlns="" id="{6C249CC4-0D3E-4C47-8080-45CD90B66C7D}"/>
              </a:ext>
            </a:extLst>
          </p:cNvPr>
          <p:cNvSpPr/>
          <p:nvPr/>
        </p:nvSpPr>
        <p:spPr>
          <a:xfrm rot="10800000">
            <a:off x="6945313" y="0"/>
            <a:ext cx="2208212" cy="614363"/>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 name="Shape 89">
            <a:extLst>
              <a:ext uri="{FF2B5EF4-FFF2-40B4-BE49-F238E27FC236}">
                <a16:creationId xmlns:a16="http://schemas.microsoft.com/office/drawing/2014/main" xmlns="" id="{6785E744-2CCE-4C82-8D4C-11C64BE2C354}"/>
              </a:ext>
            </a:extLst>
          </p:cNvPr>
          <p:cNvSpPr/>
          <p:nvPr/>
        </p:nvSpPr>
        <p:spPr>
          <a:xfrm rot="10800000">
            <a:off x="-1588" y="0"/>
            <a:ext cx="9155113" cy="365125"/>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 name="Shape 90">
            <a:extLst>
              <a:ext uri="{FF2B5EF4-FFF2-40B4-BE49-F238E27FC236}">
                <a16:creationId xmlns:a16="http://schemas.microsoft.com/office/drawing/2014/main" xmlns="" id="{F5DF6F46-6C21-444D-A9B8-0A74A9786542}"/>
              </a:ext>
            </a:extLst>
          </p:cNvPr>
          <p:cNvSpPr txBox="1">
            <a:spLocks noChangeArrowheads="1"/>
          </p:cNvSpPr>
          <p:nvPr/>
        </p:nvSpPr>
        <p:spPr bwMode="auto">
          <a:xfrm>
            <a:off x="6945313" y="247650"/>
            <a:ext cx="2208212" cy="231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25" tIns="91425" rIns="91425" bIns="91425" anchor="ct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defRPr/>
            </a:pPr>
            <a:r>
              <a:rPr lang="en-GB" altLang="en-US">
                <a:solidFill>
                  <a:srgbClr val="FFFFFF"/>
                </a:solidFill>
                <a:latin typeface="Georgia" panose="02040502050405020303" pitchFamily="18" charset="0"/>
                <a:sym typeface="Georgia" panose="02040502050405020303" pitchFamily="18" charset="0"/>
              </a:rPr>
              <a:t>CHRIST</a:t>
            </a:r>
            <a:br>
              <a:rPr lang="en-GB" altLang="en-US">
                <a:solidFill>
                  <a:srgbClr val="FFFFFF"/>
                </a:solidFill>
                <a:latin typeface="Georgia" panose="02040502050405020303" pitchFamily="18" charset="0"/>
                <a:sym typeface="Georgia" panose="02040502050405020303" pitchFamily="18" charset="0"/>
              </a:rPr>
            </a:br>
            <a:r>
              <a:rPr lang="en-GB" altLang="en-US" sz="1200">
                <a:solidFill>
                  <a:srgbClr val="FFFFFF"/>
                </a:solidFill>
                <a:latin typeface="Georgia" panose="02040502050405020303" pitchFamily="18" charset="0"/>
                <a:sym typeface="Georgia" panose="02040502050405020303" pitchFamily="18" charset="0"/>
              </a:rPr>
              <a:t>Deemed to be University</a:t>
            </a:r>
            <a:endParaRPr lang="en-US" altLang="en-US" sz="1200">
              <a:solidFill>
                <a:srgbClr val="FFFFFF"/>
              </a:solidFill>
              <a:latin typeface="Georgia" panose="02040502050405020303" pitchFamily="18" charset="0"/>
              <a:sym typeface="Georgia" panose="02040502050405020303" pitchFamily="18" charset="0"/>
            </a:endParaRPr>
          </a:p>
        </p:txBody>
      </p:sp>
      <p:sp>
        <p:nvSpPr>
          <p:cNvPr id="84" name="Shape 84"/>
          <p:cNvSpPr txBox="1">
            <a:spLocks noGrp="1"/>
          </p:cNvSpPr>
          <p:nvPr>
            <p:ph type="body" idx="1"/>
          </p:nvPr>
        </p:nvSpPr>
        <p:spPr>
          <a:xfrm>
            <a:off x="311700" y="5640767"/>
            <a:ext cx="5998800" cy="806700"/>
          </a:xfrm>
          <a:prstGeom prst="rect">
            <a:avLst/>
          </a:prstGeom>
        </p:spPr>
        <p:txBody>
          <a:bodyPr spcFirstLastPara="1" anchor="ctr"/>
          <a:lstStyle>
            <a:lvl1pPr marL="457200" lvl="0" indent="-228600">
              <a:lnSpc>
                <a:spcPct val="100000"/>
              </a:lnSpc>
              <a:spcBef>
                <a:spcPts val="0"/>
              </a:spcBef>
              <a:spcAft>
                <a:spcPts val="0"/>
              </a:spcAft>
              <a:buSzPts val="2200"/>
              <a:buNone/>
              <a:defRPr/>
            </a:lvl1pPr>
          </a:lstStyle>
          <a:p>
            <a:endParaRPr/>
          </a:p>
        </p:txBody>
      </p:sp>
      <p:sp>
        <p:nvSpPr>
          <p:cNvPr id="8" name="Shape 85">
            <a:extLst>
              <a:ext uri="{FF2B5EF4-FFF2-40B4-BE49-F238E27FC236}">
                <a16:creationId xmlns:a16="http://schemas.microsoft.com/office/drawing/2014/main" xmlns="" id="{C2A8EFB2-0DDF-491D-867C-71A87AF64100}"/>
              </a:ext>
            </a:extLst>
          </p:cNvPr>
          <p:cNvSpPr txBox="1">
            <a:spLocks noGrp="1"/>
          </p:cNvSpPr>
          <p:nvPr>
            <p:ph type="sldNum" idx="10"/>
          </p:nvPr>
        </p:nvSpPr>
        <p:spPr/>
        <p:txBody>
          <a:bodyPr/>
          <a:lstStyle>
            <a:lvl1pPr>
              <a:defRPr/>
            </a:lvl1pPr>
          </a:lstStyle>
          <a:p>
            <a:pPr>
              <a:defRPr/>
            </a:pPr>
            <a:fld id="{630B0319-4036-4196-9172-FC4DCA98B0E7}" type="slidenum">
              <a:rPr lang="en-GB" altLang="en-US"/>
              <a:pPr>
                <a:defRPr/>
              </a:pPr>
              <a:t>‹#›</a:t>
            </a:fld>
            <a:endParaRPr lang="en-US" altLang="en-US"/>
          </a:p>
        </p:txBody>
      </p:sp>
    </p:spTree>
    <p:extLst>
      <p:ext uri="{BB962C8B-B14F-4D97-AF65-F5344CB8AC3E}">
        <p14:creationId xmlns="" xmlns:p14="http://schemas.microsoft.com/office/powerpoint/2010/main" val="2284088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91"/>
        <p:cNvGrpSpPr/>
        <p:nvPr/>
      </p:nvGrpSpPr>
      <p:grpSpPr>
        <a:xfrm>
          <a:off x="0" y="0"/>
          <a:ext cx="0" cy="0"/>
          <a:chOff x="0" y="0"/>
          <a:chExt cx="0" cy="0"/>
        </a:xfrm>
      </p:grpSpPr>
      <p:sp>
        <p:nvSpPr>
          <p:cNvPr id="4" name="Shape 95">
            <a:extLst>
              <a:ext uri="{FF2B5EF4-FFF2-40B4-BE49-F238E27FC236}">
                <a16:creationId xmlns:a16="http://schemas.microsoft.com/office/drawing/2014/main" xmlns="" id="{D3919F7F-7572-4E8F-A295-7C0A7254087C}"/>
              </a:ext>
            </a:extLst>
          </p:cNvPr>
          <p:cNvSpPr/>
          <p:nvPr/>
        </p:nvSpPr>
        <p:spPr>
          <a:xfrm>
            <a:off x="-11113" y="6348413"/>
            <a:ext cx="9155113" cy="509587"/>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 name="Shape 96">
            <a:extLst>
              <a:ext uri="{FF2B5EF4-FFF2-40B4-BE49-F238E27FC236}">
                <a16:creationId xmlns:a16="http://schemas.microsoft.com/office/drawing/2014/main" xmlns="" id="{2BD3450B-02EE-4A1A-A471-A8313B9900EB}"/>
              </a:ext>
            </a:extLst>
          </p:cNvPr>
          <p:cNvSpPr txBox="1">
            <a:spLocks noChangeArrowheads="1"/>
          </p:cNvSpPr>
          <p:nvPr/>
        </p:nvSpPr>
        <p:spPr bwMode="auto">
          <a:xfrm>
            <a:off x="3343275" y="6430963"/>
            <a:ext cx="2457450" cy="290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25" tIns="91425" rIns="91425" bIns="91425" anchor="ct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defRPr/>
            </a:pPr>
            <a:r>
              <a:rPr lang="en-GB" altLang="en-US">
                <a:solidFill>
                  <a:srgbClr val="FFFFFF"/>
                </a:solidFill>
                <a:latin typeface="Georgia" panose="02040502050405020303" pitchFamily="18" charset="0"/>
                <a:sym typeface="Georgia" panose="02040502050405020303" pitchFamily="18" charset="0"/>
              </a:rPr>
              <a:t>Excellence and Service</a:t>
            </a:r>
            <a:endParaRPr lang="en-US" altLang="en-US">
              <a:solidFill>
                <a:srgbClr val="FFFFFF"/>
              </a:solidFill>
              <a:latin typeface="Georgia" panose="02040502050405020303" pitchFamily="18" charset="0"/>
              <a:sym typeface="Georgia" panose="02040502050405020303" pitchFamily="18" charset="0"/>
            </a:endParaRPr>
          </a:p>
        </p:txBody>
      </p:sp>
      <p:sp>
        <p:nvSpPr>
          <p:cNvPr id="6" name="Shape 97">
            <a:extLst>
              <a:ext uri="{FF2B5EF4-FFF2-40B4-BE49-F238E27FC236}">
                <a16:creationId xmlns:a16="http://schemas.microsoft.com/office/drawing/2014/main" xmlns="" id="{47E51BAE-203D-4667-9FCC-B1855EAD19F8}"/>
              </a:ext>
            </a:extLst>
          </p:cNvPr>
          <p:cNvSpPr/>
          <p:nvPr/>
        </p:nvSpPr>
        <p:spPr>
          <a:xfrm rot="10800000">
            <a:off x="6945313" y="0"/>
            <a:ext cx="2208212" cy="614363"/>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 name="Shape 98">
            <a:extLst>
              <a:ext uri="{FF2B5EF4-FFF2-40B4-BE49-F238E27FC236}">
                <a16:creationId xmlns:a16="http://schemas.microsoft.com/office/drawing/2014/main" xmlns="" id="{F729233B-12B1-458C-9128-21E643E97246}"/>
              </a:ext>
            </a:extLst>
          </p:cNvPr>
          <p:cNvSpPr/>
          <p:nvPr/>
        </p:nvSpPr>
        <p:spPr>
          <a:xfrm rot="10800000">
            <a:off x="-1588" y="0"/>
            <a:ext cx="9155113" cy="365125"/>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 name="Shape 99">
            <a:extLst>
              <a:ext uri="{FF2B5EF4-FFF2-40B4-BE49-F238E27FC236}">
                <a16:creationId xmlns:a16="http://schemas.microsoft.com/office/drawing/2014/main" xmlns="" id="{1A4E8BB2-6F35-4E85-A63D-1308BFB3FDF8}"/>
              </a:ext>
            </a:extLst>
          </p:cNvPr>
          <p:cNvSpPr txBox="1">
            <a:spLocks noChangeArrowheads="1"/>
          </p:cNvSpPr>
          <p:nvPr/>
        </p:nvSpPr>
        <p:spPr bwMode="auto">
          <a:xfrm>
            <a:off x="6945313" y="247650"/>
            <a:ext cx="2208212" cy="231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25" tIns="91425" rIns="91425" bIns="91425" anchor="ct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defRPr/>
            </a:pPr>
            <a:r>
              <a:rPr lang="en-GB" altLang="en-US">
                <a:solidFill>
                  <a:srgbClr val="FFFFFF"/>
                </a:solidFill>
                <a:latin typeface="Georgia" panose="02040502050405020303" pitchFamily="18" charset="0"/>
                <a:sym typeface="Georgia" panose="02040502050405020303" pitchFamily="18" charset="0"/>
              </a:rPr>
              <a:t>CHRIST</a:t>
            </a:r>
            <a:br>
              <a:rPr lang="en-GB" altLang="en-US">
                <a:solidFill>
                  <a:srgbClr val="FFFFFF"/>
                </a:solidFill>
                <a:latin typeface="Georgia" panose="02040502050405020303" pitchFamily="18" charset="0"/>
                <a:sym typeface="Georgia" panose="02040502050405020303" pitchFamily="18" charset="0"/>
              </a:rPr>
            </a:br>
            <a:r>
              <a:rPr lang="en-GB" altLang="en-US" sz="1200">
                <a:solidFill>
                  <a:srgbClr val="FFFFFF"/>
                </a:solidFill>
                <a:latin typeface="Georgia" panose="02040502050405020303" pitchFamily="18" charset="0"/>
                <a:sym typeface="Georgia" panose="02040502050405020303" pitchFamily="18" charset="0"/>
              </a:rPr>
              <a:t>Deemed to be University</a:t>
            </a:r>
            <a:endParaRPr lang="en-US" altLang="en-US" sz="1200">
              <a:solidFill>
                <a:srgbClr val="FFFFFF"/>
              </a:solidFill>
              <a:latin typeface="Georgia" panose="02040502050405020303" pitchFamily="18" charset="0"/>
              <a:sym typeface="Georgia" panose="02040502050405020303" pitchFamily="18" charset="0"/>
            </a:endParaRPr>
          </a:p>
        </p:txBody>
      </p:sp>
      <p:sp>
        <p:nvSpPr>
          <p:cNvPr id="92" name="Shape 92"/>
          <p:cNvSpPr txBox="1">
            <a:spLocks noGrp="1"/>
          </p:cNvSpPr>
          <p:nvPr>
            <p:ph type="title"/>
          </p:nvPr>
        </p:nvSpPr>
        <p:spPr>
          <a:xfrm>
            <a:off x="311700" y="1474833"/>
            <a:ext cx="8520600" cy="2618100"/>
          </a:xfrm>
          <a:prstGeom prst="rect">
            <a:avLst/>
          </a:prstGeom>
        </p:spPr>
        <p:txBody>
          <a:bodyPr spcFirstLastPara="1" anchor="b"/>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endParaRPr/>
          </a:p>
        </p:txBody>
      </p:sp>
      <p:sp>
        <p:nvSpPr>
          <p:cNvPr id="93" name="Shape 93"/>
          <p:cNvSpPr txBox="1">
            <a:spLocks noGrp="1"/>
          </p:cNvSpPr>
          <p:nvPr>
            <p:ph type="body" idx="1"/>
          </p:nvPr>
        </p:nvSpPr>
        <p:spPr>
          <a:xfrm>
            <a:off x="311700" y="4202967"/>
            <a:ext cx="8520600" cy="1734300"/>
          </a:xfrm>
          <a:prstGeom prst="rect">
            <a:avLst/>
          </a:prstGeom>
        </p:spPr>
        <p:txBody>
          <a:bodyPr spcFirstLastPara="1"/>
          <a:lstStyle>
            <a:lvl1pPr marL="457200" lvl="0" indent="-368300" algn="ctr">
              <a:spcBef>
                <a:spcPts val="0"/>
              </a:spcBef>
              <a:spcAft>
                <a:spcPts val="0"/>
              </a:spcAft>
              <a:buSzPts val="2200"/>
              <a:buChar char="●"/>
              <a:defRPr/>
            </a:lvl1pPr>
            <a:lvl2pPr marL="914400" lvl="1" indent="-342900" algn="ctr">
              <a:spcBef>
                <a:spcPts val="600"/>
              </a:spcBef>
              <a:spcAft>
                <a:spcPts val="0"/>
              </a:spcAft>
              <a:buSzPts val="1800"/>
              <a:buChar char="○"/>
              <a:defRPr/>
            </a:lvl2pPr>
            <a:lvl3pPr marL="1371600" lvl="2" indent="-342900" algn="ctr">
              <a:spcBef>
                <a:spcPts val="600"/>
              </a:spcBef>
              <a:spcAft>
                <a:spcPts val="0"/>
              </a:spcAft>
              <a:buSzPts val="1800"/>
              <a:buChar char="■"/>
              <a:defRPr/>
            </a:lvl3pPr>
            <a:lvl4pPr marL="1828800" lvl="3" indent="-342900" algn="ctr">
              <a:spcBef>
                <a:spcPts val="600"/>
              </a:spcBef>
              <a:spcAft>
                <a:spcPts val="0"/>
              </a:spcAft>
              <a:buSzPts val="1800"/>
              <a:buChar char="●"/>
              <a:defRPr/>
            </a:lvl4pPr>
            <a:lvl5pPr marL="2286000" lvl="4" indent="-342900" algn="ctr">
              <a:spcBef>
                <a:spcPts val="600"/>
              </a:spcBef>
              <a:spcAft>
                <a:spcPts val="0"/>
              </a:spcAft>
              <a:buSzPts val="1800"/>
              <a:buChar char="○"/>
              <a:defRPr/>
            </a:lvl5pPr>
            <a:lvl6pPr marL="2743200" lvl="5" indent="-342900" algn="ctr">
              <a:spcBef>
                <a:spcPts val="600"/>
              </a:spcBef>
              <a:spcAft>
                <a:spcPts val="0"/>
              </a:spcAft>
              <a:buSzPts val="1800"/>
              <a:buChar char="■"/>
              <a:defRPr/>
            </a:lvl6pPr>
            <a:lvl7pPr marL="3200400" lvl="6" indent="-342900" algn="ctr">
              <a:spcBef>
                <a:spcPts val="600"/>
              </a:spcBef>
              <a:spcAft>
                <a:spcPts val="0"/>
              </a:spcAft>
              <a:buSzPts val="1800"/>
              <a:buChar char="●"/>
              <a:defRPr/>
            </a:lvl7pPr>
            <a:lvl8pPr marL="3657600" lvl="7" indent="-342900" algn="ctr">
              <a:spcBef>
                <a:spcPts val="600"/>
              </a:spcBef>
              <a:spcAft>
                <a:spcPts val="0"/>
              </a:spcAft>
              <a:buSzPts val="1800"/>
              <a:buChar char="○"/>
              <a:defRPr/>
            </a:lvl8pPr>
            <a:lvl9pPr marL="4114800" lvl="8" indent="-342900" algn="ctr">
              <a:spcBef>
                <a:spcPts val="600"/>
              </a:spcBef>
              <a:spcAft>
                <a:spcPts val="600"/>
              </a:spcAft>
              <a:buSzPts val="1800"/>
              <a:buChar char="■"/>
              <a:defRPr/>
            </a:lvl9pPr>
          </a:lstStyle>
          <a:p>
            <a:endParaRPr/>
          </a:p>
        </p:txBody>
      </p:sp>
      <p:sp>
        <p:nvSpPr>
          <p:cNvPr id="9" name="Shape 94">
            <a:extLst>
              <a:ext uri="{FF2B5EF4-FFF2-40B4-BE49-F238E27FC236}">
                <a16:creationId xmlns:a16="http://schemas.microsoft.com/office/drawing/2014/main" xmlns="" id="{ADAA53FE-194E-4228-B15E-DD884CAD1E1D}"/>
              </a:ext>
            </a:extLst>
          </p:cNvPr>
          <p:cNvSpPr txBox="1">
            <a:spLocks noGrp="1"/>
          </p:cNvSpPr>
          <p:nvPr>
            <p:ph type="sldNum" idx="10"/>
          </p:nvPr>
        </p:nvSpPr>
        <p:spPr/>
        <p:txBody>
          <a:bodyPr/>
          <a:lstStyle>
            <a:lvl1pPr>
              <a:defRPr/>
            </a:lvl1pPr>
          </a:lstStyle>
          <a:p>
            <a:pPr>
              <a:defRPr/>
            </a:pPr>
            <a:fld id="{3011DD53-1758-4648-9B03-DB68920FA682}" type="slidenum">
              <a:rPr lang="en-GB" altLang="en-US"/>
              <a:pPr>
                <a:defRPr/>
              </a:pPr>
              <a:t>‹#›</a:t>
            </a:fld>
            <a:endParaRPr lang="en-US" altLang="en-US"/>
          </a:p>
        </p:txBody>
      </p:sp>
    </p:spTree>
    <p:extLst>
      <p:ext uri="{BB962C8B-B14F-4D97-AF65-F5344CB8AC3E}">
        <p14:creationId xmlns="" xmlns:p14="http://schemas.microsoft.com/office/powerpoint/2010/main" val="646460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Shape 6">
            <a:extLst>
              <a:ext uri="{FF2B5EF4-FFF2-40B4-BE49-F238E27FC236}">
                <a16:creationId xmlns:a16="http://schemas.microsoft.com/office/drawing/2014/main" xmlns="" id="{111A37A6-F796-4A7E-B993-538E8E233CD1}"/>
              </a:ext>
            </a:extLst>
          </p:cNvPr>
          <p:cNvSpPr txBox="1">
            <a:spLocks noGrp="1"/>
          </p:cNvSpPr>
          <p:nvPr>
            <p:ph type="title"/>
          </p:nvPr>
        </p:nvSpPr>
        <p:spPr bwMode="auto">
          <a:xfrm>
            <a:off x="311150" y="593725"/>
            <a:ext cx="8521700" cy="7635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a:sym typeface="Arial" panose="020B0604020202020204" pitchFamily="34" charset="0"/>
            </a:endParaRPr>
          </a:p>
        </p:txBody>
      </p:sp>
      <p:sp>
        <p:nvSpPr>
          <p:cNvPr id="1027" name="Shape 7">
            <a:extLst>
              <a:ext uri="{FF2B5EF4-FFF2-40B4-BE49-F238E27FC236}">
                <a16:creationId xmlns:a16="http://schemas.microsoft.com/office/drawing/2014/main" xmlns="" id="{CF70FD2C-E233-4C7C-B0A7-D6A5BAA65A9E}"/>
              </a:ext>
            </a:extLst>
          </p:cNvPr>
          <p:cNvSpPr txBox="1">
            <a:spLocks noGrp="1"/>
          </p:cNvSpPr>
          <p:nvPr>
            <p:ph type="body" idx="1"/>
          </p:nvPr>
        </p:nvSpPr>
        <p:spPr bwMode="auto">
          <a:xfrm>
            <a:off x="311150" y="1536700"/>
            <a:ext cx="8521700" cy="45545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a:sym typeface="Arial" panose="020B0604020202020204" pitchFamily="34" charset="0"/>
            </a:endParaRPr>
          </a:p>
        </p:txBody>
      </p:sp>
      <p:sp>
        <p:nvSpPr>
          <p:cNvPr id="1028" name="Shape 8">
            <a:extLst>
              <a:ext uri="{FF2B5EF4-FFF2-40B4-BE49-F238E27FC236}">
                <a16:creationId xmlns:a16="http://schemas.microsoft.com/office/drawing/2014/main" xmlns="" id="{2418D12C-6BFB-44DD-B140-692CBC5E62F1}"/>
              </a:ext>
            </a:extLst>
          </p:cNvPr>
          <p:cNvSpPr txBox="1">
            <a:spLocks noGrp="1"/>
          </p:cNvSpPr>
          <p:nvPr>
            <p:ph type="sldNum" idx="12"/>
          </p:nvPr>
        </p:nvSpPr>
        <p:spPr bwMode="auto">
          <a:xfrm>
            <a:off x="8472488" y="6218238"/>
            <a:ext cx="549275"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25" tIns="91425" rIns="91425" bIns="91425" numCol="1" anchor="ctr" anchorCtr="0" compatLnSpc="1">
            <a:prstTxWarp prst="textNoShape">
              <a:avLst/>
            </a:prstTxWarp>
          </a:bodyPr>
          <a:lstStyle>
            <a:lvl1pPr algn="r" eaLnBrk="1" hangingPunct="1">
              <a:buClr>
                <a:srgbClr val="000000"/>
              </a:buClr>
              <a:buFont typeface="Arial" panose="020B0604020202020204" pitchFamily="34" charset="0"/>
              <a:buNone/>
              <a:defRPr sz="1000">
                <a:solidFill>
                  <a:srgbClr val="595959"/>
                </a:solidFill>
              </a:defRPr>
            </a:lvl1pPr>
          </a:lstStyle>
          <a:p>
            <a:pPr>
              <a:defRPr/>
            </a:pPr>
            <a:fld id="{06ADA654-5B7C-4AAC-9D83-32035A00E3C0}" type="slidenum">
              <a:rPr lang="en-GB" altLang="en-US"/>
              <a:pPr>
                <a:defRPr/>
              </a:pPr>
              <a:t>‹#›</a:t>
            </a:fld>
            <a:endParaRPr lang="en-US" altLang="en-US"/>
          </a:p>
        </p:txBody>
      </p:sp>
    </p:spTree>
  </p:cSld>
  <p:clrMap bg1="lt1" tx1="dk1" bg2="dk2" tx2="lt2" accent1="accent1" accent2="accent2" accent3="accent3" accent4="accent4" accent5="accent5" accent6="accent6" hlink="hlink" folHlink="folHlink"/>
  <p:sldLayoutIdLst>
    <p:sldLayoutId id="2147483760"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Lst>
  <p:hf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Times New Roman" pitchFamily="18" charset="0"/>
          <a:ea typeface="Times New Roman" pitchFamily="18" charset="0"/>
          <a:cs typeface="Times New Roman" pitchFamily="18" charset="0"/>
          <a:sym typeface="Arial" panose="020B0604020202020204" pitchFamily="34" charset="0"/>
        </a:defRPr>
      </a:lvl1pPr>
      <a:lvl2pPr lvl="1"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Times New Roman" panose="02020603050405020304" pitchFamily="18" charset="0"/>
          <a:ea typeface="Arial"/>
          <a:cs typeface="Times New Roman" panose="02020603050405020304" pitchFamily="18" charset="0"/>
          <a:sym typeface="Arial" panose="020B0604020202020204" pitchFamily="34" charset="0"/>
        </a:defRPr>
      </a:lvl2pPr>
      <a:lvl3pPr lvl="2"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Times New Roman" panose="02020603050405020304" pitchFamily="18" charset="0"/>
          <a:ea typeface="Arial"/>
          <a:cs typeface="Times New Roman" panose="02020603050405020304" pitchFamily="18" charset="0"/>
          <a:sym typeface="Arial" panose="020B0604020202020204" pitchFamily="34" charset="0"/>
        </a:defRPr>
      </a:lvl3pPr>
      <a:lvl4pPr lvl="3"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Times New Roman" panose="02020603050405020304" pitchFamily="18" charset="0"/>
          <a:ea typeface="Arial"/>
          <a:cs typeface="Times New Roman" panose="02020603050405020304" pitchFamily="18" charset="0"/>
          <a:sym typeface="Arial" panose="020B0604020202020204" pitchFamily="34" charset="0"/>
        </a:defRPr>
      </a:lvl4pPr>
      <a:lvl5pPr lvl="4"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Times New Roman" panose="02020603050405020304" pitchFamily="18" charset="0"/>
          <a:ea typeface="Arial"/>
          <a:cs typeface="Times New Roman" panose="02020603050405020304" pitchFamily="18" charset="0"/>
          <a:sym typeface="Arial" panose="020B0604020202020204" pitchFamily="34" charset="0"/>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L="342900" indent="-34290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Times New Roman" pitchFamily="18" charset="0"/>
          <a:ea typeface="Times New Roman" pitchFamily="18" charset="0"/>
          <a:cs typeface="Times New Roman" pitchFamily="18" charset="0"/>
          <a:sym typeface="Arial" panose="020B0604020202020204" pitchFamily="34" charset="0"/>
        </a:defRPr>
      </a:lvl1pPr>
      <a:lvl2pPr marL="742950" lvl="1" indent="-28575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a:ea typeface="Arial"/>
          <a:cs typeface="Arial"/>
          <a:sym typeface="Arial" panose="020B0604020202020204" pitchFamily="34" charset="0"/>
        </a:defRPr>
      </a:lvl2pPr>
      <a:lvl3pPr marL="1143000" lvl="2" indent="-22860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a:ea typeface="Arial"/>
          <a:cs typeface="Arial"/>
          <a:sym typeface="Arial" panose="020B0604020202020204" pitchFamily="34" charset="0"/>
        </a:defRPr>
      </a:lvl3pPr>
      <a:lvl4pPr marL="1600200" lvl="3" indent="-22860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a:ea typeface="Arial"/>
          <a:cs typeface="Arial"/>
          <a:sym typeface="Arial" panose="020B0604020202020204" pitchFamily="34" charset="0"/>
        </a:defRPr>
      </a:lvl4pPr>
      <a:lvl5pPr marL="2057400" lvl="4" indent="-22860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datasets/mlg-ulb/creditcardfraud"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hape 111">
            <a:extLst>
              <a:ext uri="{FF2B5EF4-FFF2-40B4-BE49-F238E27FC236}">
                <a16:creationId xmlns:a16="http://schemas.microsoft.com/office/drawing/2014/main" xmlns="" id="{017F885E-A753-4CC1-860B-7137DDFD1DEE}"/>
              </a:ext>
            </a:extLst>
          </p:cNvPr>
          <p:cNvSpPr txBox="1">
            <a:spLocks noGrp="1"/>
          </p:cNvSpPr>
          <p:nvPr>
            <p:ph type="ctrTitle"/>
          </p:nvPr>
        </p:nvSpPr>
        <p:spPr>
          <a:xfrm>
            <a:off x="134938" y="822325"/>
            <a:ext cx="8990012" cy="1657350"/>
          </a:xfrm>
        </p:spPr>
        <p:txBody>
          <a:bodyPr/>
          <a:lstStyle/>
          <a:p>
            <a:pPr eaLnBrk="1" hangingPunct="1">
              <a:spcBef>
                <a:spcPct val="0"/>
              </a:spcBef>
              <a:spcAft>
                <a:spcPct val="0"/>
              </a:spcAft>
            </a:pPr>
            <a:r>
              <a:rPr lang="en-US" altLang="en-US" sz="2400" b="1" dirty="0" smtClean="0">
                <a:cs typeface="Archivo Narrow" charset="0"/>
                <a:sym typeface="Archivo Narrow" charset="0"/>
              </a:rPr>
              <a:t>CREDIT CARD FRAUD ANALYSIS</a:t>
            </a:r>
            <a:endParaRPr lang="en-US" altLang="en-US" sz="2400" b="1" dirty="0">
              <a:cs typeface="Archivo Narrow" charset="0"/>
              <a:sym typeface="Archivo Narrow" charset="0"/>
            </a:endParaRPr>
          </a:p>
        </p:txBody>
      </p:sp>
      <p:sp>
        <p:nvSpPr>
          <p:cNvPr id="112" name="Shape 112">
            <a:extLst>
              <a:ext uri="{FF2B5EF4-FFF2-40B4-BE49-F238E27FC236}">
                <a16:creationId xmlns:a16="http://schemas.microsoft.com/office/drawing/2014/main" xmlns="" id="{34DD0BCC-234F-4C61-A3EC-777ED01D9A8E}"/>
              </a:ext>
            </a:extLst>
          </p:cNvPr>
          <p:cNvSpPr txBox="1">
            <a:spLocks noGrp="1"/>
          </p:cNvSpPr>
          <p:nvPr>
            <p:ph type="subTitle" idx="1"/>
          </p:nvPr>
        </p:nvSpPr>
        <p:spPr>
          <a:xfrm>
            <a:off x="311150" y="2492375"/>
            <a:ext cx="8582025" cy="3384550"/>
          </a:xfrm>
        </p:spPr>
        <p:txBody>
          <a:bodyPr>
            <a:noAutofit/>
          </a:bodyPr>
          <a:lstStyle/>
          <a:p>
            <a:pPr marL="457200" indent="-368300" eaLnBrk="1" fontAlgn="auto" hangingPunct="1">
              <a:spcBef>
                <a:spcPct val="0"/>
              </a:spcBef>
              <a:buClrTx/>
              <a:buFont typeface="Archivo Narrow"/>
              <a:buNone/>
              <a:tabLst>
                <a:tab pos="450850" algn="l"/>
              </a:tabLst>
              <a:defRPr/>
            </a:pPr>
            <a:endParaRPr lang="en-US" sz="1600" b="1" i="1" dirty="0">
              <a:ea typeface="DejaVu Sans" charset="0"/>
              <a:sym typeface="Archivo Narrow"/>
            </a:endParaRPr>
          </a:p>
          <a:p>
            <a:pPr marL="457200" indent="-368300" eaLnBrk="1" fontAlgn="auto" hangingPunct="1">
              <a:spcBef>
                <a:spcPct val="0"/>
              </a:spcBef>
              <a:buClrTx/>
              <a:buFont typeface="Archivo Narrow"/>
              <a:buNone/>
              <a:tabLst>
                <a:tab pos="450850" algn="l"/>
              </a:tabLst>
              <a:defRPr/>
            </a:pPr>
            <a:endParaRPr lang="en-US" sz="1600" b="1" dirty="0">
              <a:ea typeface="DejaVu Sans" charset="0"/>
              <a:sym typeface="Archivo Narrow"/>
            </a:endParaRPr>
          </a:p>
          <a:p>
            <a:pPr marL="457200" indent="-368300" eaLnBrk="1" fontAlgn="auto" hangingPunct="1">
              <a:spcBef>
                <a:spcPct val="0"/>
              </a:spcBef>
              <a:buClrTx/>
              <a:buFont typeface="Archivo Narrow"/>
              <a:buNone/>
              <a:tabLst>
                <a:tab pos="450850" algn="l"/>
              </a:tabLst>
              <a:defRPr/>
            </a:pPr>
            <a:r>
              <a:rPr lang="en-US" sz="1600" b="1" dirty="0" smtClean="0">
                <a:ea typeface="DejaVu Sans" charset="0"/>
                <a:sym typeface="Archivo Narrow"/>
              </a:rPr>
              <a:t>AML Group</a:t>
            </a:r>
            <a:r>
              <a:rPr lang="en-US" sz="1600" b="1" dirty="0" smtClean="0">
                <a:ea typeface="DejaVu Sans" charset="0"/>
                <a:sym typeface="Archivo Narrow"/>
              </a:rPr>
              <a:t> </a:t>
            </a:r>
            <a:r>
              <a:rPr lang="en-US" sz="1600" b="1" dirty="0" smtClean="0">
                <a:ea typeface="DejaVu Sans" charset="0"/>
                <a:sym typeface="Archivo Narrow"/>
              </a:rPr>
              <a:t>Project </a:t>
            </a:r>
            <a:r>
              <a:rPr lang="en-US" sz="1600" b="1" dirty="0" smtClean="0">
                <a:ea typeface="DejaVu Sans" charset="0"/>
                <a:sym typeface="Archivo Narrow"/>
              </a:rPr>
              <a:t>Presentation </a:t>
            </a:r>
            <a:endParaRPr lang="en-US" sz="1600" b="1" dirty="0">
              <a:ea typeface="DejaVu Sans" charset="0"/>
              <a:sym typeface="Archivo Narrow"/>
            </a:endParaRPr>
          </a:p>
          <a:p>
            <a:pPr marL="457200" indent="-368300" eaLnBrk="1" fontAlgn="auto" hangingPunct="1">
              <a:spcBef>
                <a:spcPct val="0"/>
              </a:spcBef>
              <a:buClrTx/>
              <a:buFont typeface="Archivo Narrow"/>
              <a:buNone/>
              <a:tabLst>
                <a:tab pos="450850" algn="l"/>
              </a:tabLst>
              <a:defRPr/>
            </a:pPr>
            <a:r>
              <a:rPr lang="en-US" sz="1400" b="1" dirty="0" smtClean="0">
                <a:ea typeface="DejaVu Sans" charset="0"/>
                <a:sym typeface="Archivo Narrow"/>
              </a:rPr>
              <a:t>By</a:t>
            </a:r>
            <a:endParaRPr lang="en-US" sz="1400" b="1" dirty="0">
              <a:ea typeface="Archivo Narrow"/>
              <a:sym typeface="Archivo Narrow"/>
            </a:endParaRPr>
          </a:p>
          <a:p>
            <a:pPr marL="457200" indent="-368300" eaLnBrk="1" fontAlgn="auto" hangingPunct="1">
              <a:spcBef>
                <a:spcPct val="0"/>
              </a:spcBef>
              <a:buClrTx/>
              <a:tabLst>
                <a:tab pos="450850" algn="l"/>
              </a:tabLst>
              <a:defRPr/>
            </a:pPr>
            <a:r>
              <a:rPr lang="en-US" sz="1800" b="1" dirty="0" err="1" smtClean="0">
                <a:ea typeface="Archivo Narrow"/>
                <a:sym typeface="Archivo Narrow"/>
              </a:rPr>
              <a:t>M.Surendran</a:t>
            </a:r>
            <a:r>
              <a:rPr lang="en-US" sz="1800" b="1" dirty="0" smtClean="0">
                <a:ea typeface="Archivo Narrow"/>
                <a:sym typeface="Archivo Narrow"/>
              </a:rPr>
              <a:t>(2348527)</a:t>
            </a:r>
            <a:endParaRPr lang="en-US" sz="1800" b="1" dirty="0" smtClean="0">
              <a:ea typeface="Archivo Narrow"/>
              <a:sym typeface="Archivo Narrow"/>
            </a:endParaRPr>
          </a:p>
          <a:p>
            <a:pPr marL="457200" indent="-368300" eaLnBrk="1" fontAlgn="auto" hangingPunct="1">
              <a:spcBef>
                <a:spcPct val="0"/>
              </a:spcBef>
              <a:buClrTx/>
              <a:tabLst>
                <a:tab pos="450850" algn="l"/>
              </a:tabLst>
              <a:defRPr/>
            </a:pPr>
            <a:r>
              <a:rPr lang="en-US" sz="1800" b="1" dirty="0" smtClean="0">
                <a:ea typeface="Archivo Narrow"/>
                <a:sym typeface="Archivo Narrow"/>
              </a:rPr>
              <a:t>Sanjay </a:t>
            </a:r>
            <a:r>
              <a:rPr lang="en-US" sz="1800" b="1" dirty="0" smtClean="0">
                <a:ea typeface="Archivo Narrow"/>
                <a:sym typeface="Archivo Narrow"/>
              </a:rPr>
              <a:t>S( 2348553</a:t>
            </a:r>
            <a:r>
              <a:rPr lang="en-US" sz="1800" b="1" dirty="0" smtClean="0">
                <a:ea typeface="Archivo Narrow"/>
                <a:sym typeface="Archivo Narrow"/>
              </a:rPr>
              <a:t>)</a:t>
            </a:r>
          </a:p>
          <a:p>
            <a:pPr marL="457200" indent="-368300" eaLnBrk="1" fontAlgn="auto" hangingPunct="1">
              <a:spcBef>
                <a:spcPct val="0"/>
              </a:spcBef>
              <a:buClrTx/>
              <a:tabLst>
                <a:tab pos="450850" algn="l"/>
              </a:tabLst>
              <a:defRPr/>
            </a:pPr>
            <a:r>
              <a:rPr lang="en-US" sz="1800" b="1" dirty="0" smtClean="0">
                <a:ea typeface="DejaVu Sans" charset="0"/>
                <a:sym typeface="Archivo Narrow"/>
              </a:rPr>
              <a:t>Victor Jose IJ(2348570)</a:t>
            </a:r>
            <a:endParaRPr lang="en-US" sz="1800" b="1" dirty="0" smtClean="0">
              <a:ea typeface="DejaVu Sans" charset="0"/>
              <a:sym typeface="Archivo Narrow"/>
            </a:endParaRPr>
          </a:p>
          <a:p>
            <a:pPr marL="457200" indent="-368300" eaLnBrk="1" fontAlgn="auto" hangingPunct="1">
              <a:spcBef>
                <a:spcPct val="0"/>
              </a:spcBef>
              <a:buClrTx/>
              <a:tabLst>
                <a:tab pos="450850" algn="l"/>
              </a:tabLst>
              <a:defRPr/>
            </a:pPr>
            <a:endParaRPr lang="en-US" sz="2400" b="1" dirty="0">
              <a:ea typeface="Archivo Narrow"/>
              <a:sym typeface="Archivo Narrow"/>
            </a:endParaRPr>
          </a:p>
          <a:p>
            <a:pPr marL="0" indent="0" eaLnBrk="1" fontAlgn="auto" hangingPunct="1">
              <a:spcBef>
                <a:spcPct val="0"/>
              </a:spcBef>
              <a:buSzTx/>
              <a:buFont typeface="Archivo Narrow"/>
              <a:buNone/>
              <a:defRPr/>
            </a:pPr>
            <a:r>
              <a:rPr lang="en-GB" sz="1800" dirty="0">
                <a:solidFill>
                  <a:schemeClr val="tx1"/>
                </a:solidFill>
                <a:ea typeface="Archivo Narrow"/>
                <a:sym typeface="Georgia" panose="02040502050405020303" pitchFamily="18" charset="0"/>
              </a:rPr>
              <a:t>Department of Computer </a:t>
            </a:r>
            <a:r>
              <a:rPr lang="en-GB" sz="1800" dirty="0" smtClean="0">
                <a:solidFill>
                  <a:schemeClr val="tx1"/>
                </a:solidFill>
                <a:ea typeface="Archivo Narrow"/>
                <a:sym typeface="Georgia" panose="02040502050405020303" pitchFamily="18" charset="0"/>
              </a:rPr>
              <a:t>Science</a:t>
            </a:r>
            <a:endParaRPr lang="en-GB" sz="1800" dirty="0">
              <a:solidFill>
                <a:schemeClr val="tx1"/>
              </a:solidFill>
              <a:ea typeface="Archivo Narrow"/>
              <a:sym typeface="Georgia" panose="02040502050405020303" pitchFamily="18" charset="0"/>
            </a:endParaRPr>
          </a:p>
          <a:p>
            <a:pPr marL="457200" indent="-368300" eaLnBrk="1" fontAlgn="auto" hangingPunct="1">
              <a:buFont typeface="Archivo Narrow"/>
              <a:buNone/>
              <a:defRPr/>
            </a:pPr>
            <a:r>
              <a:rPr lang="en-US" sz="1800" dirty="0">
                <a:solidFill>
                  <a:schemeClr val="tx1"/>
                </a:solidFill>
                <a:ea typeface="Archivo Narrow"/>
                <a:sym typeface="Archivo Narrow"/>
              </a:rPr>
              <a:t>CHRIST(Deemed to be University), </a:t>
            </a:r>
            <a:endParaRPr lang="en-US" sz="1800" dirty="0" smtClean="0">
              <a:solidFill>
                <a:schemeClr val="tx1"/>
              </a:solidFill>
              <a:ea typeface="Archivo Narrow"/>
              <a:sym typeface="Archivo Narrow"/>
            </a:endParaRPr>
          </a:p>
          <a:p>
            <a:pPr marL="457200" indent="-368300" eaLnBrk="1" fontAlgn="auto" hangingPunct="1">
              <a:buFont typeface="Archivo Narrow"/>
              <a:buNone/>
              <a:defRPr/>
            </a:pPr>
            <a:r>
              <a:rPr lang="en-US" sz="1800" dirty="0" smtClean="0">
                <a:solidFill>
                  <a:schemeClr val="tx1"/>
                </a:solidFill>
                <a:ea typeface="Archivo Narrow"/>
                <a:sym typeface="Archivo Narrow"/>
              </a:rPr>
              <a:t>Bengaluru-29</a:t>
            </a:r>
            <a:endParaRPr lang="en-US" sz="1800" dirty="0">
              <a:solidFill>
                <a:schemeClr val="tx1"/>
              </a:solidFill>
              <a:ea typeface="Archivo Narrow"/>
              <a:sym typeface="Archivo Narrow"/>
            </a:endParaRPr>
          </a:p>
          <a:p>
            <a:pPr marL="457200" indent="-368300" eaLnBrk="1" fontAlgn="auto" hangingPunct="1">
              <a:buClrTx/>
              <a:buFont typeface="Archivo Narrow"/>
              <a:buNone/>
              <a:defRPr/>
            </a:pPr>
            <a:endParaRPr lang="en-IN" sz="1800" dirty="0">
              <a:ea typeface="Archivo Narrow"/>
              <a:sym typeface="Archivo Narrow"/>
            </a:endParaRPr>
          </a:p>
          <a:p>
            <a:pPr marL="0" indent="0" eaLnBrk="1" fontAlgn="auto" hangingPunct="1">
              <a:buFont typeface="Archivo Narrow"/>
              <a:buNone/>
              <a:defRPr/>
            </a:pPr>
            <a:endParaRPr dirty="0">
              <a:latin typeface="Archivo Narrow"/>
              <a:ea typeface="Archivo Narrow"/>
              <a:cs typeface="Archivo Narrow"/>
              <a:sym typeface="Archivo Narrow"/>
            </a:endParaRPr>
          </a:p>
        </p:txBody>
      </p:sp>
    </p:spTree>
    <p:extLst>
      <p:ext uri="{BB962C8B-B14F-4D97-AF65-F5344CB8AC3E}">
        <p14:creationId xmlns="" xmlns:p14="http://schemas.microsoft.com/office/powerpoint/2010/main" val="30762471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762000"/>
            <a:ext cx="8520600" cy="5329833"/>
          </a:xfrm>
        </p:spPr>
        <p:txBody>
          <a:bodyPr/>
          <a:lstStyle/>
          <a:p>
            <a:pPr>
              <a:buNone/>
            </a:pPr>
            <a:r>
              <a:rPr lang="en-US" sz="2000" b="1" dirty="0" smtClean="0"/>
              <a:t>HEAT MAP FOR ANOVA SCORE:</a:t>
            </a:r>
          </a:p>
          <a:p>
            <a:endParaRPr lang="en-US" sz="2000" b="1" dirty="0"/>
          </a:p>
        </p:txBody>
      </p:sp>
      <p:sp>
        <p:nvSpPr>
          <p:cNvPr id="4" name="Slide Number Placeholder 3"/>
          <p:cNvSpPr>
            <a:spLocks noGrp="1"/>
          </p:cNvSpPr>
          <p:nvPr>
            <p:ph type="sldNum" idx="10"/>
          </p:nvPr>
        </p:nvSpPr>
        <p:spPr/>
        <p:txBody>
          <a:bodyPr/>
          <a:lstStyle/>
          <a:p>
            <a:pPr>
              <a:defRPr/>
            </a:pPr>
            <a:fld id="{9D2B33C2-A734-4AB5-AC6D-A69A02FE3E9B}" type="slidenum">
              <a:rPr lang="en-GB" altLang="en-US" smtClean="0"/>
              <a:pPr>
                <a:defRPr/>
              </a:pPr>
              <a:t>10</a:t>
            </a:fld>
            <a:endParaRPr lang="en-US" altLang="en-US"/>
          </a:p>
        </p:txBody>
      </p:sp>
      <p:pic>
        <p:nvPicPr>
          <p:cNvPr id="5" name="Picture 4" descr="download (3).png"/>
          <p:cNvPicPr>
            <a:picLocks noChangeAspect="1"/>
          </p:cNvPicPr>
          <p:nvPr/>
        </p:nvPicPr>
        <p:blipFill>
          <a:blip r:embed="rId2"/>
          <a:stretch>
            <a:fillRect/>
          </a:stretch>
        </p:blipFill>
        <p:spPr>
          <a:xfrm>
            <a:off x="762000" y="1295400"/>
            <a:ext cx="2416210" cy="48768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400" b="1" dirty="0" smtClean="0"/>
              <a:t>4. DIFFERENT </a:t>
            </a:r>
            <a:r>
              <a:rPr lang="en-US" sz="2400" b="1" dirty="0" smtClean="0"/>
              <a:t>MACHINE LEARNING MODEL AND ITS ACCURACY</a:t>
            </a:r>
            <a:endParaRPr lang="en-US" sz="2400" dirty="0"/>
          </a:p>
        </p:txBody>
      </p:sp>
      <p:sp>
        <p:nvSpPr>
          <p:cNvPr id="3" name="Text Placeholder 2"/>
          <p:cNvSpPr>
            <a:spLocks noGrp="1"/>
          </p:cNvSpPr>
          <p:nvPr>
            <p:ph type="body" idx="1"/>
          </p:nvPr>
        </p:nvSpPr>
        <p:spPr/>
        <p:txBody>
          <a:bodyPr/>
          <a:lstStyle/>
          <a:p>
            <a:r>
              <a:rPr lang="en-US" sz="2000" dirty="0" smtClean="0"/>
              <a:t>Logistic Regression</a:t>
            </a:r>
          </a:p>
          <a:p>
            <a:r>
              <a:rPr lang="en-US" sz="2000" dirty="0" smtClean="0"/>
              <a:t>Support Vector Classifier</a:t>
            </a:r>
          </a:p>
          <a:p>
            <a:r>
              <a:rPr lang="en-US" sz="2000" dirty="0" smtClean="0"/>
              <a:t>Decision Tree Classifier</a:t>
            </a:r>
          </a:p>
          <a:p>
            <a:r>
              <a:rPr lang="en-US" sz="2000" dirty="0" smtClean="0"/>
              <a:t>Random Forest Classifier</a:t>
            </a:r>
          </a:p>
          <a:p>
            <a:r>
              <a:rPr lang="en-US" sz="2000" dirty="0" smtClean="0"/>
              <a:t>K-nearest Neighbors(KNN)</a:t>
            </a:r>
          </a:p>
          <a:p>
            <a:r>
              <a:rPr lang="en-US" sz="2000" dirty="0" smtClean="0"/>
              <a:t>Isolation Forest </a:t>
            </a:r>
            <a:endParaRPr lang="en-US" sz="2000" dirty="0"/>
          </a:p>
        </p:txBody>
      </p:sp>
      <p:sp>
        <p:nvSpPr>
          <p:cNvPr id="4" name="Slide Number Placeholder 3"/>
          <p:cNvSpPr>
            <a:spLocks noGrp="1"/>
          </p:cNvSpPr>
          <p:nvPr>
            <p:ph type="sldNum" idx="10"/>
          </p:nvPr>
        </p:nvSpPr>
        <p:spPr/>
        <p:txBody>
          <a:bodyPr/>
          <a:lstStyle/>
          <a:p>
            <a:pPr>
              <a:defRPr/>
            </a:pPr>
            <a:fld id="{9D2B33C2-A734-4AB5-AC6D-A69A02FE3E9B}" type="slidenum">
              <a:rPr lang="en-GB" altLang="en-US" smtClean="0"/>
              <a:pPr>
                <a:defRPr/>
              </a:pPr>
              <a:t>11</a:t>
            </a:fld>
            <a:endParaRPr lang="en-US"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400" b="1" dirty="0" smtClean="0"/>
              <a:t>LOGISTIC REGRESSION</a:t>
            </a:r>
            <a:endParaRPr lang="en-US" sz="2400" b="1" dirty="0"/>
          </a:p>
        </p:txBody>
      </p:sp>
      <p:sp>
        <p:nvSpPr>
          <p:cNvPr id="3" name="Text Placeholder 2"/>
          <p:cNvSpPr>
            <a:spLocks noGrp="1"/>
          </p:cNvSpPr>
          <p:nvPr>
            <p:ph type="body" idx="1"/>
          </p:nvPr>
        </p:nvSpPr>
        <p:spPr>
          <a:xfrm>
            <a:off x="311700" y="1066800"/>
            <a:ext cx="8520600" cy="5257800"/>
          </a:xfrm>
        </p:spPr>
        <p:txBody>
          <a:bodyPr/>
          <a:lstStyle/>
          <a:p>
            <a:r>
              <a:rPr lang="en-IN" sz="2000" dirty="0" smtClean="0"/>
              <a:t>A widely used classification algorithm that models the relationship between independent variables and a binary target variable</a:t>
            </a:r>
            <a:r>
              <a:rPr lang="en-IN" sz="2000" dirty="0" smtClean="0"/>
              <a:t>. </a:t>
            </a:r>
          </a:p>
          <a:p>
            <a:pPr>
              <a:buNone/>
            </a:pPr>
            <a:endParaRPr lang="en-IN" sz="2000" dirty="0" smtClean="0"/>
          </a:p>
          <a:p>
            <a:pPr>
              <a:buNone/>
            </a:pPr>
            <a:r>
              <a:rPr lang="en-IN" sz="2000" b="1" dirty="0" smtClean="0"/>
              <a:t>ROC CURVE:</a:t>
            </a:r>
          </a:p>
          <a:p>
            <a:pPr>
              <a:buNone/>
            </a:pPr>
            <a:endParaRPr lang="en-IN" sz="2000" b="1" dirty="0" smtClean="0"/>
          </a:p>
          <a:p>
            <a:endParaRPr lang="en-IN" sz="2400" dirty="0" smtClean="0"/>
          </a:p>
        </p:txBody>
      </p:sp>
      <p:sp>
        <p:nvSpPr>
          <p:cNvPr id="4" name="Slide Number Placeholder 3"/>
          <p:cNvSpPr>
            <a:spLocks noGrp="1"/>
          </p:cNvSpPr>
          <p:nvPr>
            <p:ph type="sldNum" idx="10"/>
          </p:nvPr>
        </p:nvSpPr>
        <p:spPr/>
        <p:txBody>
          <a:bodyPr/>
          <a:lstStyle/>
          <a:p>
            <a:pPr>
              <a:defRPr/>
            </a:pPr>
            <a:fld id="{9D2B33C2-A734-4AB5-AC6D-A69A02FE3E9B}" type="slidenum">
              <a:rPr lang="en-GB" altLang="en-US" smtClean="0"/>
              <a:pPr>
                <a:defRPr/>
              </a:pPr>
              <a:t>12</a:t>
            </a:fld>
            <a:endParaRPr lang="en-US" altLang="en-US"/>
          </a:p>
        </p:txBody>
      </p:sp>
      <p:pic>
        <p:nvPicPr>
          <p:cNvPr id="5" name="Picture 4" descr="download (4).png"/>
          <p:cNvPicPr>
            <a:picLocks noChangeAspect="1"/>
          </p:cNvPicPr>
          <p:nvPr/>
        </p:nvPicPr>
        <p:blipFill>
          <a:blip r:embed="rId2"/>
          <a:stretch>
            <a:fillRect/>
          </a:stretch>
        </p:blipFill>
        <p:spPr>
          <a:xfrm>
            <a:off x="76200" y="2438400"/>
            <a:ext cx="5184659" cy="3950216"/>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762000"/>
            <a:ext cx="8520600" cy="5329833"/>
          </a:xfrm>
        </p:spPr>
        <p:txBody>
          <a:bodyPr/>
          <a:lstStyle/>
          <a:p>
            <a:pPr>
              <a:buNone/>
            </a:pPr>
            <a:r>
              <a:rPr lang="en-US" sz="2000" b="1" dirty="0" smtClean="0"/>
              <a:t>ROC CURVE FOR ANOVA SCORE:</a:t>
            </a:r>
          </a:p>
          <a:p>
            <a:pPr>
              <a:buNone/>
            </a:pPr>
            <a:endParaRPr lang="en-US" sz="2000" b="1" dirty="0" smtClean="0"/>
          </a:p>
          <a:p>
            <a:pPr>
              <a:buNone/>
            </a:pPr>
            <a:endParaRPr lang="en-US" sz="2000" b="1" dirty="0"/>
          </a:p>
        </p:txBody>
      </p:sp>
      <p:sp>
        <p:nvSpPr>
          <p:cNvPr id="4" name="Slide Number Placeholder 3"/>
          <p:cNvSpPr>
            <a:spLocks noGrp="1"/>
          </p:cNvSpPr>
          <p:nvPr>
            <p:ph type="sldNum" idx="10"/>
          </p:nvPr>
        </p:nvSpPr>
        <p:spPr/>
        <p:txBody>
          <a:bodyPr/>
          <a:lstStyle/>
          <a:p>
            <a:pPr>
              <a:defRPr/>
            </a:pPr>
            <a:fld id="{9D2B33C2-A734-4AB5-AC6D-A69A02FE3E9B}" type="slidenum">
              <a:rPr lang="en-GB" altLang="en-US" smtClean="0"/>
              <a:pPr>
                <a:defRPr/>
              </a:pPr>
              <a:t>13</a:t>
            </a:fld>
            <a:endParaRPr lang="en-US" altLang="en-US"/>
          </a:p>
        </p:txBody>
      </p:sp>
      <p:pic>
        <p:nvPicPr>
          <p:cNvPr id="5" name="Picture 4" descr="download (5).png"/>
          <p:cNvPicPr>
            <a:picLocks noChangeAspect="1"/>
          </p:cNvPicPr>
          <p:nvPr/>
        </p:nvPicPr>
        <p:blipFill>
          <a:blip r:embed="rId2"/>
          <a:stretch>
            <a:fillRect/>
          </a:stretch>
        </p:blipFill>
        <p:spPr>
          <a:xfrm>
            <a:off x="304800" y="1371600"/>
            <a:ext cx="5184659" cy="3950216"/>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593367"/>
            <a:ext cx="8520600" cy="473433"/>
          </a:xfrm>
        </p:spPr>
        <p:txBody>
          <a:bodyPr/>
          <a:lstStyle/>
          <a:p>
            <a:pPr algn="ctr"/>
            <a:r>
              <a:rPr lang="en-US" sz="2400" b="1" dirty="0" smtClean="0"/>
              <a:t>SUPPORT VECTOR CLASSIFIER</a:t>
            </a:r>
            <a:endParaRPr lang="en-US" sz="2400" b="1" dirty="0"/>
          </a:p>
        </p:txBody>
      </p:sp>
      <p:sp>
        <p:nvSpPr>
          <p:cNvPr id="3" name="Text Placeholder 2"/>
          <p:cNvSpPr>
            <a:spLocks noGrp="1"/>
          </p:cNvSpPr>
          <p:nvPr>
            <p:ph type="body" idx="1"/>
          </p:nvPr>
        </p:nvSpPr>
        <p:spPr>
          <a:xfrm>
            <a:off x="311700" y="1143000"/>
            <a:ext cx="8520600" cy="5105400"/>
          </a:xfrm>
        </p:spPr>
        <p:txBody>
          <a:bodyPr/>
          <a:lstStyle/>
          <a:p>
            <a:pPr algn="just">
              <a:buFont typeface="Arial" pitchFamily="34" charset="0"/>
              <a:buChar char="•"/>
            </a:pPr>
            <a:r>
              <a:rPr lang="en-IN" sz="2000" dirty="0" smtClean="0"/>
              <a:t>A powerful algorithm that constructs </a:t>
            </a:r>
            <a:r>
              <a:rPr lang="en-IN" sz="2000" dirty="0" err="1" smtClean="0"/>
              <a:t>hyperplanes</a:t>
            </a:r>
            <a:r>
              <a:rPr lang="en-IN" sz="2000" dirty="0" smtClean="0"/>
              <a:t> to separate data points belonging to different classes</a:t>
            </a:r>
            <a:r>
              <a:rPr lang="en-IN" sz="2000" dirty="0" smtClean="0"/>
              <a:t>.</a:t>
            </a:r>
          </a:p>
          <a:p>
            <a:pPr algn="just">
              <a:buFont typeface="Arial" pitchFamily="34" charset="0"/>
              <a:buChar char="•"/>
            </a:pPr>
            <a:endParaRPr lang="en-IN" sz="2000" b="1" dirty="0" smtClean="0"/>
          </a:p>
          <a:p>
            <a:pPr algn="just">
              <a:buFont typeface="Arial" pitchFamily="34" charset="0"/>
              <a:buChar char="•"/>
            </a:pPr>
            <a:endParaRPr lang="en-IN" sz="2000" b="1" dirty="0" smtClean="0"/>
          </a:p>
          <a:p>
            <a:pPr algn="just">
              <a:buFont typeface="Arial" pitchFamily="34" charset="0"/>
              <a:buChar char="•"/>
            </a:pPr>
            <a:endParaRPr lang="en-IN" sz="2000" b="1" dirty="0" smtClean="0"/>
          </a:p>
          <a:p>
            <a:pPr algn="just">
              <a:buFont typeface="Arial" pitchFamily="34" charset="0"/>
              <a:buChar char="•"/>
            </a:pPr>
            <a:r>
              <a:rPr lang="en-IN" sz="2000" b="1" dirty="0" smtClean="0"/>
              <a:t>                                                  ROC CURVE </a:t>
            </a:r>
          </a:p>
          <a:p>
            <a:pPr algn="just">
              <a:buFont typeface="Arial" pitchFamily="34" charset="0"/>
              <a:buChar char="•"/>
            </a:pPr>
            <a:endParaRPr lang="en-IN" sz="2000" b="1" dirty="0" smtClean="0"/>
          </a:p>
          <a:p>
            <a:pPr algn="just">
              <a:buFont typeface="Arial" pitchFamily="34" charset="0"/>
              <a:buChar char="•"/>
            </a:pPr>
            <a:endParaRPr lang="en-IN" sz="2000" b="1" dirty="0" smtClean="0"/>
          </a:p>
          <a:p>
            <a:pPr algn="just">
              <a:buFont typeface="Arial" pitchFamily="34" charset="0"/>
              <a:buChar char="•"/>
            </a:pPr>
            <a:endParaRPr lang="en-IN" sz="2000" b="1" dirty="0" smtClean="0"/>
          </a:p>
          <a:p>
            <a:pPr algn="just">
              <a:buFont typeface="Arial" pitchFamily="34" charset="0"/>
              <a:buChar char="•"/>
            </a:pPr>
            <a:endParaRPr lang="en-IN" sz="2000" b="1" dirty="0" smtClean="0"/>
          </a:p>
          <a:p>
            <a:pPr algn="just">
              <a:buFont typeface="Arial" pitchFamily="34" charset="0"/>
              <a:buChar char="•"/>
            </a:pPr>
            <a:endParaRPr lang="en-IN" sz="2000" b="1" dirty="0" smtClean="0"/>
          </a:p>
          <a:p>
            <a:pPr algn="just">
              <a:buFont typeface="Arial" pitchFamily="34" charset="0"/>
              <a:buChar char="•"/>
            </a:pPr>
            <a:endParaRPr lang="en-IN" sz="2000" b="1" dirty="0" smtClean="0"/>
          </a:p>
          <a:p>
            <a:pPr algn="just">
              <a:buFont typeface="Arial" pitchFamily="34" charset="0"/>
              <a:buChar char="•"/>
            </a:pPr>
            <a:r>
              <a:rPr lang="en-IN" sz="2000" b="1" dirty="0" smtClean="0"/>
              <a:t> </a:t>
            </a:r>
            <a:r>
              <a:rPr lang="en-IN" sz="2000" b="1" dirty="0" smtClean="0"/>
              <a:t>                                                 ROC CURVE FOR ANOVA SCORE</a:t>
            </a:r>
            <a:endParaRPr lang="en-US" sz="2000" b="1" dirty="0" smtClean="0"/>
          </a:p>
          <a:p>
            <a:pPr>
              <a:buNone/>
            </a:pPr>
            <a:endParaRPr lang="en-US" sz="2000" b="1" dirty="0" smtClean="0"/>
          </a:p>
          <a:p>
            <a:pPr>
              <a:buNone/>
            </a:pPr>
            <a:endParaRPr lang="en-US" sz="2000" b="1" dirty="0" smtClean="0"/>
          </a:p>
          <a:p>
            <a:pPr>
              <a:buNone/>
            </a:pPr>
            <a:endParaRPr lang="en-US" sz="2000" b="1" dirty="0" smtClean="0"/>
          </a:p>
          <a:p>
            <a:pPr>
              <a:buNone/>
            </a:pPr>
            <a:endParaRPr lang="en-US" sz="2000" b="1" dirty="0" smtClean="0"/>
          </a:p>
          <a:p>
            <a:pPr>
              <a:buNone/>
            </a:pPr>
            <a:endParaRPr lang="en-US" sz="2000" b="1" dirty="0" smtClean="0"/>
          </a:p>
          <a:p>
            <a:pPr>
              <a:buNone/>
            </a:pPr>
            <a:endParaRPr lang="en-US" sz="2000" b="1" dirty="0" smtClean="0"/>
          </a:p>
          <a:p>
            <a:pPr>
              <a:buNone/>
            </a:pPr>
            <a:endParaRPr lang="en-US" sz="2000" b="1" dirty="0" smtClean="0"/>
          </a:p>
        </p:txBody>
      </p:sp>
      <p:sp>
        <p:nvSpPr>
          <p:cNvPr id="4" name="Slide Number Placeholder 3"/>
          <p:cNvSpPr>
            <a:spLocks noGrp="1"/>
          </p:cNvSpPr>
          <p:nvPr>
            <p:ph type="sldNum" idx="10"/>
          </p:nvPr>
        </p:nvSpPr>
        <p:spPr/>
        <p:txBody>
          <a:bodyPr/>
          <a:lstStyle/>
          <a:p>
            <a:pPr>
              <a:defRPr/>
            </a:pPr>
            <a:fld id="{9D2B33C2-A734-4AB5-AC6D-A69A02FE3E9B}" type="slidenum">
              <a:rPr lang="en-GB" altLang="en-US" smtClean="0"/>
              <a:pPr>
                <a:defRPr/>
              </a:pPr>
              <a:t>14</a:t>
            </a:fld>
            <a:endParaRPr lang="en-US" altLang="en-US"/>
          </a:p>
        </p:txBody>
      </p:sp>
      <p:pic>
        <p:nvPicPr>
          <p:cNvPr id="5" name="Picture 4" descr="download (6).png"/>
          <p:cNvPicPr>
            <a:picLocks noChangeAspect="1"/>
          </p:cNvPicPr>
          <p:nvPr/>
        </p:nvPicPr>
        <p:blipFill>
          <a:blip r:embed="rId2"/>
          <a:stretch>
            <a:fillRect/>
          </a:stretch>
        </p:blipFill>
        <p:spPr>
          <a:xfrm>
            <a:off x="381000" y="2133600"/>
            <a:ext cx="2514599" cy="1915885"/>
          </a:xfrm>
          <a:prstGeom prst="rect">
            <a:avLst/>
          </a:prstGeom>
        </p:spPr>
      </p:pic>
      <p:pic>
        <p:nvPicPr>
          <p:cNvPr id="6" name="Picture 5" descr="download (7).png"/>
          <p:cNvPicPr>
            <a:picLocks noChangeAspect="1"/>
          </p:cNvPicPr>
          <p:nvPr/>
        </p:nvPicPr>
        <p:blipFill>
          <a:blip r:embed="rId3"/>
          <a:stretch>
            <a:fillRect/>
          </a:stretch>
        </p:blipFill>
        <p:spPr>
          <a:xfrm>
            <a:off x="381000" y="4191000"/>
            <a:ext cx="2667000" cy="2032000"/>
          </a:xfrm>
          <a:prstGeom prst="rect">
            <a:avLst/>
          </a:prstGeom>
        </p:spPr>
      </p:pic>
      <p:cxnSp>
        <p:nvCxnSpPr>
          <p:cNvPr id="8" name="Straight Arrow Connector 7"/>
          <p:cNvCxnSpPr/>
          <p:nvPr/>
        </p:nvCxnSpPr>
        <p:spPr>
          <a:xfrm>
            <a:off x="2819400" y="2895600"/>
            <a:ext cx="10668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971800" y="5029200"/>
            <a:ext cx="914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593367"/>
            <a:ext cx="8520600" cy="549633"/>
          </a:xfrm>
        </p:spPr>
        <p:txBody>
          <a:bodyPr/>
          <a:lstStyle/>
          <a:p>
            <a:pPr algn="ctr"/>
            <a:r>
              <a:rPr lang="en-US" sz="2400" b="1" dirty="0" smtClean="0"/>
              <a:t>DECISION TREE CLASSIFIER</a:t>
            </a:r>
            <a:endParaRPr lang="en-US" sz="2400" b="1" dirty="0"/>
          </a:p>
        </p:txBody>
      </p:sp>
      <p:sp>
        <p:nvSpPr>
          <p:cNvPr id="3" name="Text Placeholder 2"/>
          <p:cNvSpPr>
            <a:spLocks noGrp="1"/>
          </p:cNvSpPr>
          <p:nvPr>
            <p:ph type="body" idx="1"/>
          </p:nvPr>
        </p:nvSpPr>
        <p:spPr>
          <a:xfrm>
            <a:off x="311700" y="1143000"/>
            <a:ext cx="8520600" cy="5105400"/>
          </a:xfrm>
        </p:spPr>
        <p:txBody>
          <a:bodyPr/>
          <a:lstStyle/>
          <a:p>
            <a:pPr algn="just"/>
            <a:r>
              <a:rPr lang="en-IN" sz="2000" dirty="0" smtClean="0"/>
              <a:t>A non-linear classification algorithm that builds a tree-like structure to make decisions based on the values of input features</a:t>
            </a:r>
            <a:r>
              <a:rPr lang="en-IN" sz="2000" dirty="0" smtClean="0"/>
              <a:t>.</a:t>
            </a:r>
          </a:p>
          <a:p>
            <a:pPr algn="just"/>
            <a:endParaRPr lang="en-IN" sz="2000" dirty="0" smtClean="0"/>
          </a:p>
          <a:p>
            <a:pPr algn="just"/>
            <a:endParaRPr lang="en-IN" sz="2000" dirty="0" smtClean="0"/>
          </a:p>
          <a:p>
            <a:pPr algn="just"/>
            <a:endParaRPr lang="en-IN" sz="2000" dirty="0" smtClean="0"/>
          </a:p>
          <a:p>
            <a:pPr algn="just">
              <a:buNone/>
            </a:pPr>
            <a:r>
              <a:rPr lang="en-IN" sz="2000" dirty="0" smtClean="0"/>
              <a:t> </a:t>
            </a:r>
            <a:r>
              <a:rPr lang="en-IN" sz="2000" dirty="0" smtClean="0"/>
              <a:t>                                                      </a:t>
            </a:r>
            <a:r>
              <a:rPr lang="en-IN" sz="2000" b="1" dirty="0" smtClean="0"/>
              <a:t>ROC CURVE</a:t>
            </a:r>
          </a:p>
          <a:p>
            <a:pPr algn="just">
              <a:buNone/>
            </a:pPr>
            <a:endParaRPr lang="en-IN" sz="2000" dirty="0" smtClean="0"/>
          </a:p>
          <a:p>
            <a:pPr algn="just">
              <a:buNone/>
            </a:pPr>
            <a:endParaRPr lang="en-IN" sz="2000" dirty="0" smtClean="0"/>
          </a:p>
          <a:p>
            <a:pPr algn="just">
              <a:buNone/>
            </a:pPr>
            <a:endParaRPr lang="en-IN" sz="2000" dirty="0" smtClean="0"/>
          </a:p>
          <a:p>
            <a:pPr algn="just">
              <a:buNone/>
            </a:pPr>
            <a:endParaRPr lang="en-IN" sz="2000" dirty="0" smtClean="0"/>
          </a:p>
          <a:p>
            <a:pPr algn="just">
              <a:buNone/>
            </a:pPr>
            <a:endParaRPr lang="en-IN" sz="2000" dirty="0" smtClean="0"/>
          </a:p>
          <a:p>
            <a:pPr algn="just">
              <a:buNone/>
            </a:pPr>
            <a:r>
              <a:rPr lang="en-IN" sz="2000" dirty="0" smtClean="0"/>
              <a:t> </a:t>
            </a:r>
            <a:r>
              <a:rPr lang="en-IN" sz="2000" dirty="0" smtClean="0"/>
              <a:t>                                                                        </a:t>
            </a:r>
          </a:p>
          <a:p>
            <a:pPr algn="just">
              <a:buNone/>
            </a:pPr>
            <a:r>
              <a:rPr lang="en-IN" sz="2000" dirty="0" smtClean="0"/>
              <a:t> </a:t>
            </a:r>
            <a:r>
              <a:rPr lang="en-IN" sz="2000" dirty="0" smtClean="0"/>
              <a:t>                                                        </a:t>
            </a:r>
            <a:r>
              <a:rPr lang="en-IN" sz="2000" b="1" dirty="0" smtClean="0"/>
              <a:t>ROC CURVE FOR ANOVA SCORE</a:t>
            </a:r>
            <a:endParaRPr lang="en-US" sz="2000" b="1" dirty="0" smtClean="0"/>
          </a:p>
          <a:p>
            <a:pPr algn="just"/>
            <a:endParaRPr lang="en-US" sz="2000" dirty="0" smtClean="0"/>
          </a:p>
          <a:p>
            <a:pPr algn="just"/>
            <a:endParaRPr lang="en-US" sz="2000" dirty="0" smtClean="0"/>
          </a:p>
          <a:p>
            <a:pPr algn="just">
              <a:buNone/>
            </a:pPr>
            <a:endParaRPr lang="en-US" sz="2000" dirty="0"/>
          </a:p>
        </p:txBody>
      </p:sp>
      <p:sp>
        <p:nvSpPr>
          <p:cNvPr id="4" name="Slide Number Placeholder 3"/>
          <p:cNvSpPr>
            <a:spLocks noGrp="1"/>
          </p:cNvSpPr>
          <p:nvPr>
            <p:ph type="sldNum" idx="10"/>
          </p:nvPr>
        </p:nvSpPr>
        <p:spPr/>
        <p:txBody>
          <a:bodyPr/>
          <a:lstStyle/>
          <a:p>
            <a:pPr>
              <a:defRPr/>
            </a:pPr>
            <a:fld id="{9D2B33C2-A734-4AB5-AC6D-A69A02FE3E9B}" type="slidenum">
              <a:rPr lang="en-GB" altLang="en-US" smtClean="0"/>
              <a:pPr>
                <a:defRPr/>
              </a:pPr>
              <a:t>15</a:t>
            </a:fld>
            <a:endParaRPr lang="en-US" altLang="en-US"/>
          </a:p>
        </p:txBody>
      </p:sp>
      <p:pic>
        <p:nvPicPr>
          <p:cNvPr id="5" name="Picture 4" descr="download (8).png"/>
          <p:cNvPicPr>
            <a:picLocks noChangeAspect="1"/>
          </p:cNvPicPr>
          <p:nvPr/>
        </p:nvPicPr>
        <p:blipFill>
          <a:blip r:embed="rId2"/>
          <a:stretch>
            <a:fillRect/>
          </a:stretch>
        </p:blipFill>
        <p:spPr>
          <a:xfrm>
            <a:off x="533400" y="1905000"/>
            <a:ext cx="2705100" cy="2061029"/>
          </a:xfrm>
          <a:prstGeom prst="rect">
            <a:avLst/>
          </a:prstGeom>
        </p:spPr>
      </p:pic>
      <p:pic>
        <p:nvPicPr>
          <p:cNvPr id="8" name="Picture 7" descr="download (9).png"/>
          <p:cNvPicPr>
            <a:picLocks noChangeAspect="1"/>
          </p:cNvPicPr>
          <p:nvPr/>
        </p:nvPicPr>
        <p:blipFill>
          <a:blip r:embed="rId3"/>
          <a:stretch>
            <a:fillRect/>
          </a:stretch>
        </p:blipFill>
        <p:spPr>
          <a:xfrm>
            <a:off x="609600" y="4114800"/>
            <a:ext cx="2743200" cy="2090057"/>
          </a:xfrm>
          <a:prstGeom prst="rect">
            <a:avLst/>
          </a:prstGeom>
        </p:spPr>
      </p:pic>
      <p:cxnSp>
        <p:nvCxnSpPr>
          <p:cNvPr id="17" name="Straight Arrow Connector 16"/>
          <p:cNvCxnSpPr/>
          <p:nvPr/>
        </p:nvCxnSpPr>
        <p:spPr>
          <a:xfrm>
            <a:off x="3200400" y="2895600"/>
            <a:ext cx="6858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276600" y="5105400"/>
            <a:ext cx="6858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593367"/>
            <a:ext cx="8520600" cy="549633"/>
          </a:xfrm>
        </p:spPr>
        <p:txBody>
          <a:bodyPr/>
          <a:lstStyle/>
          <a:p>
            <a:pPr algn="ctr"/>
            <a:r>
              <a:rPr lang="en-US" sz="2400" b="1" dirty="0" smtClean="0"/>
              <a:t>RANDOM FOREST CLASSIFIER</a:t>
            </a:r>
            <a:endParaRPr lang="en-US" sz="2400" b="1" dirty="0"/>
          </a:p>
        </p:txBody>
      </p:sp>
      <p:sp>
        <p:nvSpPr>
          <p:cNvPr id="3" name="Text Placeholder 2"/>
          <p:cNvSpPr>
            <a:spLocks noGrp="1"/>
          </p:cNvSpPr>
          <p:nvPr>
            <p:ph type="body" idx="1"/>
          </p:nvPr>
        </p:nvSpPr>
        <p:spPr>
          <a:xfrm>
            <a:off x="311700" y="1066800"/>
            <a:ext cx="8520600" cy="5257800"/>
          </a:xfrm>
        </p:spPr>
        <p:txBody>
          <a:bodyPr/>
          <a:lstStyle/>
          <a:p>
            <a:pPr algn="just"/>
            <a:r>
              <a:rPr lang="en-IN" sz="2000" dirty="0" smtClean="0"/>
              <a:t>An ensemble learning algorithm that combines multiple decision trees to improve generalization performance</a:t>
            </a:r>
            <a:r>
              <a:rPr lang="en-IN" sz="2000" dirty="0" smtClean="0"/>
              <a:t>.</a:t>
            </a:r>
          </a:p>
          <a:p>
            <a:pPr algn="just"/>
            <a:endParaRPr lang="en-IN" sz="2000" dirty="0" smtClean="0"/>
          </a:p>
          <a:p>
            <a:pPr algn="just"/>
            <a:endParaRPr lang="en-IN" sz="2000" dirty="0" smtClean="0"/>
          </a:p>
          <a:p>
            <a:pPr algn="just"/>
            <a:endParaRPr lang="en-IN" sz="2000" dirty="0" smtClean="0"/>
          </a:p>
          <a:p>
            <a:pPr algn="just">
              <a:buNone/>
            </a:pPr>
            <a:r>
              <a:rPr lang="en-IN" sz="2000" dirty="0" smtClean="0"/>
              <a:t>                                                                </a:t>
            </a:r>
            <a:endParaRPr lang="en-IN" sz="2000" b="1" dirty="0" smtClean="0"/>
          </a:p>
          <a:p>
            <a:pPr algn="just">
              <a:buNone/>
            </a:pPr>
            <a:r>
              <a:rPr lang="en-IN" sz="2000" b="1" dirty="0" smtClean="0"/>
              <a:t> </a:t>
            </a:r>
            <a:r>
              <a:rPr lang="en-IN" sz="2000" b="1" dirty="0" smtClean="0"/>
              <a:t>                                                               ROC CURVE </a:t>
            </a:r>
          </a:p>
          <a:p>
            <a:pPr algn="just">
              <a:buNone/>
            </a:pPr>
            <a:endParaRPr lang="en-IN" sz="2000" b="1" dirty="0" smtClean="0"/>
          </a:p>
          <a:p>
            <a:pPr algn="just">
              <a:buNone/>
            </a:pPr>
            <a:endParaRPr lang="en-IN" sz="2000" b="1" dirty="0" smtClean="0"/>
          </a:p>
          <a:p>
            <a:pPr algn="just">
              <a:buNone/>
            </a:pPr>
            <a:endParaRPr lang="en-IN" sz="2000" b="1" dirty="0" smtClean="0"/>
          </a:p>
          <a:p>
            <a:pPr algn="just">
              <a:buNone/>
            </a:pPr>
            <a:endParaRPr lang="en-IN" sz="2000" b="1" dirty="0" smtClean="0"/>
          </a:p>
          <a:p>
            <a:pPr algn="just">
              <a:buNone/>
            </a:pPr>
            <a:endParaRPr lang="en-IN" sz="2000" b="1" dirty="0" smtClean="0"/>
          </a:p>
          <a:p>
            <a:pPr algn="just">
              <a:buNone/>
            </a:pPr>
            <a:r>
              <a:rPr lang="en-IN" sz="2000" b="1" dirty="0" smtClean="0"/>
              <a:t> </a:t>
            </a:r>
            <a:r>
              <a:rPr lang="en-IN" sz="2000" b="1" dirty="0" smtClean="0"/>
              <a:t>                                                               ROC CURVE FOR ANOVA SCORE</a:t>
            </a:r>
          </a:p>
          <a:p>
            <a:pPr algn="just">
              <a:buNone/>
            </a:pPr>
            <a:endParaRPr lang="en-IN" sz="2000" b="1" dirty="0" smtClean="0"/>
          </a:p>
          <a:p>
            <a:pPr algn="just">
              <a:buNone/>
            </a:pPr>
            <a:endParaRPr lang="en-IN" sz="2000" b="1" dirty="0" smtClean="0"/>
          </a:p>
          <a:p>
            <a:pPr algn="just">
              <a:buNone/>
            </a:pPr>
            <a:endParaRPr lang="en-IN" sz="2000" b="1" dirty="0" smtClean="0"/>
          </a:p>
          <a:p>
            <a:pPr algn="just">
              <a:buNone/>
            </a:pPr>
            <a:endParaRPr lang="en-IN" sz="2000" b="1" dirty="0" smtClean="0"/>
          </a:p>
          <a:p>
            <a:pPr algn="just">
              <a:buNone/>
            </a:pPr>
            <a:endParaRPr lang="en-IN" sz="2000" b="1" dirty="0" smtClean="0"/>
          </a:p>
          <a:p>
            <a:pPr algn="just">
              <a:buNone/>
            </a:pPr>
            <a:endParaRPr lang="en-IN" sz="2000" b="1" dirty="0" smtClean="0"/>
          </a:p>
          <a:p>
            <a:pPr algn="just">
              <a:buNone/>
            </a:pPr>
            <a:endParaRPr lang="en-IN" sz="2000" b="1" dirty="0" smtClean="0"/>
          </a:p>
          <a:p>
            <a:pPr algn="just"/>
            <a:endParaRPr lang="en-IN" sz="2000" dirty="0" smtClean="0"/>
          </a:p>
          <a:p>
            <a:pPr algn="just"/>
            <a:endParaRPr lang="en-IN" sz="2000" dirty="0" smtClean="0"/>
          </a:p>
          <a:p>
            <a:pPr algn="just"/>
            <a:endParaRPr lang="en-IN" sz="2000" dirty="0" smtClean="0"/>
          </a:p>
          <a:p>
            <a:pPr algn="just">
              <a:buNone/>
            </a:pPr>
            <a:r>
              <a:rPr lang="en-IN" sz="2000" dirty="0" smtClean="0"/>
              <a:t>                                                                      </a:t>
            </a:r>
          </a:p>
          <a:p>
            <a:pPr algn="just">
              <a:buNone/>
            </a:pPr>
            <a:r>
              <a:rPr lang="en-IN" sz="2000" dirty="0" smtClean="0"/>
              <a:t> </a:t>
            </a:r>
            <a:r>
              <a:rPr lang="en-IN" sz="2000" dirty="0" smtClean="0"/>
              <a:t>                                                                 </a:t>
            </a:r>
          </a:p>
          <a:p>
            <a:pPr algn="just">
              <a:buNone/>
            </a:pPr>
            <a:endParaRPr lang="en-IN" sz="2000" dirty="0" smtClean="0"/>
          </a:p>
        </p:txBody>
      </p:sp>
      <p:sp>
        <p:nvSpPr>
          <p:cNvPr id="4" name="Slide Number Placeholder 3"/>
          <p:cNvSpPr>
            <a:spLocks noGrp="1"/>
          </p:cNvSpPr>
          <p:nvPr>
            <p:ph type="sldNum" idx="10"/>
          </p:nvPr>
        </p:nvSpPr>
        <p:spPr/>
        <p:txBody>
          <a:bodyPr/>
          <a:lstStyle/>
          <a:p>
            <a:pPr>
              <a:defRPr/>
            </a:pPr>
            <a:fld id="{9D2B33C2-A734-4AB5-AC6D-A69A02FE3E9B}" type="slidenum">
              <a:rPr lang="en-GB" altLang="en-US" smtClean="0"/>
              <a:pPr>
                <a:defRPr/>
              </a:pPr>
              <a:t>16</a:t>
            </a:fld>
            <a:endParaRPr lang="en-US" altLang="en-US"/>
          </a:p>
        </p:txBody>
      </p:sp>
      <p:pic>
        <p:nvPicPr>
          <p:cNvPr id="5" name="Picture 4" descr="download (10).png"/>
          <p:cNvPicPr>
            <a:picLocks noChangeAspect="1"/>
          </p:cNvPicPr>
          <p:nvPr/>
        </p:nvPicPr>
        <p:blipFill>
          <a:blip r:embed="rId2"/>
          <a:stretch>
            <a:fillRect/>
          </a:stretch>
        </p:blipFill>
        <p:spPr>
          <a:xfrm>
            <a:off x="1066800" y="2133600"/>
            <a:ext cx="2666999" cy="2031999"/>
          </a:xfrm>
          <a:prstGeom prst="rect">
            <a:avLst/>
          </a:prstGeom>
        </p:spPr>
      </p:pic>
      <p:cxnSp>
        <p:nvCxnSpPr>
          <p:cNvPr id="7" name="Straight Arrow Connector 6"/>
          <p:cNvCxnSpPr/>
          <p:nvPr/>
        </p:nvCxnSpPr>
        <p:spPr>
          <a:xfrm>
            <a:off x="3657600" y="3124200"/>
            <a:ext cx="8382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8" name="Picture 7" descr="download (11).png"/>
          <p:cNvPicPr>
            <a:picLocks noChangeAspect="1"/>
          </p:cNvPicPr>
          <p:nvPr/>
        </p:nvPicPr>
        <p:blipFill>
          <a:blip r:embed="rId3"/>
          <a:stretch>
            <a:fillRect/>
          </a:stretch>
        </p:blipFill>
        <p:spPr>
          <a:xfrm>
            <a:off x="1219200" y="4267200"/>
            <a:ext cx="2592329" cy="1975107"/>
          </a:xfrm>
          <a:prstGeom prst="rect">
            <a:avLst/>
          </a:prstGeom>
        </p:spPr>
      </p:pic>
      <p:cxnSp>
        <p:nvCxnSpPr>
          <p:cNvPr id="10" name="Straight Arrow Connector 9"/>
          <p:cNvCxnSpPr/>
          <p:nvPr/>
        </p:nvCxnSpPr>
        <p:spPr>
          <a:xfrm>
            <a:off x="3810000" y="4953000"/>
            <a:ext cx="6858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593367"/>
            <a:ext cx="8520600" cy="549633"/>
          </a:xfrm>
        </p:spPr>
        <p:txBody>
          <a:bodyPr/>
          <a:lstStyle/>
          <a:p>
            <a:pPr algn="ctr"/>
            <a:r>
              <a:rPr lang="en-US" sz="2400" b="1" dirty="0" smtClean="0"/>
              <a:t>K-NEAREST NEIGHBORS(KNN)</a:t>
            </a:r>
            <a:endParaRPr lang="en-US" sz="2400" b="1" dirty="0"/>
          </a:p>
        </p:txBody>
      </p:sp>
      <p:sp>
        <p:nvSpPr>
          <p:cNvPr id="3" name="Text Placeholder 2"/>
          <p:cNvSpPr>
            <a:spLocks noGrp="1"/>
          </p:cNvSpPr>
          <p:nvPr>
            <p:ph type="body" idx="1"/>
          </p:nvPr>
        </p:nvSpPr>
        <p:spPr>
          <a:xfrm>
            <a:off x="311700" y="1143000"/>
            <a:ext cx="8756100" cy="5181600"/>
          </a:xfrm>
        </p:spPr>
        <p:txBody>
          <a:bodyPr/>
          <a:lstStyle/>
          <a:p>
            <a:r>
              <a:rPr lang="en-IN" sz="2000" dirty="0" smtClean="0"/>
              <a:t>A simple yet effective algorithm that classifies data points based on their similarity to </a:t>
            </a:r>
            <a:r>
              <a:rPr lang="en-IN" sz="2000" dirty="0" err="1" smtClean="0"/>
              <a:t>neighboring</a:t>
            </a:r>
            <a:r>
              <a:rPr lang="en-IN" sz="2000" dirty="0" smtClean="0"/>
              <a:t> data points</a:t>
            </a:r>
            <a:r>
              <a:rPr lang="en-IN" sz="2000" dirty="0" smtClean="0"/>
              <a:t>.</a:t>
            </a:r>
          </a:p>
          <a:p>
            <a:endParaRPr lang="en-IN" sz="2000" dirty="0" smtClean="0"/>
          </a:p>
          <a:p>
            <a:endParaRPr lang="en-IN" sz="2000" dirty="0" smtClean="0"/>
          </a:p>
          <a:p>
            <a:endParaRPr lang="en-IN" sz="2000" dirty="0" smtClean="0"/>
          </a:p>
          <a:p>
            <a:pPr>
              <a:buNone/>
            </a:pPr>
            <a:r>
              <a:rPr lang="en-IN" sz="2000" dirty="0" smtClean="0"/>
              <a:t>                                                                      </a:t>
            </a:r>
          </a:p>
          <a:p>
            <a:pPr>
              <a:buNone/>
            </a:pPr>
            <a:r>
              <a:rPr lang="en-IN" sz="2000" dirty="0" smtClean="0"/>
              <a:t> </a:t>
            </a:r>
            <a:r>
              <a:rPr lang="en-IN" sz="2000" dirty="0" smtClean="0"/>
              <a:t>                                                                       </a:t>
            </a:r>
            <a:r>
              <a:rPr lang="en-IN" sz="2000" b="1" dirty="0" smtClean="0"/>
              <a:t>ROC CURVE</a:t>
            </a:r>
          </a:p>
          <a:p>
            <a:pPr>
              <a:buNone/>
            </a:pPr>
            <a:endParaRPr lang="en-IN" sz="2000" b="1" dirty="0" smtClean="0"/>
          </a:p>
          <a:p>
            <a:pPr>
              <a:buNone/>
            </a:pPr>
            <a:endParaRPr lang="en-IN" sz="2000" b="1" dirty="0" smtClean="0"/>
          </a:p>
          <a:p>
            <a:pPr>
              <a:buNone/>
            </a:pPr>
            <a:endParaRPr lang="en-IN" sz="2000" b="1" dirty="0" smtClean="0"/>
          </a:p>
          <a:p>
            <a:pPr>
              <a:buNone/>
            </a:pPr>
            <a:endParaRPr lang="en-IN" sz="2000" b="1" dirty="0" smtClean="0"/>
          </a:p>
          <a:p>
            <a:pPr>
              <a:buNone/>
            </a:pPr>
            <a:endParaRPr lang="en-IN" sz="2000" b="1" dirty="0" smtClean="0"/>
          </a:p>
          <a:p>
            <a:pPr>
              <a:buNone/>
            </a:pPr>
            <a:r>
              <a:rPr lang="en-IN" sz="2000" b="1" dirty="0" smtClean="0"/>
              <a:t>                                                                     ROC CURVE FOR ANOVA SCORE        </a:t>
            </a:r>
          </a:p>
          <a:p>
            <a:pPr>
              <a:buNone/>
            </a:pPr>
            <a:endParaRPr lang="en-IN" sz="2000" b="1" dirty="0" smtClean="0"/>
          </a:p>
          <a:p>
            <a:pPr>
              <a:buNone/>
            </a:pPr>
            <a:endParaRPr lang="en-IN" sz="2000" b="1" dirty="0" smtClean="0"/>
          </a:p>
          <a:p>
            <a:pPr>
              <a:buNone/>
            </a:pPr>
            <a:endParaRPr lang="en-IN" sz="2000" b="1" dirty="0" smtClean="0"/>
          </a:p>
          <a:p>
            <a:endParaRPr lang="en-US" sz="2000" dirty="0"/>
          </a:p>
        </p:txBody>
      </p:sp>
      <p:sp>
        <p:nvSpPr>
          <p:cNvPr id="4" name="Slide Number Placeholder 3"/>
          <p:cNvSpPr>
            <a:spLocks noGrp="1"/>
          </p:cNvSpPr>
          <p:nvPr>
            <p:ph type="sldNum" idx="10"/>
          </p:nvPr>
        </p:nvSpPr>
        <p:spPr/>
        <p:txBody>
          <a:bodyPr/>
          <a:lstStyle/>
          <a:p>
            <a:pPr>
              <a:defRPr/>
            </a:pPr>
            <a:fld id="{9D2B33C2-A734-4AB5-AC6D-A69A02FE3E9B}" type="slidenum">
              <a:rPr lang="en-GB" altLang="en-US" smtClean="0"/>
              <a:pPr>
                <a:defRPr/>
              </a:pPr>
              <a:t>17</a:t>
            </a:fld>
            <a:endParaRPr lang="en-US" altLang="en-US"/>
          </a:p>
        </p:txBody>
      </p:sp>
      <p:pic>
        <p:nvPicPr>
          <p:cNvPr id="5" name="Picture 4" descr="download (12).png"/>
          <p:cNvPicPr>
            <a:picLocks noChangeAspect="1"/>
          </p:cNvPicPr>
          <p:nvPr/>
        </p:nvPicPr>
        <p:blipFill>
          <a:blip r:embed="rId2"/>
          <a:stretch>
            <a:fillRect/>
          </a:stretch>
        </p:blipFill>
        <p:spPr>
          <a:xfrm>
            <a:off x="1143000" y="1905000"/>
            <a:ext cx="2971800" cy="2264228"/>
          </a:xfrm>
          <a:prstGeom prst="rect">
            <a:avLst/>
          </a:prstGeom>
        </p:spPr>
      </p:pic>
      <p:cxnSp>
        <p:nvCxnSpPr>
          <p:cNvPr id="7" name="Straight Arrow Connector 6"/>
          <p:cNvCxnSpPr/>
          <p:nvPr/>
        </p:nvCxnSpPr>
        <p:spPr>
          <a:xfrm>
            <a:off x="4114800" y="3200400"/>
            <a:ext cx="762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9" name="Picture 8" descr="download (13).png"/>
          <p:cNvPicPr>
            <a:picLocks noChangeAspect="1"/>
          </p:cNvPicPr>
          <p:nvPr/>
        </p:nvPicPr>
        <p:blipFill>
          <a:blip r:embed="rId3"/>
          <a:stretch>
            <a:fillRect/>
          </a:stretch>
        </p:blipFill>
        <p:spPr>
          <a:xfrm>
            <a:off x="1295400" y="4191000"/>
            <a:ext cx="2743200" cy="2090057"/>
          </a:xfrm>
          <a:prstGeom prst="rect">
            <a:avLst/>
          </a:prstGeom>
        </p:spPr>
      </p:pic>
      <p:cxnSp>
        <p:nvCxnSpPr>
          <p:cNvPr id="11" name="Straight Arrow Connector 10"/>
          <p:cNvCxnSpPr/>
          <p:nvPr/>
        </p:nvCxnSpPr>
        <p:spPr>
          <a:xfrm>
            <a:off x="3962400" y="5105400"/>
            <a:ext cx="8382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593367"/>
            <a:ext cx="8520600" cy="702033"/>
          </a:xfrm>
        </p:spPr>
        <p:txBody>
          <a:bodyPr/>
          <a:lstStyle/>
          <a:p>
            <a:pPr algn="ctr"/>
            <a:r>
              <a:rPr lang="en-US" sz="2000" b="1" dirty="0" smtClean="0"/>
              <a:t>5. COMPARATIVE  CHART ON NORMAL AND SCORE FOR MACHINE LEARNING MODELS</a:t>
            </a:r>
            <a:endParaRPr lang="en-US" sz="2000" b="1" dirty="0"/>
          </a:p>
        </p:txBody>
      </p:sp>
      <p:sp>
        <p:nvSpPr>
          <p:cNvPr id="3" name="Text Placeholder 2"/>
          <p:cNvSpPr>
            <a:spLocks noGrp="1"/>
          </p:cNvSpPr>
          <p:nvPr>
            <p:ph type="body" idx="1"/>
          </p:nvPr>
        </p:nvSpPr>
        <p:spPr>
          <a:xfrm>
            <a:off x="76200" y="1295400"/>
            <a:ext cx="9067800" cy="5029200"/>
          </a:xfrm>
        </p:spPr>
        <p:txBody>
          <a:bodyPr/>
          <a:lstStyle/>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b="1" dirty="0" smtClean="0"/>
              <a:t>ANOVA SCORE:</a:t>
            </a:r>
          </a:p>
          <a:p>
            <a:pPr>
              <a:buNone/>
            </a:pPr>
            <a:endParaRPr lang="en-US" b="1" dirty="0"/>
          </a:p>
        </p:txBody>
      </p:sp>
      <p:sp>
        <p:nvSpPr>
          <p:cNvPr id="4" name="Slide Number Placeholder 3"/>
          <p:cNvSpPr>
            <a:spLocks noGrp="1"/>
          </p:cNvSpPr>
          <p:nvPr>
            <p:ph type="sldNum" idx="10"/>
          </p:nvPr>
        </p:nvSpPr>
        <p:spPr/>
        <p:txBody>
          <a:bodyPr/>
          <a:lstStyle/>
          <a:p>
            <a:pPr>
              <a:defRPr/>
            </a:pPr>
            <a:fld id="{9D2B33C2-A734-4AB5-AC6D-A69A02FE3E9B}" type="slidenum">
              <a:rPr lang="en-GB" altLang="en-US" smtClean="0"/>
              <a:pPr>
                <a:defRPr/>
              </a:pPr>
              <a:t>18</a:t>
            </a:fld>
            <a:endParaRPr lang="en-US" altLang="en-US"/>
          </a:p>
        </p:txBody>
      </p:sp>
      <p:pic>
        <p:nvPicPr>
          <p:cNvPr id="5" name="Picture 4" descr="download (15).png"/>
          <p:cNvPicPr>
            <a:picLocks noChangeAspect="1"/>
          </p:cNvPicPr>
          <p:nvPr/>
        </p:nvPicPr>
        <p:blipFill>
          <a:blip r:embed="rId2"/>
          <a:stretch>
            <a:fillRect/>
          </a:stretch>
        </p:blipFill>
        <p:spPr>
          <a:xfrm>
            <a:off x="152400" y="1371601"/>
            <a:ext cx="3704406" cy="2438399"/>
          </a:xfrm>
          <a:prstGeom prst="rect">
            <a:avLst/>
          </a:prstGeom>
        </p:spPr>
      </p:pic>
      <p:pic>
        <p:nvPicPr>
          <p:cNvPr id="6" name="Picture 5" descr="download (16).png"/>
          <p:cNvPicPr>
            <a:picLocks noChangeAspect="1"/>
          </p:cNvPicPr>
          <p:nvPr/>
        </p:nvPicPr>
        <p:blipFill>
          <a:blip r:embed="rId3"/>
          <a:stretch>
            <a:fillRect/>
          </a:stretch>
        </p:blipFill>
        <p:spPr>
          <a:xfrm>
            <a:off x="228600" y="4191000"/>
            <a:ext cx="3951174" cy="2132683"/>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200" y="685800"/>
            <a:ext cx="8915400" cy="5562600"/>
          </a:xfrm>
        </p:spPr>
        <p:txBody>
          <a:bodyPr/>
          <a:lstStyle/>
          <a:p>
            <a:pPr>
              <a:buNone/>
            </a:pPr>
            <a:r>
              <a:rPr lang="en-US" sz="2000" b="1" dirty="0" smtClean="0"/>
              <a:t>Results Table for </a:t>
            </a:r>
            <a:r>
              <a:rPr lang="en-US" sz="2000" b="1" dirty="0" smtClean="0"/>
              <a:t>models based on confusion matrix :</a:t>
            </a:r>
          </a:p>
          <a:p>
            <a:pPr>
              <a:buNone/>
            </a:pPr>
            <a:r>
              <a:rPr lang="en-US" sz="2000" dirty="0" smtClean="0"/>
              <a:t/>
            </a:r>
            <a:br>
              <a:rPr lang="en-US" sz="2000" dirty="0" smtClean="0"/>
            </a:br>
            <a:endParaRPr lang="en-US" sz="2000"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a:buNone/>
            </a:pPr>
            <a:r>
              <a:rPr lang="en-US" sz="2000" b="1" dirty="0" smtClean="0"/>
              <a:t>Results Table for models based on ANOVA Score </a:t>
            </a:r>
            <a:r>
              <a:rPr lang="en-US" sz="2000" b="1" dirty="0" smtClean="0"/>
              <a:t>:</a:t>
            </a:r>
          </a:p>
          <a:p>
            <a:pPr>
              <a:buNone/>
            </a:pPr>
            <a:endParaRPr lang="en-US" sz="2000" dirty="0" smtClean="0"/>
          </a:p>
          <a:p>
            <a:pPr>
              <a:buNone/>
            </a:pPr>
            <a:endParaRPr lang="en-US" dirty="0" smtClean="0"/>
          </a:p>
        </p:txBody>
      </p:sp>
      <p:sp>
        <p:nvSpPr>
          <p:cNvPr id="4" name="Slide Number Placeholder 3"/>
          <p:cNvSpPr>
            <a:spLocks noGrp="1"/>
          </p:cNvSpPr>
          <p:nvPr>
            <p:ph type="sldNum" idx="10"/>
          </p:nvPr>
        </p:nvSpPr>
        <p:spPr/>
        <p:txBody>
          <a:bodyPr/>
          <a:lstStyle/>
          <a:p>
            <a:pPr>
              <a:defRPr/>
            </a:pPr>
            <a:fld id="{9D2B33C2-A734-4AB5-AC6D-A69A02FE3E9B}" type="slidenum">
              <a:rPr lang="en-GB" altLang="en-US" smtClean="0"/>
              <a:pPr>
                <a:defRPr/>
              </a:pPr>
              <a:t>19</a:t>
            </a:fld>
            <a:endParaRPr lang="en-US" altLang="en-US"/>
          </a:p>
        </p:txBody>
      </p:sp>
      <p:pic>
        <p:nvPicPr>
          <p:cNvPr id="3074" name="Picture 2"/>
          <p:cNvPicPr>
            <a:picLocks noChangeAspect="1" noChangeArrowheads="1"/>
          </p:cNvPicPr>
          <p:nvPr/>
        </p:nvPicPr>
        <p:blipFill>
          <a:blip r:embed="rId2"/>
          <a:srcRect/>
          <a:stretch>
            <a:fillRect/>
          </a:stretch>
        </p:blipFill>
        <p:spPr bwMode="auto">
          <a:xfrm>
            <a:off x="152400" y="1219200"/>
            <a:ext cx="4191001" cy="2178217"/>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381000" y="3809999"/>
            <a:ext cx="4267200" cy="231880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xmlns="" id="{71E0879D-7E21-4A23-9A8B-B479DC80AC32}"/>
              </a:ext>
            </a:extLst>
          </p:cNvPr>
          <p:cNvSpPr txBox="1">
            <a:spLocks noGrp="1"/>
          </p:cNvSpPr>
          <p:nvPr>
            <p:ph type="title"/>
          </p:nvPr>
        </p:nvSpPr>
        <p:spPr/>
        <p:txBody>
          <a:bodyPr/>
          <a:lstStyle/>
          <a:p>
            <a:pPr algn="ctr" eaLnBrk="1" hangingPunct="1">
              <a:spcBef>
                <a:spcPct val="0"/>
              </a:spcBef>
              <a:spcAft>
                <a:spcPct val="0"/>
              </a:spcAft>
            </a:pPr>
            <a:r>
              <a:rPr lang="en-IN" altLang="en-US" sz="2400" b="1" dirty="0" smtClean="0">
                <a:cs typeface="Archivo Narrow" charset="0"/>
                <a:sym typeface="Archivo Narrow" charset="0"/>
              </a:rPr>
              <a:t>1.AIM OF THE PROJECT</a:t>
            </a:r>
            <a:endParaRPr lang="en-IN" altLang="en-US" sz="2400" b="1" dirty="0">
              <a:cs typeface="Archivo Narrow" charset="0"/>
              <a:sym typeface="Archivo Narrow" charset="0"/>
            </a:endParaRPr>
          </a:p>
        </p:txBody>
      </p:sp>
      <p:sp>
        <p:nvSpPr>
          <p:cNvPr id="43011" name="Text Placeholder 2">
            <a:extLst>
              <a:ext uri="{FF2B5EF4-FFF2-40B4-BE49-F238E27FC236}">
                <a16:creationId xmlns:a16="http://schemas.microsoft.com/office/drawing/2014/main" xmlns="" id="{3AD6D7C1-B9E5-44A7-B0FF-E89714B35297}"/>
              </a:ext>
            </a:extLst>
          </p:cNvPr>
          <p:cNvSpPr txBox="1">
            <a:spLocks noGrp="1"/>
          </p:cNvSpPr>
          <p:nvPr>
            <p:ph type="body" idx="1"/>
          </p:nvPr>
        </p:nvSpPr>
        <p:spPr>
          <a:xfrm>
            <a:off x="381000" y="1295400"/>
            <a:ext cx="8520600" cy="5029200"/>
          </a:xfrm>
        </p:spPr>
        <p:txBody>
          <a:bodyPr/>
          <a:lstStyle/>
          <a:p>
            <a:pPr marL="88900" indent="0" algn="just" eaLnBrk="1" hangingPunct="1">
              <a:lnSpc>
                <a:spcPct val="150000"/>
              </a:lnSpc>
              <a:spcBef>
                <a:spcPct val="0"/>
              </a:spcBef>
              <a:spcAft>
                <a:spcPct val="0"/>
              </a:spcAft>
              <a:buFont typeface="Arial" pitchFamily="34" charset="0"/>
              <a:buChar char="•"/>
            </a:pPr>
            <a:r>
              <a:rPr lang="en-US" sz="2000" dirty="0" smtClean="0"/>
              <a:t>Credit Card Frauds are the cases of using someone else's credit cards for financial transactions without the information of the card owner. Credit Cards were made available </a:t>
            </a:r>
            <a:r>
              <a:rPr lang="en-US" sz="2000" dirty="0" smtClean="0"/>
              <a:t>in order </a:t>
            </a:r>
            <a:r>
              <a:rPr lang="en-US" sz="2000" dirty="0" smtClean="0"/>
              <a:t>for the people to increase their buying power, it is an agreement with your bank that lets the user use the money lended by the bank in exchange for the repayment of this lended money on the due date or incur interest charges</a:t>
            </a:r>
            <a:r>
              <a:rPr lang="en-US" sz="2000" dirty="0" smtClean="0"/>
              <a:t>.</a:t>
            </a:r>
            <a:r>
              <a:rPr lang="en-US" sz="2000" dirty="0" smtClean="0"/>
              <a:t> As all the things in the nature are binary, cases of credit card frauds has also achieved high numbers.  Thus, building automated models for such a rising problem statement is necessary and AI - ML is the key for </a:t>
            </a:r>
            <a:r>
              <a:rPr lang="en-US" sz="2000" dirty="0" smtClean="0"/>
              <a:t>it.</a:t>
            </a:r>
          </a:p>
          <a:p>
            <a:pPr marL="88900" indent="0" algn="just" eaLnBrk="1" hangingPunct="1">
              <a:lnSpc>
                <a:spcPct val="150000"/>
              </a:lnSpc>
              <a:spcBef>
                <a:spcPct val="0"/>
              </a:spcBef>
              <a:spcAft>
                <a:spcPct val="0"/>
              </a:spcAft>
              <a:buFont typeface="Arial" pitchFamily="34" charset="0"/>
              <a:buChar char="•"/>
            </a:pPr>
            <a:r>
              <a:rPr lang="en-US" sz="2000" dirty="0" smtClean="0"/>
              <a:t>To classify whether a credit card transaction is </a:t>
            </a:r>
            <a:r>
              <a:rPr lang="en-US" sz="2000" dirty="0" err="1" smtClean="0"/>
              <a:t>fradulent</a:t>
            </a:r>
            <a:r>
              <a:rPr lang="en-US" sz="2000" dirty="0" smtClean="0"/>
              <a:t> or genuine and handle unbalanced dataset</a:t>
            </a:r>
            <a:r>
              <a:rPr lang="en-US" sz="2000" dirty="0" smtClean="0"/>
              <a:t>.</a:t>
            </a:r>
          </a:p>
          <a:p>
            <a:r>
              <a:rPr lang="en-US" sz="2000" dirty="0" smtClean="0"/>
              <a:t>It is </a:t>
            </a:r>
            <a:r>
              <a:rPr lang="en-US" sz="2000" dirty="0" smtClean="0"/>
              <a:t>a </a:t>
            </a:r>
            <a:r>
              <a:rPr lang="en-US" sz="2000" b="1" dirty="0" smtClean="0"/>
              <a:t> </a:t>
            </a:r>
            <a:r>
              <a:rPr lang="en-US" sz="2000" dirty="0" smtClean="0"/>
              <a:t>classification</a:t>
            </a:r>
            <a:r>
              <a:rPr lang="en-US" sz="2000" dirty="0" smtClean="0"/>
              <a:t> problem with highly unbalanced data.</a:t>
            </a:r>
          </a:p>
          <a:p>
            <a:pPr>
              <a:buNone/>
            </a:pPr>
            <a:r>
              <a:rPr lang="en-US" sz="2000" dirty="0" smtClean="0"/>
              <a:t/>
            </a:r>
            <a:br>
              <a:rPr lang="en-US" sz="2000" dirty="0" smtClean="0"/>
            </a:br>
            <a:endParaRPr lang="en-US" sz="2000" dirty="0" smtClean="0"/>
          </a:p>
          <a:p>
            <a:pPr marL="88900" indent="0" algn="just" eaLnBrk="1" hangingPunct="1">
              <a:lnSpc>
                <a:spcPct val="150000"/>
              </a:lnSpc>
              <a:spcBef>
                <a:spcPct val="0"/>
              </a:spcBef>
              <a:spcAft>
                <a:spcPct val="0"/>
              </a:spcAft>
              <a:buFont typeface="Arial" pitchFamily="34" charset="0"/>
              <a:buChar char="•"/>
            </a:pPr>
            <a:endParaRPr lang="en-IN" altLang="en-US" sz="2000" dirty="0">
              <a:cs typeface="Archivo Narrow" charset="0"/>
              <a:sym typeface="Archivo Narrow" charset="0"/>
            </a:endParaRPr>
          </a:p>
        </p:txBody>
      </p:sp>
      <p:sp>
        <p:nvSpPr>
          <p:cNvPr id="2" name="Slide Number Placeholder 1">
            <a:extLst>
              <a:ext uri="{FF2B5EF4-FFF2-40B4-BE49-F238E27FC236}">
                <a16:creationId xmlns:a16="http://schemas.microsoft.com/office/drawing/2014/main" xmlns="" id="{E5AF1940-A243-4526-83EE-AF8D3FC0AFB8}"/>
              </a:ext>
            </a:extLst>
          </p:cNvPr>
          <p:cNvSpPr>
            <a:spLocks noGrp="1"/>
          </p:cNvSpPr>
          <p:nvPr>
            <p:ph type="sldNum" idx="10"/>
          </p:nvPr>
        </p:nvSpPr>
        <p:spPr/>
        <p:txBody>
          <a:bodyPr/>
          <a:lstStyle/>
          <a:p>
            <a:pPr>
              <a:defRPr/>
            </a:pPr>
            <a:fld id="{9D2B33C2-A734-4AB5-AC6D-A69A02FE3E9B}" type="slidenum">
              <a:rPr lang="en-GB" altLang="en-US" sz="1600" smtClean="0">
                <a:solidFill>
                  <a:schemeClr val="bg1"/>
                </a:solidFill>
                <a:latin typeface="Times New Roman" panose="02020603050405020304" pitchFamily="18" charset="0"/>
                <a:cs typeface="Times New Roman" panose="02020603050405020304" pitchFamily="18" charset="0"/>
              </a:rPr>
              <a:pPr>
                <a:defRPr/>
              </a:pPr>
              <a:t>2</a:t>
            </a:fld>
            <a:endParaRPr lang="en-US" altLang="en-US" sz="160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593367"/>
            <a:ext cx="8520600" cy="397233"/>
          </a:xfrm>
        </p:spPr>
        <p:txBody>
          <a:bodyPr/>
          <a:lstStyle/>
          <a:p>
            <a:pPr algn="ctr"/>
            <a:r>
              <a:rPr lang="en-US" sz="1800" b="1" dirty="0" smtClean="0"/>
              <a:t>ISOLATION FOREST </a:t>
            </a:r>
            <a:endParaRPr lang="en-US" sz="1800" b="1" dirty="0"/>
          </a:p>
        </p:txBody>
      </p:sp>
      <p:sp>
        <p:nvSpPr>
          <p:cNvPr id="3" name="Text Placeholder 2"/>
          <p:cNvSpPr>
            <a:spLocks noGrp="1"/>
          </p:cNvSpPr>
          <p:nvPr>
            <p:ph type="body" idx="1"/>
          </p:nvPr>
        </p:nvSpPr>
        <p:spPr>
          <a:xfrm>
            <a:off x="311700" y="1066800"/>
            <a:ext cx="8520600" cy="5181600"/>
          </a:xfrm>
        </p:spPr>
        <p:txBody>
          <a:bodyPr/>
          <a:lstStyle/>
          <a:p>
            <a:pPr algn="just"/>
            <a:r>
              <a:rPr lang="en-US" sz="2000" dirty="0" smtClean="0"/>
              <a:t>Isolation Forest detects anomalies using binary trees. The algorithm has a linear time complexity and a </a:t>
            </a:r>
            <a:r>
              <a:rPr lang="en-US" sz="2000" dirty="0" smtClean="0"/>
              <a:t>low memory </a:t>
            </a:r>
            <a:r>
              <a:rPr lang="en-US" sz="2000" dirty="0" smtClean="0"/>
              <a:t>requirement, which works well with high-volume data</a:t>
            </a:r>
            <a:r>
              <a:rPr lang="en-US" sz="2000" dirty="0" smtClean="0"/>
              <a:t>.</a:t>
            </a:r>
          </a:p>
          <a:p>
            <a:pPr algn="just"/>
            <a:endParaRPr lang="en-US" sz="2000" dirty="0" smtClean="0"/>
          </a:p>
          <a:p>
            <a:pPr algn="just"/>
            <a:endParaRPr lang="en-US" sz="2000" dirty="0" smtClean="0"/>
          </a:p>
        </p:txBody>
      </p:sp>
      <p:sp>
        <p:nvSpPr>
          <p:cNvPr id="4" name="Slide Number Placeholder 3"/>
          <p:cNvSpPr>
            <a:spLocks noGrp="1"/>
          </p:cNvSpPr>
          <p:nvPr>
            <p:ph type="sldNum" idx="10"/>
          </p:nvPr>
        </p:nvSpPr>
        <p:spPr/>
        <p:txBody>
          <a:bodyPr/>
          <a:lstStyle/>
          <a:p>
            <a:pPr>
              <a:defRPr/>
            </a:pPr>
            <a:fld id="{9D2B33C2-A734-4AB5-AC6D-A69A02FE3E9B}" type="slidenum">
              <a:rPr lang="en-GB" altLang="en-US" smtClean="0"/>
              <a:pPr>
                <a:defRPr/>
              </a:pPr>
              <a:t>20</a:t>
            </a:fld>
            <a:endParaRPr lang="en-US" altLang="en-US"/>
          </a:p>
        </p:txBody>
      </p:sp>
      <p:pic>
        <p:nvPicPr>
          <p:cNvPr id="2050" name="Picture 2"/>
          <p:cNvPicPr>
            <a:picLocks noChangeAspect="1" noChangeArrowheads="1"/>
          </p:cNvPicPr>
          <p:nvPr/>
        </p:nvPicPr>
        <p:blipFill>
          <a:blip r:embed="rId2"/>
          <a:srcRect/>
          <a:stretch>
            <a:fillRect/>
          </a:stretch>
        </p:blipFill>
        <p:spPr bwMode="auto">
          <a:xfrm>
            <a:off x="762000" y="2286000"/>
            <a:ext cx="4648201" cy="147100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8520600" cy="533400"/>
          </a:xfrm>
        </p:spPr>
        <p:txBody>
          <a:bodyPr/>
          <a:lstStyle/>
          <a:p>
            <a:pPr algn="ctr"/>
            <a:r>
              <a:rPr lang="en-US" sz="1800" b="1" dirty="0" smtClean="0"/>
              <a:t>LOCAL OUTLIER  FACTOR</a:t>
            </a:r>
            <a:endParaRPr lang="en-US" sz="1800" b="1" dirty="0"/>
          </a:p>
        </p:txBody>
      </p:sp>
      <p:sp>
        <p:nvSpPr>
          <p:cNvPr id="3" name="Text Placeholder 2"/>
          <p:cNvSpPr>
            <a:spLocks noGrp="1"/>
          </p:cNvSpPr>
          <p:nvPr>
            <p:ph type="body" idx="1"/>
          </p:nvPr>
        </p:nvSpPr>
        <p:spPr>
          <a:xfrm>
            <a:off x="381000" y="1143000"/>
            <a:ext cx="8520600" cy="5181600"/>
          </a:xfrm>
        </p:spPr>
        <p:txBody>
          <a:bodyPr/>
          <a:lstStyle/>
          <a:p>
            <a:pPr algn="just"/>
            <a:r>
              <a:rPr lang="en-US" sz="2000" dirty="0" smtClean="0"/>
              <a:t>The Local Outlier Factor (LOF) algorithm is an unsupervised anomaly detection method which computes the local density deviation of a given data point with respect to its neighbors</a:t>
            </a:r>
            <a:r>
              <a:rPr lang="en-US" sz="2000" dirty="0" smtClean="0"/>
              <a:t>.</a:t>
            </a:r>
          </a:p>
          <a:p>
            <a:pPr algn="just"/>
            <a:endParaRPr lang="en-US" sz="2000" dirty="0"/>
          </a:p>
        </p:txBody>
      </p:sp>
      <p:sp>
        <p:nvSpPr>
          <p:cNvPr id="4" name="Slide Number Placeholder 3"/>
          <p:cNvSpPr>
            <a:spLocks noGrp="1"/>
          </p:cNvSpPr>
          <p:nvPr>
            <p:ph type="sldNum" idx="10"/>
          </p:nvPr>
        </p:nvSpPr>
        <p:spPr/>
        <p:txBody>
          <a:bodyPr/>
          <a:lstStyle/>
          <a:p>
            <a:pPr>
              <a:defRPr/>
            </a:pPr>
            <a:fld id="{9D2B33C2-A734-4AB5-AC6D-A69A02FE3E9B}" type="slidenum">
              <a:rPr lang="en-GB" altLang="en-US" smtClean="0"/>
              <a:pPr>
                <a:defRPr/>
              </a:pPr>
              <a:t>21</a:t>
            </a:fld>
            <a:endParaRPr lang="en-US" altLang="en-US"/>
          </a:p>
        </p:txBody>
      </p:sp>
      <p:pic>
        <p:nvPicPr>
          <p:cNvPr id="5" name="Picture 4" descr="download (14).png"/>
          <p:cNvPicPr>
            <a:picLocks noChangeAspect="1"/>
          </p:cNvPicPr>
          <p:nvPr/>
        </p:nvPicPr>
        <p:blipFill>
          <a:blip r:embed="rId2"/>
          <a:stretch>
            <a:fillRect/>
          </a:stretch>
        </p:blipFill>
        <p:spPr>
          <a:xfrm>
            <a:off x="1143000" y="2286000"/>
            <a:ext cx="2667000" cy="3998789"/>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400" b="1" dirty="0" smtClean="0"/>
              <a:t>6. CONCLUSION</a:t>
            </a:r>
            <a:endParaRPr lang="en-US" sz="2400" b="1" dirty="0"/>
          </a:p>
        </p:txBody>
      </p:sp>
      <p:sp>
        <p:nvSpPr>
          <p:cNvPr id="3" name="Text Placeholder 2"/>
          <p:cNvSpPr>
            <a:spLocks noGrp="1"/>
          </p:cNvSpPr>
          <p:nvPr>
            <p:ph type="body" idx="1"/>
          </p:nvPr>
        </p:nvSpPr>
        <p:spPr/>
        <p:txBody>
          <a:bodyPr/>
          <a:lstStyle/>
          <a:p>
            <a:pPr algn="just"/>
            <a:r>
              <a:rPr lang="en-US" sz="2000" dirty="0" smtClean="0"/>
              <a:t>This is a great dataset to learn about classification problem with unbalanced data.</a:t>
            </a:r>
          </a:p>
          <a:p>
            <a:pPr algn="just"/>
            <a:r>
              <a:rPr lang="en-US" sz="2000" dirty="0" smtClean="0"/>
              <a:t>As the features are disguised, feature selection cannot be assisted based on the domain knowledge of the topic. Statistical tests hold the complete importance to select features for modeling.</a:t>
            </a:r>
          </a:p>
          <a:p>
            <a:pPr algn="just"/>
            <a:r>
              <a:rPr lang="en-US" sz="2000" dirty="0" smtClean="0"/>
              <a:t>Due to the use of SMOTE analysis for balancing the data, the models trained on this synthetic data cannot be evaluated using accuracy. Hence, we resort to Cross Validation Score and ROC-AUC Score for model evaluation</a:t>
            </a:r>
            <a:r>
              <a:rPr lang="en-US" sz="2000" dirty="0" smtClean="0"/>
              <a:t>.</a:t>
            </a:r>
          </a:p>
          <a:p>
            <a:pPr algn="just"/>
            <a:r>
              <a:rPr lang="en-US" sz="2000" dirty="0" smtClean="0"/>
              <a:t>In this K-Nearest Neighbors is the best </a:t>
            </a:r>
            <a:r>
              <a:rPr lang="en-US" sz="2000" dirty="0" err="1" smtClean="0"/>
              <a:t>algorithim</a:t>
            </a:r>
            <a:r>
              <a:rPr lang="en-US" sz="2000" dirty="0" smtClean="0"/>
              <a:t>  based on confusion matrix(Cross Validation Score=99.34%, ROC AUC Score=97.63,F1 Score=97% and based on ANOVA Score(Cross </a:t>
            </a:r>
            <a:r>
              <a:rPr lang="en-US" sz="2000" dirty="0" smtClean="0"/>
              <a:t>Validation </a:t>
            </a:r>
            <a:r>
              <a:rPr lang="en-US" sz="2000" dirty="0" smtClean="0"/>
              <a:t>Score=99.54%,                </a:t>
            </a:r>
            <a:endParaRPr lang="en-US" sz="2000" dirty="0" smtClean="0"/>
          </a:p>
          <a:p>
            <a:pPr>
              <a:buNone/>
            </a:pPr>
            <a:r>
              <a:rPr lang="en-US" sz="2000" dirty="0" smtClean="0"/>
              <a:t>      ROC </a:t>
            </a:r>
            <a:r>
              <a:rPr lang="en-US" sz="2000" dirty="0" smtClean="0"/>
              <a:t>AUC </a:t>
            </a:r>
            <a:r>
              <a:rPr lang="en-US" sz="2000" dirty="0" smtClean="0"/>
              <a:t>Score=98.47%, F1 Score=97%)</a:t>
            </a:r>
          </a:p>
        </p:txBody>
      </p:sp>
      <p:sp>
        <p:nvSpPr>
          <p:cNvPr id="4" name="Slide Number Placeholder 3"/>
          <p:cNvSpPr>
            <a:spLocks noGrp="1"/>
          </p:cNvSpPr>
          <p:nvPr>
            <p:ph type="sldNum" idx="10"/>
          </p:nvPr>
        </p:nvSpPr>
        <p:spPr/>
        <p:txBody>
          <a:bodyPr/>
          <a:lstStyle/>
          <a:p>
            <a:pPr>
              <a:defRPr/>
            </a:pPr>
            <a:fld id="{9D2B33C2-A734-4AB5-AC6D-A69A02FE3E9B}" type="slidenum">
              <a:rPr lang="en-GB" altLang="en-US" smtClean="0"/>
              <a:pPr>
                <a:defRPr/>
              </a:pPr>
              <a:t>22</a:t>
            </a:fld>
            <a:endParaRPr lang="en-US"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0"/>
          </p:nvPr>
        </p:nvSpPr>
        <p:spPr/>
        <p:txBody>
          <a:bodyPr/>
          <a:lstStyle/>
          <a:p>
            <a:pPr>
              <a:defRPr/>
            </a:pPr>
            <a:fld id="{9D2B33C2-A734-4AB5-AC6D-A69A02FE3E9B}" type="slidenum">
              <a:rPr lang="en-GB" altLang="en-US" smtClean="0"/>
              <a:pPr>
                <a:defRPr/>
              </a:pPr>
              <a:t>23</a:t>
            </a:fld>
            <a:endParaRPr lang="en-US" altLang="en-US"/>
          </a:p>
        </p:txBody>
      </p:sp>
      <p:pic>
        <p:nvPicPr>
          <p:cNvPr id="2051" name="Picture 3"/>
          <p:cNvPicPr>
            <a:picLocks noChangeAspect="1" noChangeArrowheads="1"/>
          </p:cNvPicPr>
          <p:nvPr/>
        </p:nvPicPr>
        <p:blipFill>
          <a:blip r:embed="rId2"/>
          <a:srcRect/>
          <a:stretch>
            <a:fillRect/>
          </a:stretch>
        </p:blipFill>
        <p:spPr bwMode="auto">
          <a:xfrm>
            <a:off x="1371600" y="1524000"/>
            <a:ext cx="6288262" cy="34385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IN" sz="2400" b="1" dirty="0" smtClean="0"/>
              <a:t>2. </a:t>
            </a:r>
            <a:r>
              <a:rPr lang="en-US" sz="2400" b="1" dirty="0" smtClean="0"/>
              <a:t>DATASET USED &amp; DESCRIPTION OF DATASET</a:t>
            </a:r>
            <a:r>
              <a:rPr lang="en-US" sz="1600" dirty="0" smtClean="0"/>
              <a:t/>
            </a:r>
            <a:br>
              <a:rPr lang="en-US" sz="1600" dirty="0" smtClean="0"/>
            </a:br>
            <a:endParaRPr lang="en-US" sz="1600" dirty="0"/>
          </a:p>
        </p:txBody>
      </p:sp>
      <p:sp>
        <p:nvSpPr>
          <p:cNvPr id="3" name="Text Placeholder 2"/>
          <p:cNvSpPr>
            <a:spLocks noGrp="1"/>
          </p:cNvSpPr>
          <p:nvPr>
            <p:ph type="body" idx="1"/>
          </p:nvPr>
        </p:nvSpPr>
        <p:spPr/>
        <p:txBody>
          <a:bodyPr/>
          <a:lstStyle/>
          <a:p>
            <a:r>
              <a:rPr lang="en-US" sz="2000" dirty="0" smtClean="0"/>
              <a:t>The dataset used for this project is the "</a:t>
            </a:r>
            <a:r>
              <a:rPr lang="en-US" sz="2000" dirty="0" smtClean="0"/>
              <a:t>Credit Card fraud detection" </a:t>
            </a:r>
            <a:r>
              <a:rPr lang="en-US" sz="2000" dirty="0" smtClean="0"/>
              <a:t>dataset, which can be found on </a:t>
            </a:r>
            <a:r>
              <a:rPr lang="en-US" sz="2000" dirty="0" err="1" smtClean="0"/>
              <a:t>Kaggle</a:t>
            </a:r>
            <a:r>
              <a:rPr lang="en-US" sz="2000" dirty="0" smtClean="0"/>
              <a:t> at the following link: </a:t>
            </a:r>
            <a:r>
              <a:rPr lang="en-US" sz="2000" dirty="0" smtClean="0">
                <a:hlinkClick r:id="rId2"/>
              </a:rPr>
              <a:t>https://</a:t>
            </a:r>
            <a:r>
              <a:rPr lang="en-US" sz="2000" dirty="0" smtClean="0">
                <a:hlinkClick r:id="rId2"/>
              </a:rPr>
              <a:t>www.kaggle.com/datasets/mlg-ulb/creditcardfraud</a:t>
            </a:r>
            <a:endParaRPr lang="en-US" sz="2000" dirty="0" smtClean="0"/>
          </a:p>
          <a:p>
            <a:r>
              <a:rPr lang="en-US" sz="2000" dirty="0" smtClean="0"/>
              <a:t>The dataset contains transactions made </a:t>
            </a:r>
            <a:r>
              <a:rPr lang="en-US" sz="2000" dirty="0" smtClean="0"/>
              <a:t>through  </a:t>
            </a:r>
            <a:r>
              <a:rPr lang="en-US" sz="2000" dirty="0" smtClean="0"/>
              <a:t>credit cards </a:t>
            </a:r>
            <a:r>
              <a:rPr lang="en-US" sz="2000" dirty="0" smtClean="0"/>
              <a:t>by </a:t>
            </a:r>
            <a:r>
              <a:rPr lang="en-US" sz="2000" dirty="0" smtClean="0"/>
              <a:t>European cardholders.</a:t>
            </a:r>
            <a:br>
              <a:rPr lang="en-US" sz="2000" dirty="0" smtClean="0"/>
            </a:br>
            <a:r>
              <a:rPr lang="en-US" sz="2000" dirty="0" smtClean="0"/>
              <a:t>This dataset presents transactions that occurred in two days, where we have 492 frauds out of 284,807 transactions. </a:t>
            </a:r>
          </a:p>
          <a:p>
            <a:r>
              <a:rPr lang="en-US" sz="2000" dirty="0" smtClean="0"/>
              <a:t>The dataset is highly unbalanced, the positive class (frauds) account for 0.172% of all transactions.</a:t>
            </a:r>
            <a:endParaRPr lang="en-US" sz="2000" dirty="0" smtClean="0"/>
          </a:p>
          <a:p>
            <a:r>
              <a:rPr lang="en-US" sz="2000" dirty="0" smtClean="0"/>
              <a:t>The dataset is organized into several columns, </a:t>
            </a:r>
            <a:r>
              <a:rPr lang="en-US" sz="2000" dirty="0" smtClean="0"/>
              <a:t>including V1-V28, Time, Amount, &amp; Class .</a:t>
            </a:r>
            <a:endParaRPr lang="en-US" sz="2000" dirty="0" smtClean="0"/>
          </a:p>
          <a:p>
            <a:pPr>
              <a:buNone/>
            </a:pPr>
            <a:endParaRPr lang="en-US" sz="1800" dirty="0" smtClean="0"/>
          </a:p>
          <a:p>
            <a:pPr>
              <a:buNone/>
            </a:pPr>
            <a:r>
              <a:rPr lang="en-IN" b="1" dirty="0" smtClean="0"/>
              <a:t> </a:t>
            </a:r>
            <a:endParaRPr lang="en-US" dirty="0" smtClean="0"/>
          </a:p>
          <a:p>
            <a:endParaRPr lang="en-US" dirty="0"/>
          </a:p>
        </p:txBody>
      </p:sp>
      <p:sp>
        <p:nvSpPr>
          <p:cNvPr id="4" name="Slide Number Placeholder 3"/>
          <p:cNvSpPr>
            <a:spLocks noGrp="1"/>
          </p:cNvSpPr>
          <p:nvPr>
            <p:ph type="sldNum" idx="10"/>
          </p:nvPr>
        </p:nvSpPr>
        <p:spPr/>
        <p:txBody>
          <a:bodyPr/>
          <a:lstStyle/>
          <a:p>
            <a:pPr>
              <a:defRPr/>
            </a:pPr>
            <a:fld id="{9D2B33C2-A734-4AB5-AC6D-A69A02FE3E9B}" type="slidenum">
              <a:rPr lang="en-GB" altLang="en-US" smtClean="0"/>
              <a:pPr>
                <a:defRPr/>
              </a:pPr>
              <a:t>3</a:t>
            </a:fld>
            <a:endParaRPr lang="en-US"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IN" sz="2400" b="1" dirty="0" smtClean="0"/>
              <a:t>COLUMNS IN DATASET</a:t>
            </a:r>
            <a:r>
              <a:rPr lang="en-US" dirty="0" smtClean="0"/>
              <a:t/>
            </a:r>
            <a:br>
              <a:rPr lang="en-US" dirty="0" smtClean="0"/>
            </a:br>
            <a:endParaRPr lang="en-US" dirty="0"/>
          </a:p>
        </p:txBody>
      </p:sp>
      <p:sp>
        <p:nvSpPr>
          <p:cNvPr id="3" name="Text Placeholder 2"/>
          <p:cNvSpPr>
            <a:spLocks noGrp="1"/>
          </p:cNvSpPr>
          <p:nvPr>
            <p:ph type="body" idx="1"/>
          </p:nvPr>
        </p:nvSpPr>
        <p:spPr/>
        <p:txBody>
          <a:bodyPr/>
          <a:lstStyle/>
          <a:p>
            <a:pPr algn="just"/>
            <a:r>
              <a:rPr lang="en-US" sz="2400" b="1" dirty="0" smtClean="0"/>
              <a:t>V1</a:t>
            </a:r>
            <a:r>
              <a:rPr lang="en-US" sz="2400" b="1" dirty="0" smtClean="0"/>
              <a:t>, V2, … V28 </a:t>
            </a:r>
            <a:r>
              <a:rPr lang="en-US" sz="2400" b="1" dirty="0" smtClean="0"/>
              <a:t>-</a:t>
            </a:r>
            <a:r>
              <a:rPr lang="en-US" dirty="0" smtClean="0"/>
              <a:t> </a:t>
            </a:r>
            <a:r>
              <a:rPr lang="en-US" dirty="0" smtClean="0"/>
              <a:t> </a:t>
            </a:r>
            <a:r>
              <a:rPr lang="en-US" sz="2000" dirty="0" smtClean="0"/>
              <a:t>It is </a:t>
            </a:r>
            <a:r>
              <a:rPr lang="en-US" sz="2000" dirty="0" smtClean="0"/>
              <a:t>the principal components obtained with PCA, the </a:t>
            </a:r>
            <a:r>
              <a:rPr lang="en-US" sz="2000" dirty="0" smtClean="0"/>
              <a:t>only features </a:t>
            </a:r>
            <a:r>
              <a:rPr lang="en-US" sz="2000" dirty="0" smtClean="0"/>
              <a:t>which have not been transformed with PCA are 'Time' and 'Amount</a:t>
            </a:r>
            <a:r>
              <a:rPr lang="en-US" sz="2000" dirty="0" smtClean="0"/>
              <a:t>'.</a:t>
            </a:r>
          </a:p>
          <a:p>
            <a:pPr algn="just"/>
            <a:r>
              <a:rPr lang="en-US" sz="2400" b="1" dirty="0" smtClean="0"/>
              <a:t>Time – </a:t>
            </a:r>
            <a:r>
              <a:rPr lang="en-US" sz="2000" dirty="0" smtClean="0"/>
              <a:t>It contains </a:t>
            </a:r>
            <a:r>
              <a:rPr lang="en-US" sz="2000" dirty="0" smtClean="0"/>
              <a:t>the seconds elapsed between each transaction and the first transaction in the dataset. </a:t>
            </a:r>
            <a:endParaRPr lang="en-US" dirty="0" smtClean="0"/>
          </a:p>
          <a:p>
            <a:pPr algn="just"/>
            <a:r>
              <a:rPr lang="en-US" sz="2400" b="1" dirty="0" smtClean="0"/>
              <a:t>Amount -</a:t>
            </a:r>
            <a:r>
              <a:rPr lang="en-US" sz="2400" dirty="0" smtClean="0"/>
              <a:t> </a:t>
            </a:r>
            <a:r>
              <a:rPr lang="en-US" sz="2000" dirty="0" smtClean="0"/>
              <a:t>It  </a:t>
            </a:r>
            <a:r>
              <a:rPr lang="en-US" sz="2000" dirty="0" smtClean="0"/>
              <a:t>is the transaction Amount, this feature can be used for example-dependant cost-sensitive learning</a:t>
            </a:r>
            <a:r>
              <a:rPr lang="en-US" sz="2000" dirty="0" smtClean="0"/>
              <a:t>.</a:t>
            </a:r>
          </a:p>
          <a:p>
            <a:pPr algn="just"/>
            <a:r>
              <a:rPr lang="en-US" sz="2400" b="1" dirty="0" smtClean="0"/>
              <a:t>Class - </a:t>
            </a:r>
            <a:r>
              <a:rPr lang="en-US" sz="2000" dirty="0" smtClean="0"/>
              <a:t>It </a:t>
            </a:r>
            <a:r>
              <a:rPr lang="en-US" sz="2000" dirty="0" smtClean="0"/>
              <a:t>is </a:t>
            </a:r>
            <a:r>
              <a:rPr lang="en-US" sz="2000" dirty="0" smtClean="0"/>
              <a:t>the response variable and it takes value 1 in case of fraud and 0 otherwise.</a:t>
            </a:r>
            <a:endParaRPr lang="en-US" sz="2800" b="1" dirty="0"/>
          </a:p>
        </p:txBody>
      </p:sp>
      <p:sp>
        <p:nvSpPr>
          <p:cNvPr id="4" name="Slide Number Placeholder 3"/>
          <p:cNvSpPr>
            <a:spLocks noGrp="1"/>
          </p:cNvSpPr>
          <p:nvPr>
            <p:ph type="sldNum" idx="10"/>
          </p:nvPr>
        </p:nvSpPr>
        <p:spPr/>
        <p:txBody>
          <a:bodyPr/>
          <a:lstStyle/>
          <a:p>
            <a:pPr>
              <a:defRPr/>
            </a:pPr>
            <a:fld id="{9D2B33C2-A734-4AB5-AC6D-A69A02FE3E9B}" type="slidenum">
              <a:rPr lang="en-GB" altLang="en-US" smtClean="0"/>
              <a:pPr>
                <a:defRPr/>
              </a:pPr>
              <a:t>4</a:t>
            </a:fld>
            <a:endParaRPr lang="en-US"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400" b="1" dirty="0" smtClean="0"/>
              <a:t>SUMMARY OF THE DATA SET</a:t>
            </a:r>
            <a:endParaRPr lang="en-US" sz="2400" b="1" dirty="0"/>
          </a:p>
        </p:txBody>
      </p:sp>
      <p:sp>
        <p:nvSpPr>
          <p:cNvPr id="3" name="Text Placeholder 2"/>
          <p:cNvSpPr>
            <a:spLocks noGrp="1"/>
          </p:cNvSpPr>
          <p:nvPr>
            <p:ph type="body" idx="1"/>
          </p:nvPr>
        </p:nvSpPr>
        <p:spPr/>
        <p:txBody>
          <a:bodyPr/>
          <a:lstStyle/>
          <a:p>
            <a:pPr algn="just"/>
            <a:r>
              <a:rPr lang="en-US" sz="2000" dirty="0" smtClean="0"/>
              <a:t>The dataset contains transactions made </a:t>
            </a:r>
            <a:r>
              <a:rPr lang="en-US" sz="2000" dirty="0" smtClean="0"/>
              <a:t>through </a:t>
            </a:r>
            <a:r>
              <a:rPr lang="en-US" sz="2000" dirty="0" smtClean="0"/>
              <a:t>credit cards </a:t>
            </a:r>
            <a:r>
              <a:rPr lang="en-US" sz="2000" dirty="0" smtClean="0"/>
              <a:t>by </a:t>
            </a:r>
            <a:r>
              <a:rPr lang="en-US" sz="2000" dirty="0" smtClean="0"/>
              <a:t>European </a:t>
            </a:r>
            <a:r>
              <a:rPr lang="en-US" sz="2000" dirty="0" smtClean="0"/>
              <a:t>cardholders.</a:t>
            </a:r>
          </a:p>
          <a:p>
            <a:pPr algn="just"/>
            <a:r>
              <a:rPr lang="en-US" sz="2000" dirty="0" smtClean="0"/>
              <a:t>This </a:t>
            </a:r>
            <a:r>
              <a:rPr lang="en-US" sz="2000" dirty="0" smtClean="0"/>
              <a:t>dataset presents transactions that occurred in two </a:t>
            </a:r>
            <a:r>
              <a:rPr lang="en-US" sz="2000" dirty="0" smtClean="0"/>
              <a:t>days.</a:t>
            </a:r>
          </a:p>
          <a:p>
            <a:pPr algn="just"/>
            <a:r>
              <a:rPr lang="en-US" sz="2000" dirty="0" smtClean="0"/>
              <a:t>It contains  </a:t>
            </a:r>
            <a:r>
              <a:rPr lang="en-US" sz="2000" dirty="0" smtClean="0"/>
              <a:t>492 frauds out of 284,807 transactions. </a:t>
            </a:r>
            <a:endParaRPr lang="en-US" sz="2000" dirty="0" smtClean="0"/>
          </a:p>
          <a:p>
            <a:pPr algn="just"/>
            <a:r>
              <a:rPr lang="en-US" sz="2000" dirty="0" smtClean="0"/>
              <a:t>The </a:t>
            </a:r>
            <a:r>
              <a:rPr lang="en-US" sz="2000" dirty="0" smtClean="0"/>
              <a:t>dataset is highly unbalanced, the positive class (frauds) account for 0.172% of all transactions.</a:t>
            </a:r>
          </a:p>
          <a:p>
            <a:pPr algn="just"/>
            <a:r>
              <a:rPr lang="en-US" sz="2000" dirty="0" smtClean="0"/>
              <a:t>It contains only numerical input variables which are the result of a PCA transformation.</a:t>
            </a:r>
          </a:p>
          <a:p>
            <a:endParaRPr lang="en-US" dirty="0"/>
          </a:p>
        </p:txBody>
      </p:sp>
      <p:sp>
        <p:nvSpPr>
          <p:cNvPr id="4" name="Slide Number Placeholder 3"/>
          <p:cNvSpPr>
            <a:spLocks noGrp="1"/>
          </p:cNvSpPr>
          <p:nvPr>
            <p:ph type="sldNum" idx="10"/>
          </p:nvPr>
        </p:nvSpPr>
        <p:spPr/>
        <p:txBody>
          <a:bodyPr/>
          <a:lstStyle/>
          <a:p>
            <a:pPr>
              <a:defRPr/>
            </a:pPr>
            <a:fld id="{9D2B33C2-A734-4AB5-AC6D-A69A02FE3E9B}" type="slidenum">
              <a:rPr lang="en-GB" altLang="en-US" smtClean="0"/>
              <a:pPr>
                <a:defRPr/>
              </a:pPr>
              <a:t>5</a:t>
            </a:fld>
            <a:endParaRPr lang="en-US"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400" b="1" dirty="0" smtClean="0"/>
              <a:t>3. DATA PREPROCESSING &amp; EXPLORATORY DATA ANALYSIS(EDA)</a:t>
            </a:r>
            <a:endParaRPr lang="en-US" sz="2400" b="1" dirty="0"/>
          </a:p>
        </p:txBody>
      </p:sp>
      <p:sp>
        <p:nvSpPr>
          <p:cNvPr id="3" name="Text Placeholder 2"/>
          <p:cNvSpPr>
            <a:spLocks noGrp="1"/>
          </p:cNvSpPr>
          <p:nvPr>
            <p:ph type="body" idx="1"/>
          </p:nvPr>
        </p:nvSpPr>
        <p:spPr/>
        <p:txBody>
          <a:bodyPr/>
          <a:lstStyle/>
          <a:p>
            <a:pPr algn="just"/>
            <a:r>
              <a:rPr lang="en-IN" sz="2000" dirty="0" smtClean="0"/>
              <a:t>The dataset comprises 284,807 credit card transactions, of which only 492 are </a:t>
            </a:r>
            <a:r>
              <a:rPr lang="en-IN" sz="2000" dirty="0" err="1" smtClean="0"/>
              <a:t>labeled</a:t>
            </a:r>
            <a:r>
              <a:rPr lang="en-IN" sz="2000" dirty="0" smtClean="0"/>
              <a:t> as fraudulent, resulting in a highly imbalanced class </a:t>
            </a:r>
            <a:r>
              <a:rPr lang="en-IN" sz="2000" dirty="0" smtClean="0"/>
              <a:t>distribution.</a:t>
            </a:r>
          </a:p>
          <a:p>
            <a:pPr algn="just"/>
            <a:r>
              <a:rPr lang="en-IN" sz="2000" dirty="0" smtClean="0"/>
              <a:t>It initially </a:t>
            </a:r>
            <a:r>
              <a:rPr lang="en-IN" sz="2000" dirty="0" smtClean="0"/>
              <a:t>explore the data to gain insights into the underlying patterns and trends. </a:t>
            </a:r>
            <a:endParaRPr lang="en-IN" sz="2000" dirty="0" smtClean="0"/>
          </a:p>
          <a:p>
            <a:pPr algn="just"/>
            <a:r>
              <a:rPr lang="en-IN" sz="2000" dirty="0" smtClean="0"/>
              <a:t>It employ </a:t>
            </a:r>
            <a:r>
              <a:rPr lang="en-IN" sz="2000" dirty="0" smtClean="0"/>
              <a:t>descriptive statistics, correlation analysis, and visualization techniques to identify potential indicators of fraudulent transactions</a:t>
            </a:r>
            <a:r>
              <a:rPr lang="en-IN" sz="2000" dirty="0" smtClean="0"/>
              <a:t>.</a:t>
            </a:r>
          </a:p>
          <a:p>
            <a:pPr>
              <a:buNone/>
            </a:pPr>
            <a:endParaRPr lang="en-US" sz="2000" dirty="0" smtClean="0"/>
          </a:p>
        </p:txBody>
      </p:sp>
      <p:sp>
        <p:nvSpPr>
          <p:cNvPr id="4" name="Slide Number Placeholder 3"/>
          <p:cNvSpPr>
            <a:spLocks noGrp="1"/>
          </p:cNvSpPr>
          <p:nvPr>
            <p:ph type="sldNum" idx="10"/>
          </p:nvPr>
        </p:nvSpPr>
        <p:spPr/>
        <p:txBody>
          <a:bodyPr/>
          <a:lstStyle/>
          <a:p>
            <a:pPr>
              <a:defRPr/>
            </a:pPr>
            <a:fld id="{9D2B33C2-A734-4AB5-AC6D-A69A02FE3E9B}" type="slidenum">
              <a:rPr lang="en-GB" altLang="en-US" smtClean="0"/>
              <a:pPr>
                <a:defRPr/>
              </a:pPr>
              <a:t>6</a:t>
            </a:fld>
            <a:endParaRPr lang="en-US"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914400"/>
            <a:ext cx="8520600" cy="5177433"/>
          </a:xfrm>
        </p:spPr>
        <p:txBody>
          <a:bodyPr/>
          <a:lstStyle/>
          <a:p>
            <a:pPr>
              <a:buNone/>
            </a:pPr>
            <a:r>
              <a:rPr lang="en-US" sz="2000" b="1" dirty="0" smtClean="0"/>
              <a:t>HEAT MAP:</a:t>
            </a:r>
            <a:endParaRPr lang="en-US" sz="2000" b="1" dirty="0"/>
          </a:p>
        </p:txBody>
      </p:sp>
      <p:sp>
        <p:nvSpPr>
          <p:cNvPr id="4" name="Slide Number Placeholder 3"/>
          <p:cNvSpPr>
            <a:spLocks noGrp="1"/>
          </p:cNvSpPr>
          <p:nvPr>
            <p:ph type="sldNum" idx="10"/>
          </p:nvPr>
        </p:nvSpPr>
        <p:spPr/>
        <p:txBody>
          <a:bodyPr/>
          <a:lstStyle/>
          <a:p>
            <a:pPr>
              <a:defRPr/>
            </a:pPr>
            <a:fld id="{9D2B33C2-A734-4AB5-AC6D-A69A02FE3E9B}" type="slidenum">
              <a:rPr lang="en-GB" altLang="en-US" smtClean="0"/>
              <a:pPr>
                <a:defRPr/>
              </a:pPr>
              <a:t>7</a:t>
            </a:fld>
            <a:endParaRPr lang="en-US" altLang="en-US"/>
          </a:p>
        </p:txBody>
      </p:sp>
      <p:pic>
        <p:nvPicPr>
          <p:cNvPr id="5" name="Picture 4" descr="download.png"/>
          <p:cNvPicPr>
            <a:picLocks noChangeAspect="1"/>
          </p:cNvPicPr>
          <p:nvPr/>
        </p:nvPicPr>
        <p:blipFill>
          <a:blip r:embed="rId2"/>
          <a:stretch>
            <a:fillRect/>
          </a:stretch>
        </p:blipFill>
        <p:spPr>
          <a:xfrm>
            <a:off x="3048000" y="1295400"/>
            <a:ext cx="2344340" cy="45720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762000"/>
            <a:ext cx="8520600" cy="5329833"/>
          </a:xfrm>
        </p:spPr>
        <p:txBody>
          <a:bodyPr/>
          <a:lstStyle/>
          <a:p>
            <a:pPr>
              <a:buNone/>
            </a:pPr>
            <a:r>
              <a:rPr lang="en-US" sz="2000" b="1" dirty="0" smtClean="0"/>
              <a:t>VISUALIZATION:</a:t>
            </a:r>
          </a:p>
          <a:p>
            <a:pPr>
              <a:buNone/>
            </a:pPr>
            <a:endParaRPr lang="en-US" sz="2000" b="1" dirty="0" smtClean="0"/>
          </a:p>
          <a:p>
            <a:pPr>
              <a:buNone/>
            </a:pPr>
            <a:endParaRPr lang="en-US" sz="2000" b="1" dirty="0"/>
          </a:p>
        </p:txBody>
      </p:sp>
      <p:sp>
        <p:nvSpPr>
          <p:cNvPr id="4" name="Slide Number Placeholder 3"/>
          <p:cNvSpPr>
            <a:spLocks noGrp="1"/>
          </p:cNvSpPr>
          <p:nvPr>
            <p:ph type="sldNum" idx="10"/>
          </p:nvPr>
        </p:nvSpPr>
        <p:spPr/>
        <p:txBody>
          <a:bodyPr/>
          <a:lstStyle/>
          <a:p>
            <a:pPr>
              <a:defRPr/>
            </a:pPr>
            <a:fld id="{9D2B33C2-A734-4AB5-AC6D-A69A02FE3E9B}" type="slidenum">
              <a:rPr lang="en-GB" altLang="en-US" smtClean="0"/>
              <a:pPr>
                <a:defRPr/>
              </a:pPr>
              <a:t>8</a:t>
            </a:fld>
            <a:endParaRPr lang="en-US" altLang="en-US"/>
          </a:p>
        </p:txBody>
      </p:sp>
      <p:pic>
        <p:nvPicPr>
          <p:cNvPr id="5" name="Picture 4" descr="download (1).png"/>
          <p:cNvPicPr>
            <a:picLocks noChangeAspect="1"/>
          </p:cNvPicPr>
          <p:nvPr/>
        </p:nvPicPr>
        <p:blipFill>
          <a:blip r:embed="rId2"/>
          <a:stretch>
            <a:fillRect/>
          </a:stretch>
        </p:blipFill>
        <p:spPr>
          <a:xfrm>
            <a:off x="0" y="1905000"/>
            <a:ext cx="9144000" cy="304800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762000"/>
            <a:ext cx="8520600" cy="5562600"/>
          </a:xfrm>
        </p:spPr>
        <p:txBody>
          <a:bodyPr/>
          <a:lstStyle/>
          <a:p>
            <a:pPr>
              <a:buNone/>
            </a:pPr>
            <a:r>
              <a:rPr lang="en-US" sz="2000" b="1" dirty="0" smtClean="0"/>
              <a:t>CORRELATION MATRIX:</a:t>
            </a:r>
          </a:p>
          <a:p>
            <a:pPr>
              <a:buNone/>
            </a:pPr>
            <a:endParaRPr lang="en-US" sz="2000" b="1" dirty="0"/>
          </a:p>
        </p:txBody>
      </p:sp>
      <p:sp>
        <p:nvSpPr>
          <p:cNvPr id="4" name="Slide Number Placeholder 3"/>
          <p:cNvSpPr>
            <a:spLocks noGrp="1"/>
          </p:cNvSpPr>
          <p:nvPr>
            <p:ph type="sldNum" idx="10"/>
          </p:nvPr>
        </p:nvSpPr>
        <p:spPr/>
        <p:txBody>
          <a:bodyPr/>
          <a:lstStyle/>
          <a:p>
            <a:pPr>
              <a:defRPr/>
            </a:pPr>
            <a:fld id="{9D2B33C2-A734-4AB5-AC6D-A69A02FE3E9B}" type="slidenum">
              <a:rPr lang="en-GB" altLang="en-US" smtClean="0"/>
              <a:pPr>
                <a:defRPr/>
              </a:pPr>
              <a:t>9</a:t>
            </a:fld>
            <a:endParaRPr lang="en-US" altLang="en-US"/>
          </a:p>
        </p:txBody>
      </p:sp>
      <p:pic>
        <p:nvPicPr>
          <p:cNvPr id="5" name="Picture 4" descr="download (2).png"/>
          <p:cNvPicPr>
            <a:picLocks noChangeAspect="1"/>
          </p:cNvPicPr>
          <p:nvPr/>
        </p:nvPicPr>
        <p:blipFill>
          <a:blip r:embed="rId2"/>
          <a:stretch>
            <a:fillRect/>
          </a:stretch>
        </p:blipFill>
        <p:spPr>
          <a:xfrm>
            <a:off x="228600" y="1295400"/>
            <a:ext cx="5024633" cy="4036181"/>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81653</TotalTime>
  <Words>773</Words>
  <Application>Microsoft Office PowerPoint</Application>
  <PresentationFormat>On-screen Show (4:3)</PresentationFormat>
  <Paragraphs>184</Paragraphs>
  <Slides>23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Times New Roman</vt:lpstr>
      <vt:lpstr>Archivo Narrow</vt:lpstr>
      <vt:lpstr>DejaVu Sans</vt:lpstr>
      <vt:lpstr>Georgia</vt:lpstr>
      <vt:lpstr>Simple Light</vt:lpstr>
      <vt:lpstr>CREDIT CARD FRAUD ANALYSIS</vt:lpstr>
      <vt:lpstr>1.AIM OF THE PROJECT</vt:lpstr>
      <vt:lpstr>2. DATASET USED &amp; DESCRIPTION OF DATASET </vt:lpstr>
      <vt:lpstr>COLUMNS IN DATASET </vt:lpstr>
      <vt:lpstr>SUMMARY OF THE DATA SET</vt:lpstr>
      <vt:lpstr>3. DATA PREPROCESSING &amp; EXPLORATORY DATA ANALYSIS(EDA)</vt:lpstr>
      <vt:lpstr>Slide 7</vt:lpstr>
      <vt:lpstr>Slide 8</vt:lpstr>
      <vt:lpstr>Slide 9</vt:lpstr>
      <vt:lpstr>Slide 10</vt:lpstr>
      <vt:lpstr>4. DIFFERENT MACHINE LEARNING MODEL AND ITS ACCURACY</vt:lpstr>
      <vt:lpstr>LOGISTIC REGRESSION</vt:lpstr>
      <vt:lpstr>Slide 13</vt:lpstr>
      <vt:lpstr>SUPPORT VECTOR CLASSIFIER</vt:lpstr>
      <vt:lpstr>DECISION TREE CLASSIFIER</vt:lpstr>
      <vt:lpstr>RANDOM FOREST CLASSIFIER</vt:lpstr>
      <vt:lpstr>K-NEAREST NEIGHBORS(KNN)</vt:lpstr>
      <vt:lpstr>5. COMPARATIVE  CHART ON NORMAL AND SCORE FOR MACHINE LEARNING MODELS</vt:lpstr>
      <vt:lpstr>Slide 19</vt:lpstr>
      <vt:lpstr>ISOLATION FOREST </vt:lpstr>
      <vt:lpstr>LOCAL OUTLIER  FACTOR</vt:lpstr>
      <vt:lpstr>6. CONCLUSION</vt:lpstr>
      <vt:lpstr>Slide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Efficient Character Recognition System for Handwritten Modi Script</dc:title>
  <dc:creator>user</dc:creator>
  <cp:lastModifiedBy>Sanjay</cp:lastModifiedBy>
  <cp:revision>263</cp:revision>
  <dcterms:modified xsi:type="dcterms:W3CDTF">2024-01-24T16:11:27Z</dcterms:modified>
</cp:coreProperties>
</file>