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F050-0B29-77B4-2928-285BDAD77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801AD-BE8F-56D1-93C0-4A599ED36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31D1-0D3C-1BD4-421C-57C30D6A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977B-96B8-36ED-2571-B11F1823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F6B20-89EB-6F56-8987-AE333BBE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8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788-BCB1-28C8-2587-E9285E35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B2872-E7C3-F8AA-F9AE-6B70F4B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A78C1-3040-EAC5-1435-9ABBFBF3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AB8D-A362-5E48-1C9A-66E372DD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4192-872E-73CC-517B-3B72AA9B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4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D1D94-0CD4-0032-4660-8CD215E22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851A7-22A7-A3A0-9D05-63D06A0B0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9444-2287-50C8-3E0A-A66576D8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B1612-7A0D-01D1-027B-8FD8D8A5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6E25F-82BA-C1B1-8E54-897C0782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11C2-C512-812D-5C9C-5F5FED57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0C67-B038-E39A-9B33-AC60B0BC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0701-1A9F-8973-5C4B-5E221E51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EEB8-C1B7-4771-6E70-B8DC4B47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2716-CE49-51E9-81C4-F142410C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18F7-034C-D96B-AB27-7ACD8D88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33951-FFEF-733F-1729-0952585F0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AA81C-E12D-A10A-AFC1-93C7BFCE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D8684-5431-4F68-77BC-00F181A6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BD90-F20E-3EDA-79B8-F39CF03F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64C6-13FA-4AF9-45C5-02D5B2B9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4AB2-1EBA-933C-47EC-444B99E9C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8E24-E2F3-B57D-0CE3-364C2A04B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7CB40-B347-8A2C-9322-D6B3BB75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1E8B8-A3F4-F5DE-7782-9DE31B07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7A28B-3E2A-4846-B3C4-FE383678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40AC-DDE5-D995-5C93-9C8A091D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8D29-1349-BCD4-6515-AFA012452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4928A-1571-394F-9F5E-A2C0F4814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81DA6-036D-F39E-28C8-3B9F929A0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A434E-572B-787E-E498-84E30533B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072EB-8E11-FA04-1A48-ACDE46B9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2DB9B-2F3F-8EA3-81B4-A826F72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00330-3E64-2A1C-6450-F836A535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8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31A3-9425-F140-9EF8-63DADD5A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7645B-2639-F18C-E442-6BC3E3C7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0EC0A-CA04-7F77-6ADC-2CF81748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C472A-4498-63AF-E3F8-7F8B6EB8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847D5-DD85-B6BA-11F9-423D547AD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8B943-12CF-DF8B-6819-DFA3A376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140B6-46F9-1ED3-0849-8C9C4DB3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065C-63F9-18C4-90CA-B1EBD4CF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9162-CDBB-BA49-B8E6-3B9DBBB1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01FCB-D4E3-32A4-31AD-0E76D1AE3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B1073-CABE-53E9-7D48-92427590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3CC67-1711-568B-5FBB-F1AA7673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4DDC-BD92-480D-ABDD-E053309F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E839-EB11-1A77-5208-7F8C0B9C4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B6611-CC43-B04E-CD35-574C40D63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03886-00B4-AEF3-4776-78F39C46C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60A04-BDAC-F576-4E7C-77F9E4D6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5AB5-9AFC-2FF7-15F1-C60D7F53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744B0-6DD5-6013-5D4F-DCED0721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C694BA-EB3D-E82C-26FB-EE28EAC9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66E4A-E0D3-CA3B-FCDC-FEDEBC29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B438-E045-FF6F-749B-EA13CE901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400F1-8A01-4F8C-8C09-27E99A50511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116D9-F21B-1DD0-9D19-4B48C638D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EEB9D-73F6-B7BC-9F09-46E2D6AF2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D2CDE-996D-42D6-A77A-6D1D65B8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7ACF0E-4B31-6FE6-8341-4EA48B752056}"/>
              </a:ext>
            </a:extLst>
          </p:cNvPr>
          <p:cNvSpPr/>
          <p:nvPr/>
        </p:nvSpPr>
        <p:spPr>
          <a:xfrm>
            <a:off x="246888" y="201168"/>
            <a:ext cx="7882128" cy="627278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00EF2-F677-9324-A83E-048935D56186}"/>
              </a:ext>
            </a:extLst>
          </p:cNvPr>
          <p:cNvSpPr/>
          <p:nvPr/>
        </p:nvSpPr>
        <p:spPr>
          <a:xfrm>
            <a:off x="646176" y="466344"/>
            <a:ext cx="1645920" cy="1444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B5CD0C-8C68-B975-903C-0CB51DEDB681}"/>
              </a:ext>
            </a:extLst>
          </p:cNvPr>
          <p:cNvSpPr/>
          <p:nvPr/>
        </p:nvSpPr>
        <p:spPr>
          <a:xfrm>
            <a:off x="2462784" y="466344"/>
            <a:ext cx="1645920" cy="1444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381EA-BEFC-0E3C-678F-250F8CE4F6CE}"/>
              </a:ext>
            </a:extLst>
          </p:cNvPr>
          <p:cNvSpPr/>
          <p:nvPr/>
        </p:nvSpPr>
        <p:spPr>
          <a:xfrm>
            <a:off x="4279392" y="466344"/>
            <a:ext cx="1645920" cy="1444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4CF67-4325-9A35-9EBB-B24B344FC58C}"/>
              </a:ext>
            </a:extLst>
          </p:cNvPr>
          <p:cNvSpPr/>
          <p:nvPr/>
        </p:nvSpPr>
        <p:spPr>
          <a:xfrm>
            <a:off x="6096000" y="466344"/>
            <a:ext cx="1645920" cy="1444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CB0BE-E890-EBD6-6852-F9FAC6331D42}"/>
              </a:ext>
            </a:extLst>
          </p:cNvPr>
          <p:cNvSpPr/>
          <p:nvPr/>
        </p:nvSpPr>
        <p:spPr>
          <a:xfrm>
            <a:off x="646176" y="2063496"/>
            <a:ext cx="1645920" cy="1444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8C6776-0419-0089-C8FB-474D3F52F006}"/>
              </a:ext>
            </a:extLst>
          </p:cNvPr>
          <p:cNvSpPr/>
          <p:nvPr/>
        </p:nvSpPr>
        <p:spPr>
          <a:xfrm>
            <a:off x="2462784" y="2063496"/>
            <a:ext cx="1645920" cy="1444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C9DE7-9205-5D31-B023-0EA7496930D9}"/>
              </a:ext>
            </a:extLst>
          </p:cNvPr>
          <p:cNvSpPr/>
          <p:nvPr/>
        </p:nvSpPr>
        <p:spPr>
          <a:xfrm>
            <a:off x="4279392" y="2063496"/>
            <a:ext cx="1645920" cy="1444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19C800-2E74-8FFE-0A70-D51160F723C6}"/>
              </a:ext>
            </a:extLst>
          </p:cNvPr>
          <p:cNvSpPr/>
          <p:nvPr/>
        </p:nvSpPr>
        <p:spPr>
          <a:xfrm>
            <a:off x="6096000" y="2063496"/>
            <a:ext cx="1645920" cy="1444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4778DE-D29F-98A7-7547-0F0EBC6D87AB}"/>
              </a:ext>
            </a:extLst>
          </p:cNvPr>
          <p:cNvSpPr/>
          <p:nvPr/>
        </p:nvSpPr>
        <p:spPr>
          <a:xfrm>
            <a:off x="5052822" y="5337048"/>
            <a:ext cx="899160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BNO085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CBBF5F1-C458-8013-339F-F5F937EDA34A}"/>
              </a:ext>
            </a:extLst>
          </p:cNvPr>
          <p:cNvGrpSpPr/>
          <p:nvPr/>
        </p:nvGrpSpPr>
        <p:grpSpPr>
          <a:xfrm>
            <a:off x="8129016" y="1911096"/>
            <a:ext cx="1719072" cy="2523744"/>
            <a:chOff x="8741664" y="1911096"/>
            <a:chExt cx="1719072" cy="252374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3CAD3E-A891-A8EF-0553-742768EB1A8A}"/>
                </a:ext>
              </a:extLst>
            </p:cNvPr>
            <p:cNvSpPr/>
            <p:nvPr/>
          </p:nvSpPr>
          <p:spPr>
            <a:xfrm>
              <a:off x="8741664" y="1911096"/>
              <a:ext cx="1719072" cy="25237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5F4BE7-6D18-0094-D8CF-0468A96FCE60}"/>
                </a:ext>
              </a:extLst>
            </p:cNvPr>
            <p:cNvCxnSpPr/>
            <p:nvPr/>
          </p:nvCxnSpPr>
          <p:spPr>
            <a:xfrm>
              <a:off x="8741664" y="4294632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D307A5-2E49-78C0-F0C7-033C99793386}"/>
                </a:ext>
              </a:extLst>
            </p:cNvPr>
            <p:cNvCxnSpPr/>
            <p:nvPr/>
          </p:nvCxnSpPr>
          <p:spPr>
            <a:xfrm>
              <a:off x="8741664" y="4154424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985C72-C7AC-26D7-E744-7B0B267C1FDC}"/>
                </a:ext>
              </a:extLst>
            </p:cNvPr>
            <p:cNvCxnSpPr/>
            <p:nvPr/>
          </p:nvCxnSpPr>
          <p:spPr>
            <a:xfrm>
              <a:off x="8741664" y="4014216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27E217C-A121-F98A-74AA-988F39D5AF50}"/>
                </a:ext>
              </a:extLst>
            </p:cNvPr>
            <p:cNvCxnSpPr/>
            <p:nvPr/>
          </p:nvCxnSpPr>
          <p:spPr>
            <a:xfrm>
              <a:off x="8741664" y="3874008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401280F-D238-9CE6-B1C7-EFA84E2D2F31}"/>
                </a:ext>
              </a:extLst>
            </p:cNvPr>
            <p:cNvCxnSpPr/>
            <p:nvPr/>
          </p:nvCxnSpPr>
          <p:spPr>
            <a:xfrm>
              <a:off x="8741664" y="3733800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3F4E94-CE65-4211-5AA1-0693C1F62561}"/>
                </a:ext>
              </a:extLst>
            </p:cNvPr>
            <p:cNvCxnSpPr/>
            <p:nvPr/>
          </p:nvCxnSpPr>
          <p:spPr>
            <a:xfrm>
              <a:off x="8741664" y="3593592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54D9425-B540-DCC2-A5A1-EEE4C13398F7}"/>
                </a:ext>
              </a:extLst>
            </p:cNvPr>
            <p:cNvCxnSpPr/>
            <p:nvPr/>
          </p:nvCxnSpPr>
          <p:spPr>
            <a:xfrm>
              <a:off x="8741664" y="3453384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AC1C56-B02C-E1EB-6DF4-BF83C78E60E7}"/>
                </a:ext>
              </a:extLst>
            </p:cNvPr>
            <p:cNvCxnSpPr/>
            <p:nvPr/>
          </p:nvCxnSpPr>
          <p:spPr>
            <a:xfrm>
              <a:off x="8741664" y="3313176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838A31-8E3C-99C0-9E39-64F4F015DC8A}"/>
                </a:ext>
              </a:extLst>
            </p:cNvPr>
            <p:cNvCxnSpPr/>
            <p:nvPr/>
          </p:nvCxnSpPr>
          <p:spPr>
            <a:xfrm>
              <a:off x="8741664" y="3172968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ECD705-E998-6CA2-7B21-65D5BC56C18B}"/>
                </a:ext>
              </a:extLst>
            </p:cNvPr>
            <p:cNvCxnSpPr/>
            <p:nvPr/>
          </p:nvCxnSpPr>
          <p:spPr>
            <a:xfrm>
              <a:off x="8741664" y="3032760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6A9CFB-2945-D35D-3536-0D3E78C3A0EB}"/>
                </a:ext>
              </a:extLst>
            </p:cNvPr>
            <p:cNvCxnSpPr/>
            <p:nvPr/>
          </p:nvCxnSpPr>
          <p:spPr>
            <a:xfrm>
              <a:off x="8741664" y="2892552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50D7EC9-1434-2AAB-326D-FDCF36D16364}"/>
                </a:ext>
              </a:extLst>
            </p:cNvPr>
            <p:cNvCxnSpPr/>
            <p:nvPr/>
          </p:nvCxnSpPr>
          <p:spPr>
            <a:xfrm>
              <a:off x="8741664" y="2752344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A742C6-FF89-51E2-B447-577550A7B73C}"/>
                </a:ext>
              </a:extLst>
            </p:cNvPr>
            <p:cNvCxnSpPr/>
            <p:nvPr/>
          </p:nvCxnSpPr>
          <p:spPr>
            <a:xfrm>
              <a:off x="8741664" y="2612136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D9C8F8-D1B6-0751-44F4-3C31E7B6DFC2}"/>
                </a:ext>
              </a:extLst>
            </p:cNvPr>
            <p:cNvCxnSpPr/>
            <p:nvPr/>
          </p:nvCxnSpPr>
          <p:spPr>
            <a:xfrm>
              <a:off x="8741664" y="2471928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4DA4E5-BF04-E6BB-2C8F-D0D1DBBC1137}"/>
                </a:ext>
              </a:extLst>
            </p:cNvPr>
            <p:cNvCxnSpPr/>
            <p:nvPr/>
          </p:nvCxnSpPr>
          <p:spPr>
            <a:xfrm>
              <a:off x="8741664" y="2331720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5734238-03BA-A373-6166-570ECE93FB36}"/>
                </a:ext>
              </a:extLst>
            </p:cNvPr>
            <p:cNvCxnSpPr/>
            <p:nvPr/>
          </p:nvCxnSpPr>
          <p:spPr>
            <a:xfrm>
              <a:off x="8741664" y="2191512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13FCB68-8A90-D781-A2E8-DEEC013337E4}"/>
                </a:ext>
              </a:extLst>
            </p:cNvPr>
            <p:cNvCxnSpPr/>
            <p:nvPr/>
          </p:nvCxnSpPr>
          <p:spPr>
            <a:xfrm>
              <a:off x="8741664" y="2051304"/>
              <a:ext cx="171907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815029D-85E5-0A73-6B45-88E30D5D0D3E}"/>
              </a:ext>
            </a:extLst>
          </p:cNvPr>
          <p:cNvGrpSpPr/>
          <p:nvPr/>
        </p:nvGrpSpPr>
        <p:grpSpPr>
          <a:xfrm>
            <a:off x="9848088" y="1446276"/>
            <a:ext cx="2097024" cy="3473196"/>
            <a:chOff x="9848088" y="1263396"/>
            <a:chExt cx="2097024" cy="34731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14E7EA-6057-0BDB-8387-69A12BF63B23}"/>
                </a:ext>
              </a:extLst>
            </p:cNvPr>
            <p:cNvSpPr/>
            <p:nvPr/>
          </p:nvSpPr>
          <p:spPr>
            <a:xfrm>
              <a:off x="9848088" y="1263396"/>
              <a:ext cx="2097024" cy="347319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023600D-DBA3-A635-21B0-B2F291D2D1F4}"/>
                </a:ext>
              </a:extLst>
            </p:cNvPr>
            <p:cNvGrpSpPr/>
            <p:nvPr/>
          </p:nvGrpSpPr>
          <p:grpSpPr>
            <a:xfrm>
              <a:off x="10150602" y="1584960"/>
              <a:ext cx="1491996" cy="2830068"/>
              <a:chOff x="10174224" y="1475232"/>
              <a:chExt cx="1491996" cy="2830068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FD28F69-B056-2F3A-5116-A2BBD9BE46C5}"/>
                  </a:ext>
                </a:extLst>
              </p:cNvPr>
              <p:cNvSpPr/>
              <p:nvPr/>
            </p:nvSpPr>
            <p:spPr>
              <a:xfrm>
                <a:off x="10174224" y="1475232"/>
                <a:ext cx="576072" cy="576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EDD51CA-1D1D-9E3F-26A9-3890BEAB6DA5}"/>
                  </a:ext>
                </a:extLst>
              </p:cNvPr>
              <p:cNvSpPr/>
              <p:nvPr/>
            </p:nvSpPr>
            <p:spPr>
              <a:xfrm>
                <a:off x="11076432" y="1475232"/>
                <a:ext cx="576072" cy="576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5F7C33B-C5D1-B41A-6684-2BAA706F57AC}"/>
                  </a:ext>
                </a:extLst>
              </p:cNvPr>
              <p:cNvSpPr/>
              <p:nvPr/>
            </p:nvSpPr>
            <p:spPr>
              <a:xfrm>
                <a:off x="10178796" y="2226564"/>
                <a:ext cx="576072" cy="576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5EAEAD2-BC71-0D64-F240-0A4920C4BE79}"/>
                  </a:ext>
                </a:extLst>
              </p:cNvPr>
              <p:cNvSpPr/>
              <p:nvPr/>
            </p:nvSpPr>
            <p:spPr>
              <a:xfrm>
                <a:off x="11081004" y="2226564"/>
                <a:ext cx="576072" cy="576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F0527E0-8A3C-2D45-2447-BD7E78448EED}"/>
                  </a:ext>
                </a:extLst>
              </p:cNvPr>
              <p:cNvSpPr/>
              <p:nvPr/>
            </p:nvSpPr>
            <p:spPr>
              <a:xfrm>
                <a:off x="10183368" y="2977896"/>
                <a:ext cx="576072" cy="576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7850DB5-B89E-61A8-27CA-7C84DA17CE7B}"/>
                  </a:ext>
                </a:extLst>
              </p:cNvPr>
              <p:cNvSpPr/>
              <p:nvPr/>
            </p:nvSpPr>
            <p:spPr>
              <a:xfrm>
                <a:off x="11085576" y="2977896"/>
                <a:ext cx="576072" cy="576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34A947F-0B25-2DEB-69EE-57CE5B764558}"/>
                  </a:ext>
                </a:extLst>
              </p:cNvPr>
              <p:cNvSpPr/>
              <p:nvPr/>
            </p:nvSpPr>
            <p:spPr>
              <a:xfrm>
                <a:off x="10187940" y="3729228"/>
                <a:ext cx="576072" cy="576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7592596-A40D-EB99-875A-8E8DD299AD3A}"/>
                  </a:ext>
                </a:extLst>
              </p:cNvPr>
              <p:cNvSpPr/>
              <p:nvPr/>
            </p:nvSpPr>
            <p:spPr>
              <a:xfrm>
                <a:off x="11090148" y="3729228"/>
                <a:ext cx="576072" cy="57607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DEFB1D9-0E52-EA0C-11FA-756572866954}"/>
              </a:ext>
            </a:extLst>
          </p:cNvPr>
          <p:cNvSpPr/>
          <p:nvPr/>
        </p:nvSpPr>
        <p:spPr>
          <a:xfrm>
            <a:off x="6610350" y="3745992"/>
            <a:ext cx="1063752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 Sensor Port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061DFC-E8C5-3A03-6AFB-AA439080D412}"/>
              </a:ext>
            </a:extLst>
          </p:cNvPr>
          <p:cNvSpPr/>
          <p:nvPr/>
        </p:nvSpPr>
        <p:spPr>
          <a:xfrm>
            <a:off x="6610350" y="4425696"/>
            <a:ext cx="1063752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 Sensor Port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3DC801-1921-9CAF-72B4-3B49B617B15C}"/>
              </a:ext>
            </a:extLst>
          </p:cNvPr>
          <p:cNvSpPr/>
          <p:nvPr/>
        </p:nvSpPr>
        <p:spPr>
          <a:xfrm>
            <a:off x="6610350" y="5105400"/>
            <a:ext cx="1063752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 Sensor Port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431941-12AF-CD57-1E68-F78F7251B2B1}"/>
              </a:ext>
            </a:extLst>
          </p:cNvPr>
          <p:cNvSpPr/>
          <p:nvPr/>
        </p:nvSpPr>
        <p:spPr>
          <a:xfrm>
            <a:off x="6610350" y="5785104"/>
            <a:ext cx="1063752" cy="463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I2C Sensor Port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508E29-0907-4D76-3C92-5506238108EA}"/>
              </a:ext>
            </a:extLst>
          </p:cNvPr>
          <p:cNvSpPr txBox="1"/>
          <p:nvPr/>
        </p:nvSpPr>
        <p:spPr>
          <a:xfrm>
            <a:off x="9606311" y="793694"/>
            <a:ext cx="2580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Passthrough Connector </a:t>
            </a:r>
          </a:p>
          <a:p>
            <a:pPr algn="ctr"/>
            <a:r>
              <a:rPr lang="en-US" dirty="0"/>
              <a:t>Daughter Board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471B2B-AA66-9202-FECA-0913DA78BF82}"/>
              </a:ext>
            </a:extLst>
          </p:cNvPr>
          <p:cNvSpPr txBox="1"/>
          <p:nvPr/>
        </p:nvSpPr>
        <p:spPr>
          <a:xfrm>
            <a:off x="8243232" y="1292120"/>
            <a:ext cx="1485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24Pin 16awg </a:t>
            </a:r>
          </a:p>
          <a:p>
            <a:pPr algn="ctr"/>
            <a:r>
              <a:rPr lang="en-US" dirty="0"/>
              <a:t>Ribbon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9B7A97-B1CB-0293-9FC5-8E6F93BFE49C}"/>
              </a:ext>
            </a:extLst>
          </p:cNvPr>
          <p:cNvSpPr/>
          <p:nvPr/>
        </p:nvSpPr>
        <p:spPr>
          <a:xfrm>
            <a:off x="1724183" y="4014216"/>
            <a:ext cx="777240" cy="765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3V3 Buck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628777-D873-0FB0-95C9-99A7DD6386E0}"/>
              </a:ext>
            </a:extLst>
          </p:cNvPr>
          <p:cNvSpPr/>
          <p:nvPr/>
        </p:nvSpPr>
        <p:spPr>
          <a:xfrm>
            <a:off x="1724183" y="5186172"/>
            <a:ext cx="777240" cy="76504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Buck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072FC69-426F-FF1E-FDD5-B6EE98B9C4A7}"/>
              </a:ext>
            </a:extLst>
          </p:cNvPr>
          <p:cNvSpPr/>
          <p:nvPr/>
        </p:nvSpPr>
        <p:spPr>
          <a:xfrm>
            <a:off x="204216" y="4111752"/>
            <a:ext cx="85344" cy="853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D933788-3D5A-7A61-7E66-C67507ACAF0C}"/>
              </a:ext>
            </a:extLst>
          </p:cNvPr>
          <p:cNvSpPr/>
          <p:nvPr/>
        </p:nvSpPr>
        <p:spPr>
          <a:xfrm>
            <a:off x="204216" y="4434840"/>
            <a:ext cx="85344" cy="8534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8AFB96-E634-B035-A61D-D99CEE0FB01A}"/>
              </a:ext>
            </a:extLst>
          </p:cNvPr>
          <p:cNvSpPr/>
          <p:nvPr/>
        </p:nvSpPr>
        <p:spPr>
          <a:xfrm>
            <a:off x="201168" y="4757928"/>
            <a:ext cx="85344" cy="8534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92C9375-92CB-60E6-403D-F055AFDE083F}"/>
              </a:ext>
            </a:extLst>
          </p:cNvPr>
          <p:cNvCxnSpPr>
            <a:cxnSpLocks/>
          </p:cNvCxnSpPr>
          <p:nvPr/>
        </p:nvCxnSpPr>
        <p:spPr>
          <a:xfrm>
            <a:off x="286512" y="4154424"/>
            <a:ext cx="624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4EF878-99C9-A7E4-6015-23C757DD98D3}"/>
              </a:ext>
            </a:extLst>
          </p:cNvPr>
          <p:cNvCxnSpPr>
            <a:cxnSpLocks/>
          </p:cNvCxnSpPr>
          <p:nvPr/>
        </p:nvCxnSpPr>
        <p:spPr>
          <a:xfrm>
            <a:off x="286512" y="4477512"/>
            <a:ext cx="624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750FA4A-6801-809C-E3F4-9633BE9BA126}"/>
              </a:ext>
            </a:extLst>
          </p:cNvPr>
          <p:cNvCxnSpPr>
            <a:cxnSpLocks/>
          </p:cNvCxnSpPr>
          <p:nvPr/>
        </p:nvCxnSpPr>
        <p:spPr>
          <a:xfrm>
            <a:off x="286512" y="4800600"/>
            <a:ext cx="624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B085F3D-5B06-4025-C527-02911AE86769}"/>
              </a:ext>
            </a:extLst>
          </p:cNvPr>
          <p:cNvSpPr txBox="1"/>
          <p:nvPr/>
        </p:nvSpPr>
        <p:spPr>
          <a:xfrm>
            <a:off x="309383" y="3883258"/>
            <a:ext cx="726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+16.8V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F0D79A-97F1-660E-6E0A-4960B35CBEFD}"/>
              </a:ext>
            </a:extLst>
          </p:cNvPr>
          <p:cNvSpPr txBox="1"/>
          <p:nvPr/>
        </p:nvSpPr>
        <p:spPr>
          <a:xfrm>
            <a:off x="443976" y="4223074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BE0C0-A5CB-76B4-D787-832C659707ED}"/>
              </a:ext>
            </a:extLst>
          </p:cNvPr>
          <p:cNvSpPr txBox="1"/>
          <p:nvPr/>
        </p:nvSpPr>
        <p:spPr>
          <a:xfrm>
            <a:off x="516111" y="456441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I2C </a:t>
            </a:r>
          </a:p>
        </p:txBody>
      </p:sp>
    </p:spTree>
    <p:extLst>
      <p:ext uri="{BB962C8B-B14F-4D97-AF65-F5344CB8AC3E}">
        <p14:creationId xmlns:p14="http://schemas.microsoft.com/office/powerpoint/2010/main" val="13260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Buckley, Peter</cp:lastModifiedBy>
  <cp:revision>1</cp:revision>
  <dcterms:created xsi:type="dcterms:W3CDTF">2024-08-06T15:57:13Z</dcterms:created>
  <dcterms:modified xsi:type="dcterms:W3CDTF">2024-08-06T15:59:18Z</dcterms:modified>
</cp:coreProperties>
</file>