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4551" r:id="rId4"/>
    <p:sldMasterId id="2147484608" r:id="rId5"/>
  </p:sldMasterIdLst>
  <p:notesMasterIdLst>
    <p:notesMasterId r:id="rId7"/>
  </p:notesMasterIdLst>
  <p:handoutMasterIdLst>
    <p:handoutMasterId r:id="rId8"/>
  </p:handoutMasterIdLst>
  <p:sldIdLst>
    <p:sldId id="2147469323" r:id="rId6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  <p:cmAuthor id="4" name="Angela Powell" initials="AP" lastIdx="9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78D4"/>
    <a:srgbClr val="000000"/>
    <a:srgbClr val="FFFFFF"/>
    <a:srgbClr val="EBEBEB"/>
    <a:srgbClr val="3C3C41"/>
    <a:srgbClr val="1A1A1A"/>
    <a:srgbClr val="008272"/>
    <a:srgbClr val="008C72"/>
    <a:srgbClr val="35353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6" autoAdjust="0"/>
    <p:restoredTop sz="79964" autoAdjust="0"/>
  </p:normalViewPr>
  <p:slideViewPr>
    <p:cSldViewPr snapToGrid="0">
      <p:cViewPr varScale="1">
        <p:scale>
          <a:sx n="88" d="100"/>
          <a:sy n="88" d="100"/>
        </p:scale>
        <p:origin x="102" y="7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6417"/>
    </p:cViewPr>
  </p:sorterViewPr>
  <p:notesViewPr>
    <p:cSldViewPr snapToGrid="0" showGuides="1">
      <p:cViewPr varScale="1">
        <p:scale>
          <a:sx n="137" d="100"/>
          <a:sy n="137" d="100"/>
        </p:scale>
        <p:origin x="3600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FDB7B-8DB8-4A3A-95C8-7102BBC9A9E1}" type="datetime8">
              <a:rPr lang="en-US" smtClean="0">
                <a:latin typeface="Segoe UI" pitchFamily="34" charset="0"/>
              </a:rPr>
              <a:t>2/25/2022 2:32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2T17:49:12.365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1 1,'0'0,"0"0,10 5,5 1,0 0,-4-1,-4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2T17:49:12.366"/>
    </inkml:context>
    <inkml:brush xml:id="br0">
      <inkml:brushProperty name="width" value="0.05" units="cm"/>
      <inkml:brushProperty name="height" value="0.05" units="cm"/>
      <inkml:brushProperty name="color" value="#008C3A"/>
      <inkml:brushProperty name="ignorePressure" value="1"/>
    </inkml:brush>
  </inkml:definitions>
  <inkml:trace contextRef="#ctx0" brushRef="#br0">0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2/25/2022 1:24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28B9B-2884-4CF9-B09C-2E45AE8F21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35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jpe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jpe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47B7F7-3EAA-3540-BC65-00BDB110EA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A36DC34-EED6-8F49-8473-3802F6C2A3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Azure presentation title </a:t>
            </a:r>
            <a:br>
              <a:rPr lang="en-US" dirty="0"/>
            </a:br>
            <a:r>
              <a:rPr lang="en-US" dirty="0"/>
              <a:t>or event name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E500E80-DD0C-EF4F-BB7D-03960A098E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903760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E2926B-CE4C-8042-8EAB-E69CCC77CE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60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2" name="Picture 1" descr="A picture containing person, window, computer, table&#10;&#10;Description automatically generated">
            <a:extLst>
              <a:ext uri="{FF2B5EF4-FFF2-40B4-BE49-F238E27FC236}">
                <a16:creationId xmlns:a16="http://schemas.microsoft.com/office/drawing/2014/main" id="{B79E2876-FB33-2646-85EE-84CA60F64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-1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0582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498CFD-6F0F-1548-B3CF-58EC8479BA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0"/>
            <a:ext cx="6093577" cy="69945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61817169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1192213"/>
            <a:ext cx="3690937" cy="917575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spc="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1192213"/>
            <a:ext cx="558414" cy="38623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defTabSz="517525">
              <a:spcAft>
                <a:spcPts val="500"/>
              </a:spcAft>
              <a:buNone/>
              <a:defRPr sz="1800" spc="0" baseline="0">
                <a:solidFill>
                  <a:schemeClr val="tx2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</a:t>
            </a:r>
            <a:br>
              <a:rPr lang="en-US" dirty="0"/>
            </a:br>
            <a:r>
              <a:rPr lang="en-US" dirty="0"/>
              <a:t>##</a:t>
            </a:r>
            <a:br>
              <a:rPr lang="en-US" dirty="0"/>
            </a:br>
            <a:r>
              <a:rPr lang="en-US" dirty="0"/>
              <a:t>##</a:t>
            </a:r>
            <a:br>
              <a:rPr lang="en-US" dirty="0"/>
            </a:br>
            <a:r>
              <a:rPr lang="en-US" dirty="0"/>
              <a:t>##</a:t>
            </a:r>
            <a:br>
              <a:rPr lang="en-US" dirty="0"/>
            </a:br>
            <a:r>
              <a:rPr lang="en-US" dirty="0"/>
              <a:t>##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F941B29-79EC-DD49-A767-757BAE16FC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13178" y="1192212"/>
            <a:ext cx="3356359" cy="38623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defTabSz="517525">
              <a:spcAft>
                <a:spcPts val="500"/>
              </a:spcAft>
              <a:buNone/>
              <a:defRPr sz="1800" spc="0" baseline="0">
                <a:solidFill>
                  <a:srgbClr val="000000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Section Title</a:t>
            </a: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A2F7DAD6-99FA-B74A-87E5-BFA3CB237070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16723881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1079"/>
            <a:ext cx="11533187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 spc="0">
                <a:solidFill>
                  <a:srgbClr val="000000"/>
                </a:solidFill>
                <a:latin typeface="+mj-lt"/>
              </a:defRPr>
            </a:lvl1pPr>
            <a:lvl2pPr marL="0" indent="0">
              <a:lnSpc>
                <a:spcPts val="2400"/>
              </a:lnSpc>
              <a:buNone/>
              <a:defRPr spc="0">
                <a:solidFill>
                  <a:srgbClr val="000000"/>
                </a:solidFill>
                <a:latin typeface="+mn-lt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1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075739"/>
            <a:ext cx="1153318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0" spc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 spc="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heading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76E35749-090F-0542-9B4B-BF37EFC334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593491"/>
            <a:ext cx="11533187" cy="153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 spc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000" spc="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0" indent="0">
              <a:lnSpc>
                <a:spcPct val="100000"/>
              </a:lnSpc>
              <a:buNone/>
              <a:defRPr>
                <a:solidFill>
                  <a:srgbClr val="000000"/>
                </a:solidFill>
              </a:defRPr>
            </a:lvl5pPr>
          </a:lstStyle>
          <a:p>
            <a:pPr lvl="1"/>
            <a:r>
              <a:rPr lang="en-US" dirty="0"/>
              <a:t>Small: caption body copy Segoe Regular 10/12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19F02595-114B-2D46-ABDC-5E65D166807C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68F32AD9-0E33-284C-8468-E63BF69AF2E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3276" y="4385524"/>
            <a:ext cx="11533187" cy="207967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Small: caption title Segoe UI Bold 10/12.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A46FDB1-D336-7C45-BF92-D58B6C5503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3276" y="3323870"/>
            <a:ext cx="11533187" cy="2204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body copy Segoe UI Regular 14/18</a:t>
            </a:r>
          </a:p>
        </p:txBody>
      </p:sp>
    </p:spTree>
    <p:extLst>
      <p:ext uri="{BB962C8B-B14F-4D97-AF65-F5344CB8AC3E}">
        <p14:creationId xmlns:p14="http://schemas.microsoft.com/office/powerpoint/2010/main" val="82208845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19F02595-114B-2D46-ABDC-5E65D166807C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EE1E43F-C091-614B-AA20-F39D0AACAA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0860"/>
            <a:ext cx="9572625" cy="33855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Bulleted list Segoe UI Regular 20/24. Dis </a:t>
            </a:r>
            <a:r>
              <a:rPr lang="en-US" dirty="0" err="1"/>
              <a:t>apid</a:t>
            </a:r>
            <a:r>
              <a:rPr lang="en-US" dirty="0"/>
              <a:t> es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vit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br>
              <a:rPr lang="en-US" dirty="0"/>
            </a:br>
            <a:endParaRPr lang="en-US" dirty="0"/>
          </a:p>
          <a:p>
            <a:pPr marL="342900" marR="0" lvl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Bulleted list Segoe UI Regular 20/24. Dis </a:t>
            </a:r>
            <a:r>
              <a:rPr lang="en-US" dirty="0" err="1"/>
              <a:t>apid</a:t>
            </a:r>
            <a:r>
              <a:rPr lang="en-US" dirty="0"/>
              <a:t> es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vit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br>
              <a:rPr lang="en-US" dirty="0"/>
            </a:br>
            <a:endParaRPr lang="en-US" dirty="0"/>
          </a:p>
          <a:p>
            <a:pPr marL="342900" marR="0" lvl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Bulleted list Segoe UI Regular 20/24. Dis </a:t>
            </a:r>
            <a:r>
              <a:rPr lang="en-US" dirty="0" err="1"/>
              <a:t>apid</a:t>
            </a:r>
            <a:r>
              <a:rPr lang="en-US" dirty="0"/>
              <a:t> es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vit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95344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0860"/>
            <a:ext cx="957262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03383CEA-4FEB-4C9E-B7D6-3B36BC8EB7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05042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5007055-7118-477F-B301-DB401591FA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13383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</p:txBody>
      </p:sp>
      <p:sp>
        <p:nvSpPr>
          <p:cNvPr id="23" name="Text Box 3">
            <a:extLst>
              <a:ext uri="{FF2B5EF4-FFF2-40B4-BE49-F238E27FC236}">
                <a16:creationId xmlns:a16="http://schemas.microsoft.com/office/drawing/2014/main" id="{DD31BD93-DFDF-4C46-8FDE-B1B55850B6B2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2951A14E-1D63-9E44-9361-FD57A8BD81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3276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1C3BF983-4009-1049-9AD7-C94BE3AA193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5042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361C016-E331-F44F-ACAE-52E4AE73469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20326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9385498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9E39B6D-21AF-485C-B606-D6EA248988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2410676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D0D85DDD-B7EA-4D73-BA98-A5ACF1DB2D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89438" y="2410676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  <a:endParaRPr lang="en-US" dirty="0"/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CCDF1654-4D2D-794C-BBB7-E1447C036FDB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2A6E05B-C65A-8C44-AC8B-AA08746E66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5138" y="2645384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D52482AC-A354-B546-9AAD-B3E0285120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72768" y="2645384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1839620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4280" y="1631568"/>
            <a:ext cx="3681793" cy="3169920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01F238-570E-E648-9E57-DAA86A7A8ED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74663" y="1631565"/>
            <a:ext cx="3681412" cy="316109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95406" y="1631564"/>
            <a:ext cx="3684970" cy="3161093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877AA6F-F5D0-8349-8D7F-7A036C53AFE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89438" y="1631566"/>
            <a:ext cx="3690937" cy="316109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07388" y="1631566"/>
            <a:ext cx="3681793" cy="3165507"/>
          </a:xfrm>
          <a:prstGeom prst="rect">
            <a:avLst/>
          </a:prstGeom>
        </p:spPr>
      </p:pic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83A4321-3796-F044-9126-51A6AA308B7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307388" y="1631565"/>
            <a:ext cx="3681412" cy="316109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197742EC-5845-4BB1-84A3-00C1CF89012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894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06DC0489-95B2-B74C-8FE4-80E75D67DE41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F22038DD-9076-B34B-B54A-107DF3F024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4280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0C89B53-FA50-F248-AD0B-933DE098D70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92422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C11EA858-BBCA-2149-9368-C1FDBC6C8DF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07388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6995485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F16C0-0541-41AD-98F7-A469609E8DC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5139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1.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95171A5B-905D-4832-B11A-13594619F33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42728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2.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DDBE933A-166C-4934-8425-2A89AAA211E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8943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3.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171069D2-CF68-4D89-9134-20A61AFA10D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54763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4.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77858A5B-7408-41FF-9369-C0F9B773A3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302625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5.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AF637A76-D1E1-49A2-AF33-3521BBC721C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26953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6.</a:t>
            </a:r>
          </a:p>
        </p:txBody>
      </p:sp>
      <p:sp>
        <p:nvSpPr>
          <p:cNvPr id="33" name="Text Box 3">
            <a:extLst>
              <a:ext uri="{FF2B5EF4-FFF2-40B4-BE49-F238E27FC236}">
                <a16:creationId xmlns:a16="http://schemas.microsoft.com/office/drawing/2014/main" id="{75395D73-9049-014E-BEF9-A35587DB4139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3CC09D91-3BB7-5C4A-98CF-F87FD6AACD8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3276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90A489FF-470D-734F-9769-61F47A78897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426019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6F43AC1C-4836-034C-B18E-A886EB0A095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386899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9221C77D-8F08-6C49-9011-B244AD138F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54763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F3776908-857F-F24D-9AF6-14CF938B569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302625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EFB7F2E6-D12A-0A47-939B-737BAD8176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245998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5EF402B-0A39-4444-AF7E-380A1C2573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0440" y="2347335"/>
            <a:ext cx="660400" cy="6604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E2F996C-B451-5D43-A1A7-18659348D8D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9398" y="2347335"/>
            <a:ext cx="660400" cy="6604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164D954-D4BE-604E-A1FA-5D4A16CC77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60201" y="2347335"/>
            <a:ext cx="660400" cy="6604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FC96516-B0E2-964A-9976-F62D8A3CA03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8163" y="2347335"/>
            <a:ext cx="660400" cy="6604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42970E5-3D59-6D4C-802D-2A054118D50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9298" y="2347335"/>
            <a:ext cx="660400" cy="6604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2F713FA-C34D-0546-BEC6-2429F7B462C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715" y="2347335"/>
            <a:ext cx="660400" cy="660400"/>
          </a:xfrm>
          <a:prstGeom prst="rect">
            <a:avLst/>
          </a:prstGeom>
        </p:spPr>
      </p:pic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Drop graphic here</a:t>
            </a:r>
          </a:p>
          <a:p>
            <a:pPr lvl="0"/>
            <a:endParaRPr lang="en-US" dirty="0"/>
          </a:p>
        </p:txBody>
      </p:sp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Drop graphic here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Drop graphic here</a:t>
            </a:r>
          </a:p>
          <a:p>
            <a:pPr lvl="0"/>
            <a:endParaRPr lang="en-US" dirty="0"/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Drop graphic here</a:t>
            </a:r>
          </a:p>
          <a:p>
            <a:pPr lvl="0"/>
            <a:endParaRPr lang="en-US" dirty="0"/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Drop graphic here</a:t>
            </a:r>
          </a:p>
          <a:p>
            <a:pPr lvl="0"/>
            <a:endParaRPr lang="en-US" dirty="0"/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Drop graphic here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06977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829" y="483228"/>
            <a:ext cx="1362456" cy="19406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FDD3BB94-DC99-244C-91E3-A9764AF267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Azure presentation title </a:t>
            </a:r>
            <a:br>
              <a:rPr lang="en-US" dirty="0"/>
            </a:br>
            <a:r>
              <a:rPr lang="en-US" dirty="0"/>
              <a:t>or event name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63FCEA3C-C822-5A4A-9561-695239EA77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3F1DAFF6-F27C-B74D-96EC-43A1B70AA06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410718743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403934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FFFFFF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41926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" y="0"/>
            <a:ext cx="12436475" cy="6994525"/>
          </a:xfrm>
          <a:prstGeom prst="rect">
            <a:avLst/>
          </a:prstGeom>
        </p:spPr>
      </p:pic>
      <p:sp>
        <p:nvSpPr>
          <p:cNvPr id="5" name="Title 35">
            <a:extLst>
              <a:ext uri="{FF2B5EF4-FFF2-40B4-BE49-F238E27FC236}">
                <a16:creationId xmlns:a16="http://schemas.microsoft.com/office/drawing/2014/main" id="{60388DA1-8C2D-4FFD-88BD-DE4D7CEFD0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383504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193607F-5D7C-414A-BD66-EADF11B22CA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54763" y="0"/>
            <a:ext cx="6092825" cy="699452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54762" y="0"/>
            <a:ext cx="6093577" cy="6994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1D123-CA1A-4568-88C8-6B1287D07E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2410676"/>
            <a:ext cx="4919662" cy="2067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E56201C-07C6-4B48-97C5-8ACFF3D0A9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1960860"/>
            <a:ext cx="4919661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9B6CD1B2-B033-3544-BC3C-77A135C65972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2B8FCD16-3426-8B48-803D-6B6E81EED21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5138" y="2627970"/>
            <a:ext cx="4919661" cy="7273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D336736-F7E2-BA48-AD3E-B0037BAC681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65137" y="3497262"/>
            <a:ext cx="4919662" cy="2067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9FA36614-3522-794F-B70F-0659F06DAB3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5137" y="3711916"/>
            <a:ext cx="4919661" cy="7273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1874128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4182" y="2195637"/>
            <a:ext cx="3721892" cy="2641473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717A0C5-B07A-A34B-9DBC-AEA2B456E25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4975" y="2195637"/>
            <a:ext cx="3721100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02"/>
          <a:stretch/>
        </p:blipFill>
        <p:spPr>
          <a:xfrm>
            <a:off x="4381499" y="2195637"/>
            <a:ext cx="3695702" cy="2641475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5287B92-3963-B94C-821F-3908B3544A4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86263" y="2195637"/>
            <a:ext cx="3690937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13791" y="2284474"/>
            <a:ext cx="3695703" cy="2552636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DC31788-B7D8-9D46-BE0A-6B7EED7110B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313738" y="2195637"/>
            <a:ext cx="3684587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Photo layout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>
                <a:solidFill>
                  <a:schemeClr val="tx2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>
                <a:solidFill>
                  <a:schemeClr val="tx2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20" name="Text Box 3">
            <a:extLst>
              <a:ext uri="{FF2B5EF4-FFF2-40B4-BE49-F238E27FC236}">
                <a16:creationId xmlns:a16="http://schemas.microsoft.com/office/drawing/2014/main" id="{F848FF14-9025-D34E-A47B-6D1957DCA63E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B97163EF-E7E8-4446-98C1-DF17E29E737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3276" y="5260860"/>
            <a:ext cx="3690937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as.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8E57B78A-F25C-4D46-917C-E53FD3A557E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388443" y="5260860"/>
            <a:ext cx="3688758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as.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A1AA5291-B66D-8249-B809-BA15DD1EEA3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313738" y="5260860"/>
            <a:ext cx="3690937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as. </a:t>
            </a:r>
          </a:p>
        </p:txBody>
      </p:sp>
    </p:spTree>
    <p:extLst>
      <p:ext uri="{BB962C8B-B14F-4D97-AF65-F5344CB8AC3E}">
        <p14:creationId xmlns:p14="http://schemas.microsoft.com/office/powerpoint/2010/main" val="354089618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4B95F29-56C3-4C85-A12B-0B0BE769E7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33900" y="426474"/>
            <a:ext cx="7902575" cy="65680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1079"/>
            <a:ext cx="4853623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Large 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522101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34476FE-7091-4DE7-A55E-3EF5A6569A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86319" y="1549941"/>
            <a:ext cx="5950156" cy="442984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9732C163-B0E6-5B41-A1A7-C570F404A2CB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569326217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9DE98C-91A8-4163-A280-8BB561692C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33900" y="426474"/>
            <a:ext cx="7902575" cy="6568052"/>
          </a:xfrm>
          <a:prstGeom prst="rect">
            <a:avLst/>
          </a:prstGeom>
        </p:spPr>
      </p:pic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784CA30E-A92E-4E40-944A-73B1CF9EEE0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85449" y="1565663"/>
            <a:ext cx="5951026" cy="440096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D17D4B4-B6B9-4273-ACCB-7A5ED46F35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6849" y="2040568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B204BE2-B985-4315-8D5B-9C54B1074D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33638" y="2040568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89045D2-7C49-4F5C-A376-228A5A2B01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E9958694-2D93-5A49-BF9C-C2FD1753BAA3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02963930-27DC-A146-BED0-307A0CE5F43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3277" y="2501585"/>
            <a:ext cx="1727200" cy="19858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EE99189-A4FF-8C44-809C-285F33AF913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433365" y="2501585"/>
            <a:ext cx="1727200" cy="19858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5303834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3CDB1EA-72FB-46B3-89D4-DEE1F2EF72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1953" y="496641"/>
            <a:ext cx="11087895" cy="6497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0473E679-3B6D-497A-A0F6-454C968B76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339975" y="1631447"/>
            <a:ext cx="7832726" cy="441411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A8F5F40B-56C9-1D43-9521-8583515F1C5D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40943647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1989614"/>
            <a:ext cx="3690933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73763"/>
            <a:ext cx="3690937" cy="30777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 spc="0">
                <a:solidFill>
                  <a:srgbClr val="000000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73763"/>
            <a:ext cx="3679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spc="0" dirty="0" smtClean="0">
                <a:solidFill>
                  <a:srgbClr val="000000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1989614"/>
            <a:ext cx="3679825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1989614"/>
            <a:ext cx="3695701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B6B82-41EF-4F96-AC4D-4B6DF0A1F5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5134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Caption title Segoe bold 10/12. 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FC93-5F54-47F0-9569-BECC76A76C9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00549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Caption title Segoe bold 10/12. 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DACCCB-301A-4273-9EA6-AD055BB5B0A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02624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Caption title Segoe bold 10/12.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37057046-E219-41F6-8045-1E763292CB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02624" y="5973763"/>
            <a:ext cx="3679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spc="0" dirty="0" smtClean="0">
                <a:solidFill>
                  <a:srgbClr val="000000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9" name="Text Box 3">
            <a:extLst>
              <a:ext uri="{FF2B5EF4-FFF2-40B4-BE49-F238E27FC236}">
                <a16:creationId xmlns:a16="http://schemas.microsoft.com/office/drawing/2014/main" id="{DD3304D6-24AF-6742-A22C-8D78DC39B073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34531664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829" y="483228"/>
            <a:ext cx="1362456" cy="19406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02B9254-503D-8F44-9D4B-18675DFDE8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Azure presentation title </a:t>
            </a:r>
            <a:br>
              <a:rPr lang="en-US" dirty="0"/>
            </a:br>
            <a:r>
              <a:rPr lang="en-US" dirty="0"/>
              <a:t>or event 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D6C119F-8C39-DF40-90FE-09B7E3ECDB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54886129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201862"/>
            <a:ext cx="11533187" cy="4159883"/>
          </a:xfrm>
          <a:prstGeom prst="rect">
            <a:avLst/>
          </a:pr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AD9F5927-827C-2E4D-8781-07CF39C2749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27641596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C370E04-F3D7-44F1-9863-6604D12FE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1882011"/>
            <a:ext cx="7604125" cy="1502728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300"/>
              </a:spcAft>
              <a:defRPr sz="2600" spc="-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277" y="448056"/>
            <a:ext cx="1362456" cy="194066"/>
          </a:xfrm>
          <a:prstGeom prst="rect">
            <a:avLst/>
          </a:prstGeom>
        </p:spPr>
      </p:pic>
      <p:sp>
        <p:nvSpPr>
          <p:cNvPr id="6" name="Text Box 3">
            <a:extLst>
              <a:ext uri="{FF2B5EF4-FFF2-40B4-BE49-F238E27FC236}">
                <a16:creationId xmlns:a16="http://schemas.microsoft.com/office/drawing/2014/main" id="{4071864E-755E-AD40-A80D-10E454980F16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7" y="6579623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853844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DD780-E08F-485F-A201-6EB9A48D2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D824F-D876-4D0A-A678-7D481843E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138" y="1853742"/>
            <a:ext cx="11456988" cy="1446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84332-C82F-4C3D-A866-67A750B17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301F-BDD2-4085-A28A-A4B47194E338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A0EB7-6CE9-472A-8414-726E82702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6C004-E4A7-41DD-932A-2625B3B4D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90CD-527C-4DE6-872B-A1294D023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403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6951" y="3096243"/>
            <a:ext cx="9327356" cy="508524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72" b="0" kern="1200" cap="none" spc="-51" baseline="0" dirty="0">
                <a:ln w="3175">
                  <a:noFill/>
                </a:ln>
                <a:solidFill>
                  <a:srgbClr val="50E6FF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47796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ftware cod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ACEE2ED2-76B4-9F41-8074-736FC3EE6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 dirty="0"/>
              <a:t>Software code slide</a:t>
            </a:r>
          </a:p>
        </p:txBody>
      </p:sp>
    </p:spTree>
    <p:extLst>
      <p:ext uri="{BB962C8B-B14F-4D97-AF65-F5344CB8AC3E}">
        <p14:creationId xmlns:p14="http://schemas.microsoft.com/office/powerpoint/2010/main" val="15073064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83EBA8-9428-5042-A6AB-BA1563CB95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419340-DB0C-B34E-84FE-2AA1A19A58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5074" y="0"/>
            <a:ext cx="6093577" cy="699452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D09A9D1-6212-8B49-96D7-B3E9D17D4B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0881A9F1-B3A4-0742-8DAD-18EC8A78C5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84216182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4BDF03-4137-9B4F-811A-B300BDF9B2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12523" y="210208"/>
            <a:ext cx="5695363" cy="653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9454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DB9C92-5B22-1645-98AA-DEA153351D4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4421" y="327991"/>
            <a:ext cx="5522090" cy="633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8001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07D490-6D76-184D-B20A-2C0F2F3DD099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B63C3A-8B21-B940-BD1D-D9281E6DD2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8677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0734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6228DA-C78B-F44C-94F8-7128E0B2D7A7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2E84EF-6F95-A646-8F37-FD94FE9079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868" t="8847" r="8127" b="8616"/>
          <a:stretch/>
        </p:blipFill>
        <p:spPr>
          <a:xfrm>
            <a:off x="6234457" y="0"/>
            <a:ext cx="6202018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72835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443AB1-0CDE-B44D-8883-27DEB7B914EA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E0159D-061E-A640-B0A5-C7A703E35A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8677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26981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5138" y="1853742"/>
            <a:ext cx="11456988" cy="206210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1"/>
            <a:r>
              <a:rPr lang="en-US" dirty="0"/>
              <a:t>Large: subhead Segoe UI Regular 20/24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Medium: paragraph heading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lvl="3"/>
            <a:r>
              <a:rPr lang="en-US" dirty="0"/>
              <a:t>Medium: paragraph body copy Segoe UI Regular 14/18</a:t>
            </a:r>
          </a:p>
          <a:p>
            <a:pPr lvl="3"/>
            <a:endParaRPr lang="en-US" dirty="0"/>
          </a:p>
          <a:p>
            <a:pPr lvl="4"/>
            <a:r>
              <a:rPr lang="en-US" dirty="0"/>
              <a:t>Small: caption heading Segoe UI Bold 10/12</a:t>
            </a:r>
          </a:p>
          <a:p>
            <a:pPr lvl="6"/>
            <a:r>
              <a:rPr lang="en-US" dirty="0"/>
              <a:t>Small: caption body copy Segoe UI Regular 10/12</a:t>
            </a:r>
          </a:p>
          <a:p>
            <a:pPr lvl="6"/>
            <a:endParaRPr lang="en-US" dirty="0"/>
          </a:p>
          <a:p>
            <a:pPr lvl="6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2" r:id="rId1"/>
    <p:sldLayoutId id="2147484553" r:id="rId2"/>
    <p:sldLayoutId id="2147484581" r:id="rId3"/>
    <p:sldLayoutId id="2147484583" r:id="rId4"/>
    <p:sldLayoutId id="2147484585" r:id="rId5"/>
    <p:sldLayoutId id="2147484586" r:id="rId6"/>
    <p:sldLayoutId id="2147484587" r:id="rId7"/>
    <p:sldLayoutId id="2147484588" r:id="rId8"/>
    <p:sldLayoutId id="2147484589" r:id="rId9"/>
    <p:sldLayoutId id="2147484590" r:id="rId10"/>
    <p:sldLayoutId id="2147484591" r:id="rId11"/>
    <p:sldLayoutId id="2147484592" r:id="rId12"/>
    <p:sldLayoutId id="2147484556" r:id="rId13"/>
    <p:sldLayoutId id="2147484557" r:id="rId14"/>
    <p:sldLayoutId id="2147484610" r:id="rId15"/>
    <p:sldLayoutId id="2147484558" r:id="rId16"/>
    <p:sldLayoutId id="2147484559" r:id="rId17"/>
    <p:sldLayoutId id="2147484560" r:id="rId18"/>
    <p:sldLayoutId id="2147484561" r:id="rId19"/>
    <p:sldLayoutId id="2147484562" r:id="rId20"/>
    <p:sldLayoutId id="2147484580" r:id="rId21"/>
    <p:sldLayoutId id="2147484563" r:id="rId22"/>
    <p:sldLayoutId id="2147484564" r:id="rId23"/>
    <p:sldLayoutId id="2147484566" r:id="rId24"/>
    <p:sldLayoutId id="2147484567" r:id="rId25"/>
    <p:sldLayoutId id="2147484568" r:id="rId26"/>
    <p:sldLayoutId id="2147484577" r:id="rId27"/>
    <p:sldLayoutId id="2147484570" r:id="rId28"/>
    <p:sldLayoutId id="2147484571" r:id="rId29"/>
    <p:sldLayoutId id="2147484572" r:id="rId30"/>
    <p:sldLayoutId id="2147484576" r:id="rId31"/>
    <p:sldLayoutId id="2147484613" r:id="rId32"/>
    <p:sldLayoutId id="2147484621" r:id="rId33"/>
  </p:sldLayoutIdLst>
  <p:transition>
    <p:fade/>
  </p:transition>
  <p:hf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Tx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69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3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32683-9535-EA4A-933A-0D812239AE62}"/>
              </a:ext>
            </a:extLst>
          </p:cNvPr>
          <p:cNvSpPr txBox="1">
            <a:spLocks/>
          </p:cNvSpPr>
          <p:nvPr userDrawn="1"/>
        </p:nvSpPr>
        <p:spPr>
          <a:xfrm>
            <a:off x="465138" y="1853742"/>
            <a:ext cx="11456988" cy="1815882"/>
          </a:xfrm>
          <a:prstGeom prst="rect">
            <a:avLst/>
          </a:prstGeom>
        </p:spPr>
        <p:txBody>
          <a:bodyPr/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This slide layout uses Consolas 20/24pt, a monotype font which is ideal for showing software code. </a:t>
            </a:r>
          </a:p>
        </p:txBody>
      </p:sp>
    </p:spTree>
    <p:extLst>
      <p:ext uri="{BB962C8B-B14F-4D97-AF65-F5344CB8AC3E}">
        <p14:creationId xmlns:p14="http://schemas.microsoft.com/office/powerpoint/2010/main" val="329440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09" r:id="rId1"/>
  </p:sldLayoutIdLst>
  <p:transition>
    <p:fade/>
  </p:transition>
  <p:hf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>
          <p15:clr>
            <a:srgbClr val="C35EA4"/>
          </p15:clr>
        </p15:guide>
        <p15:guide id="32" pos="1528">
          <p15:clr>
            <a:srgbClr val="C35EA4"/>
          </p15:clr>
        </p15:guide>
        <p15:guide id="33" pos="2621">
          <p15:clr>
            <a:srgbClr val="C35EA4"/>
          </p15:clr>
        </p15:guide>
        <p15:guide id="34" pos="2765">
          <p15:clr>
            <a:srgbClr val="C35EA4"/>
          </p15:clr>
        </p15:guide>
        <p15:guide id="35" pos="3854">
          <p15:clr>
            <a:srgbClr val="C35EA4"/>
          </p15:clr>
        </p15:guide>
        <p15:guide id="36" pos="4003">
          <p15:clr>
            <a:srgbClr val="C35EA4"/>
          </p15:clr>
        </p15:guide>
        <p15:guide id="37" pos="5083">
          <p15:clr>
            <a:srgbClr val="C35EA4"/>
          </p15:clr>
        </p15:guide>
        <p15:guide id="38" pos="5230">
          <p15:clr>
            <a:srgbClr val="C35EA4"/>
          </p15:clr>
        </p15:guide>
        <p15:guide id="39" pos="6323">
          <p15:clr>
            <a:srgbClr val="C35EA4"/>
          </p15:clr>
        </p15:guide>
        <p15:guide id="40" pos="6469">
          <p15:clr>
            <a:srgbClr val="C35EA4"/>
          </p15:clr>
        </p15:guide>
        <p15:guide id="41" pos="269">
          <p15:clr>
            <a:srgbClr val="F26B43"/>
          </p15:clr>
        </p15:guide>
        <p15:guide id="42" pos="7565">
          <p15:clr>
            <a:srgbClr val="F26B43"/>
          </p15:clr>
        </p15:guide>
        <p15:guide id="43" orient="horz" pos="751">
          <p15:clr>
            <a:srgbClr val="5ACBF0"/>
          </p15:clr>
        </p15:guide>
        <p15:guide id="44" orient="horz" pos="1387">
          <p15:clr>
            <a:srgbClr val="5ACBF0"/>
          </p15:clr>
        </p15:guide>
        <p15:guide id="45" orient="horz" pos="605">
          <p15:clr>
            <a:srgbClr val="5ACBF0"/>
          </p15:clr>
        </p15:guide>
        <p15:guide id="46" orient="horz" pos="1514">
          <p15:clr>
            <a:srgbClr val="5ACBF0"/>
          </p15:clr>
        </p15:guide>
        <p15:guide id="47" orient="horz" pos="2130">
          <p15:clr>
            <a:srgbClr val="5ACBF0"/>
          </p15:clr>
        </p15:guide>
        <p15:guide id="48" orient="horz" pos="2299">
          <p15:clr>
            <a:srgbClr val="5ACBF0"/>
          </p15:clr>
        </p15:guide>
        <p15:guide id="49" orient="horz" pos="283">
          <p15:clr>
            <a:srgbClr val="F26B43"/>
          </p15:clr>
        </p15:guide>
        <p15:guide id="50" orient="horz" pos="4123">
          <p15:clr>
            <a:srgbClr val="F26B43"/>
          </p15:clr>
        </p15:guide>
        <p15:guide id="51" orient="horz" pos="2891">
          <p15:clr>
            <a:srgbClr val="5ACBF0"/>
          </p15:clr>
        </p15:guide>
        <p15:guide id="52" orient="horz" pos="3019">
          <p15:clr>
            <a:srgbClr val="5ACBF0"/>
          </p15:clr>
        </p15:guide>
        <p15:guide id="53" orient="horz" pos="3643">
          <p15:clr>
            <a:srgbClr val="5ACBF0"/>
          </p15:clr>
        </p15:guide>
        <p15:guide id="54" orient="horz" pos="3763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customXml" Target="../ink/ink1.xml"/><Relationship Id="rId26" Type="http://schemas.openxmlformats.org/officeDocument/2006/relationships/image" Target="../media/image48.svg"/><Relationship Id="rId3" Type="http://schemas.openxmlformats.org/officeDocument/2006/relationships/image" Target="../media/image29.png"/><Relationship Id="rId21" Type="http://schemas.openxmlformats.org/officeDocument/2006/relationships/image" Target="../media/image81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17" Type="http://schemas.openxmlformats.org/officeDocument/2006/relationships/image" Target="../media/image43.svg"/><Relationship Id="rId25" Type="http://schemas.openxmlformats.org/officeDocument/2006/relationships/image" Target="../media/image4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2.png"/><Relationship Id="rId20" Type="http://schemas.openxmlformats.org/officeDocument/2006/relationships/customXml" Target="../ink/ink2.xml"/><Relationship Id="rId29" Type="http://schemas.openxmlformats.org/officeDocument/2006/relationships/image" Target="../media/image51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32.svg"/><Relationship Id="rId11" Type="http://schemas.openxmlformats.org/officeDocument/2006/relationships/image" Target="../media/image37.png"/><Relationship Id="rId24" Type="http://schemas.openxmlformats.org/officeDocument/2006/relationships/image" Target="../media/image46.png"/><Relationship Id="rId5" Type="http://schemas.openxmlformats.org/officeDocument/2006/relationships/image" Target="../media/image31.png"/><Relationship Id="rId15" Type="http://schemas.openxmlformats.org/officeDocument/2006/relationships/image" Target="../media/image41.svg"/><Relationship Id="rId23" Type="http://schemas.openxmlformats.org/officeDocument/2006/relationships/image" Target="../media/image45.png"/><Relationship Id="rId28" Type="http://schemas.openxmlformats.org/officeDocument/2006/relationships/image" Target="../media/image50.png"/><Relationship Id="rId10" Type="http://schemas.openxmlformats.org/officeDocument/2006/relationships/image" Target="../media/image36.emf"/><Relationship Id="rId19" Type="http://schemas.openxmlformats.org/officeDocument/2006/relationships/image" Target="../media/image80.png"/><Relationship Id="rId4" Type="http://schemas.openxmlformats.org/officeDocument/2006/relationships/image" Target="../media/image30.svg"/><Relationship Id="rId9" Type="http://schemas.openxmlformats.org/officeDocument/2006/relationships/image" Target="../media/image35.svg"/><Relationship Id="rId14" Type="http://schemas.openxmlformats.org/officeDocument/2006/relationships/image" Target="../media/image40.svg"/><Relationship Id="rId22" Type="http://schemas.openxmlformats.org/officeDocument/2006/relationships/image" Target="../media/image44.png"/><Relationship Id="rId27" Type="http://schemas.openxmlformats.org/officeDocument/2006/relationships/image" Target="../media/image49.png"/><Relationship Id="rId30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152">
            <a:extLst>
              <a:ext uri="{FF2B5EF4-FFF2-40B4-BE49-F238E27FC236}">
                <a16:creationId xmlns:a16="http://schemas.microsoft.com/office/drawing/2014/main" id="{F25EA89D-DA52-4FB0-87BC-263FCB2DB350}"/>
              </a:ext>
            </a:extLst>
          </p:cNvPr>
          <p:cNvCxnSpPr>
            <a:cxnSpLocks/>
            <a:stCxn id="37" idx="0"/>
            <a:endCxn id="27" idx="0"/>
          </p:cNvCxnSpPr>
          <p:nvPr/>
        </p:nvCxnSpPr>
        <p:spPr>
          <a:xfrm rot="16200000" flipH="1">
            <a:off x="3659835" y="3629031"/>
            <a:ext cx="2119931" cy="1999472"/>
          </a:xfrm>
          <a:prstGeom prst="bentConnector3">
            <a:avLst>
              <a:gd name="adj1" fmla="val 5891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5DF9F19-8344-4DBF-8518-D68B4C702979}"/>
              </a:ext>
            </a:extLst>
          </p:cNvPr>
          <p:cNvCxnSpPr>
            <a:cxnSpLocks/>
            <a:stCxn id="36" idx="0"/>
            <a:endCxn id="16" idx="1"/>
          </p:cNvCxnSpPr>
          <p:nvPr/>
        </p:nvCxnSpPr>
        <p:spPr>
          <a:xfrm rot="5400000" flipH="1" flipV="1">
            <a:off x="3583803" y="761233"/>
            <a:ext cx="2440863" cy="21593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グラフィックス 103">
            <a:extLst>
              <a:ext uri="{FF2B5EF4-FFF2-40B4-BE49-F238E27FC236}">
                <a16:creationId xmlns:a16="http://schemas.microsoft.com/office/drawing/2014/main" id="{BF5D090C-6E13-4EBE-800E-57C8B6E0413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1039" t="29793" r="29693" b="28682"/>
          <a:stretch/>
        </p:blipFill>
        <p:spPr>
          <a:xfrm>
            <a:off x="1191948" y="3034019"/>
            <a:ext cx="661929" cy="543418"/>
          </a:xfrm>
          <a:prstGeom prst="rect">
            <a:avLst/>
          </a:prstGeom>
        </p:spPr>
      </p:pic>
      <p:pic>
        <p:nvPicPr>
          <p:cNvPr id="16" name="グラフィックス 6">
            <a:extLst>
              <a:ext uri="{FF2B5EF4-FFF2-40B4-BE49-F238E27FC236}">
                <a16:creationId xmlns:a16="http://schemas.microsoft.com/office/drawing/2014/main" id="{33DA3ED4-C55C-42FC-B49B-4F02D06BF8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83920" y="368684"/>
            <a:ext cx="503606" cy="503606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FD87FEF-ADBA-4030-B2BC-28D721E81313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1721109" y="3315230"/>
            <a:ext cx="505016" cy="7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B12F46FA-32EA-4C8D-8074-5FE63E7338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69307" y="1379065"/>
            <a:ext cx="943251" cy="1063849"/>
          </a:xfrm>
          <a:prstGeom prst="rect">
            <a:avLst/>
          </a:prstGeom>
        </p:spPr>
      </p:pic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id="{B85BDF2B-B1A0-4DBB-9A7B-20D41A10AFBB}"/>
              </a:ext>
            </a:extLst>
          </p:cNvPr>
          <p:cNvSpPr/>
          <p:nvPr/>
        </p:nvSpPr>
        <p:spPr>
          <a:xfrm>
            <a:off x="7153608" y="1414804"/>
            <a:ext cx="1380744" cy="992166"/>
          </a:xfrm>
          <a:prstGeom prst="flowChartDecision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24" dirty="0"/>
              <a:t>Best model?</a:t>
            </a:r>
          </a:p>
        </p:txBody>
      </p:sp>
      <p:cxnSp>
        <p:nvCxnSpPr>
          <p:cNvPr id="20" name="Straight Arrow Connector 102">
            <a:extLst>
              <a:ext uri="{FF2B5EF4-FFF2-40B4-BE49-F238E27FC236}">
                <a16:creationId xmlns:a16="http://schemas.microsoft.com/office/drawing/2014/main" id="{FCC0775C-D46F-41EF-A8FE-8DA6891329AD}"/>
              </a:ext>
            </a:extLst>
          </p:cNvPr>
          <p:cNvCxnSpPr>
            <a:cxnSpLocks/>
            <a:stCxn id="19" idx="2"/>
            <a:endCxn id="52" idx="0"/>
          </p:cNvCxnSpPr>
          <p:nvPr/>
        </p:nvCxnSpPr>
        <p:spPr>
          <a:xfrm rot="16200000" flipH="1">
            <a:off x="7609298" y="2641651"/>
            <a:ext cx="1670476" cy="120111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D390293-7F9E-4C7F-A49C-A679092F400E}"/>
              </a:ext>
            </a:extLst>
          </p:cNvPr>
          <p:cNvSpPr txBox="1"/>
          <p:nvPr/>
        </p:nvSpPr>
        <p:spPr>
          <a:xfrm>
            <a:off x="8278183" y="3275602"/>
            <a:ext cx="400881" cy="286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24" dirty="0"/>
              <a:t>No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361F7C4-2914-441D-AD6A-21116FE69DD4}"/>
              </a:ext>
            </a:extLst>
          </p:cNvPr>
          <p:cNvCxnSpPr>
            <a:cxnSpLocks/>
            <a:stCxn id="16" idx="3"/>
            <a:endCxn id="19" idx="0"/>
          </p:cNvCxnSpPr>
          <p:nvPr/>
        </p:nvCxnSpPr>
        <p:spPr>
          <a:xfrm>
            <a:off x="6387526" y="620487"/>
            <a:ext cx="1456454" cy="7943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131">
            <a:extLst>
              <a:ext uri="{FF2B5EF4-FFF2-40B4-BE49-F238E27FC236}">
                <a16:creationId xmlns:a16="http://schemas.microsoft.com/office/drawing/2014/main" id="{F9C4F0D6-DEB6-46ED-B0F3-2F4ACC67B7FE}"/>
              </a:ext>
            </a:extLst>
          </p:cNvPr>
          <p:cNvCxnSpPr>
            <a:cxnSpLocks/>
            <a:endCxn id="32" idx="3"/>
          </p:cNvCxnSpPr>
          <p:nvPr/>
        </p:nvCxnSpPr>
        <p:spPr>
          <a:xfrm flipH="1">
            <a:off x="8399499" y="4231769"/>
            <a:ext cx="5591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グラフィックス 21">
            <a:extLst>
              <a:ext uri="{FF2B5EF4-FFF2-40B4-BE49-F238E27FC236}">
                <a16:creationId xmlns:a16="http://schemas.microsoft.com/office/drawing/2014/main" id="{3900AACF-3A16-43D5-83A6-868629DD8F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47395" y="1663325"/>
            <a:ext cx="503606" cy="503606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62571D3-F7C0-49A0-B1EE-FC8DA8023D16}"/>
              </a:ext>
            </a:extLst>
          </p:cNvPr>
          <p:cNvCxnSpPr>
            <a:cxnSpLocks/>
            <a:stCxn id="57" idx="3"/>
            <a:endCxn id="28" idx="1"/>
          </p:cNvCxnSpPr>
          <p:nvPr/>
        </p:nvCxnSpPr>
        <p:spPr>
          <a:xfrm>
            <a:off x="9691152" y="1912946"/>
            <a:ext cx="556243" cy="2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236E32-FCC0-40CF-AD24-9B57B6B30FD9}"/>
              </a:ext>
            </a:extLst>
          </p:cNvPr>
          <p:cNvCxnSpPr>
            <a:cxnSpLocks/>
          </p:cNvCxnSpPr>
          <p:nvPr/>
        </p:nvCxnSpPr>
        <p:spPr>
          <a:xfrm>
            <a:off x="10841800" y="1913123"/>
            <a:ext cx="4663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969E5F47-1EB1-4444-8518-7D07AB95478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315808" y="1676919"/>
            <a:ext cx="504692" cy="50360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2" name="Flowchart: Decision 31">
            <a:extLst>
              <a:ext uri="{FF2B5EF4-FFF2-40B4-BE49-F238E27FC236}">
                <a16:creationId xmlns:a16="http://schemas.microsoft.com/office/drawing/2014/main" id="{DA9BBBA7-92D8-4F92-944A-B71CFB17D757}"/>
              </a:ext>
            </a:extLst>
          </p:cNvPr>
          <p:cNvSpPr/>
          <p:nvPr/>
        </p:nvSpPr>
        <p:spPr>
          <a:xfrm>
            <a:off x="7018755" y="3735686"/>
            <a:ext cx="1380744" cy="992166"/>
          </a:xfrm>
          <a:prstGeom prst="flowChartDecision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24" dirty="0"/>
              <a:t>Best model?</a:t>
            </a:r>
          </a:p>
        </p:txBody>
      </p:sp>
      <p:cxnSp>
        <p:nvCxnSpPr>
          <p:cNvPr id="33" name="Straight Arrow Connector 4">
            <a:extLst>
              <a:ext uri="{FF2B5EF4-FFF2-40B4-BE49-F238E27FC236}">
                <a16:creationId xmlns:a16="http://schemas.microsoft.com/office/drawing/2014/main" id="{855B434E-A3B0-4207-AA16-3C618B8FFB11}"/>
              </a:ext>
            </a:extLst>
          </p:cNvPr>
          <p:cNvCxnSpPr>
            <a:cxnSpLocks/>
            <a:stCxn id="43" idx="3"/>
            <a:endCxn id="46" idx="1"/>
          </p:cNvCxnSpPr>
          <p:nvPr/>
        </p:nvCxnSpPr>
        <p:spPr>
          <a:xfrm>
            <a:off x="5032181" y="3313698"/>
            <a:ext cx="1036818" cy="91911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12">
            <a:extLst>
              <a:ext uri="{FF2B5EF4-FFF2-40B4-BE49-F238E27FC236}">
                <a16:creationId xmlns:a16="http://schemas.microsoft.com/office/drawing/2014/main" id="{3EDC11C4-89D2-47E8-8DC8-ED8497251B3B}"/>
              </a:ext>
            </a:extLst>
          </p:cNvPr>
          <p:cNvCxnSpPr>
            <a:cxnSpLocks/>
            <a:stCxn id="32" idx="0"/>
            <a:endCxn id="18" idx="2"/>
          </p:cNvCxnSpPr>
          <p:nvPr/>
        </p:nvCxnSpPr>
        <p:spPr>
          <a:xfrm rot="16200000" flipV="1">
            <a:off x="6278644" y="2305203"/>
            <a:ext cx="1292772" cy="1568194"/>
          </a:xfrm>
          <a:prstGeom prst="bentConnector3">
            <a:avLst>
              <a:gd name="adj1" fmla="val 1717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FD02102-4BB2-4DFA-9641-931D53D34C34}"/>
              </a:ext>
            </a:extLst>
          </p:cNvPr>
          <p:cNvGrpSpPr/>
          <p:nvPr/>
        </p:nvGrpSpPr>
        <p:grpSpPr>
          <a:xfrm>
            <a:off x="3246005" y="3061350"/>
            <a:ext cx="948120" cy="985892"/>
            <a:chOff x="4187924" y="2322692"/>
            <a:chExt cx="929614" cy="966649"/>
          </a:xfrm>
        </p:grpSpPr>
        <p:pic>
          <p:nvPicPr>
            <p:cNvPr id="36" name="グラフィックス 8">
              <a:extLst>
                <a:ext uri="{FF2B5EF4-FFF2-40B4-BE49-F238E27FC236}">
                  <a16:creationId xmlns:a16="http://schemas.microsoft.com/office/drawing/2014/main" id="{B72B32FF-8729-46C5-B857-C7ECF2546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410381" y="2322692"/>
              <a:ext cx="493492" cy="493492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15F1B60-BED9-4EFE-A3CA-75DC9CB3B078}"/>
                </a:ext>
              </a:extLst>
            </p:cNvPr>
            <p:cNvSpPr txBox="1"/>
            <p:nvPr/>
          </p:nvSpPr>
          <p:spPr>
            <a:xfrm>
              <a:off x="4187924" y="2820238"/>
              <a:ext cx="929614" cy="46910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24" dirty="0"/>
                <a:t>Pre-</a:t>
              </a:r>
              <a:br>
                <a:rPr lang="en-US" sz="1224" dirty="0"/>
              </a:br>
              <a:r>
                <a:rPr lang="en-US" sz="1224" dirty="0"/>
                <a:t>processing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982B8D3A-43A4-441C-9B2E-14C2F6346D80}"/>
              </a:ext>
            </a:extLst>
          </p:cNvPr>
          <p:cNvSpPr txBox="1"/>
          <p:nvPr/>
        </p:nvSpPr>
        <p:spPr>
          <a:xfrm>
            <a:off x="8352364" y="5068174"/>
            <a:ext cx="414615" cy="286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24" dirty="0"/>
              <a:t>Yes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CCCF30D-A642-4C22-8396-D252EB36A9A0}"/>
              </a:ext>
            </a:extLst>
          </p:cNvPr>
          <p:cNvCxnSpPr>
            <a:cxnSpLocks/>
            <a:stCxn id="41" idx="3"/>
            <a:endCxn id="36" idx="1"/>
          </p:cNvCxnSpPr>
          <p:nvPr/>
        </p:nvCxnSpPr>
        <p:spPr>
          <a:xfrm flipV="1">
            <a:off x="2711855" y="3313008"/>
            <a:ext cx="761035" cy="2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グラフィックス 141">
            <a:extLst>
              <a:ext uri="{FF2B5EF4-FFF2-40B4-BE49-F238E27FC236}">
                <a16:creationId xmlns:a16="http://schemas.microsoft.com/office/drawing/2014/main" id="{F7A91646-445C-460F-8977-742A01ED84A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226125" y="3072364"/>
            <a:ext cx="485731" cy="485731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5E8E1A84-82B6-4233-A728-701DA6183D87}"/>
              </a:ext>
            </a:extLst>
          </p:cNvPr>
          <p:cNvGrpSpPr/>
          <p:nvPr/>
        </p:nvGrpSpPr>
        <p:grpSpPr>
          <a:xfrm>
            <a:off x="4252844" y="3062041"/>
            <a:ext cx="1030324" cy="981741"/>
            <a:chOff x="4107100" y="2326762"/>
            <a:chExt cx="1010213" cy="962579"/>
          </a:xfrm>
        </p:grpSpPr>
        <p:pic>
          <p:nvPicPr>
            <p:cNvPr id="43" name="グラフィックス 8">
              <a:extLst>
                <a:ext uri="{FF2B5EF4-FFF2-40B4-BE49-F238E27FC236}">
                  <a16:creationId xmlns:a16="http://schemas.microsoft.com/office/drawing/2014/main" id="{EFE4BDAF-A16A-4DBC-98AC-8E725E5DB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377733" y="2326762"/>
              <a:ext cx="493492" cy="493492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FAC65DB-5953-4331-817E-0A45F3E30C97}"/>
                </a:ext>
              </a:extLst>
            </p:cNvPr>
            <p:cNvSpPr txBox="1"/>
            <p:nvPr/>
          </p:nvSpPr>
          <p:spPr>
            <a:xfrm>
              <a:off x="4107100" y="2820238"/>
              <a:ext cx="1010213" cy="46910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24" dirty="0"/>
                <a:t>Feature  </a:t>
              </a:r>
              <a:br>
                <a:rPr lang="en-US" sz="1224" dirty="0"/>
              </a:br>
              <a:r>
                <a:rPr lang="en-US" sz="1224" dirty="0"/>
                <a:t>Engineering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5C059F8-55F5-4754-9D46-E94663F8AD63}"/>
              </a:ext>
            </a:extLst>
          </p:cNvPr>
          <p:cNvGrpSpPr/>
          <p:nvPr/>
        </p:nvGrpSpPr>
        <p:grpSpPr>
          <a:xfrm>
            <a:off x="5782689" y="3981155"/>
            <a:ext cx="1073499" cy="962687"/>
            <a:chOff x="4068430" y="2336288"/>
            <a:chExt cx="1052544" cy="943896"/>
          </a:xfrm>
        </p:grpSpPr>
        <p:pic>
          <p:nvPicPr>
            <p:cNvPr id="46" name="グラフィックス 8">
              <a:extLst>
                <a:ext uri="{FF2B5EF4-FFF2-40B4-BE49-F238E27FC236}">
                  <a16:creationId xmlns:a16="http://schemas.microsoft.com/office/drawing/2014/main" id="{0D42D288-ACE6-476F-9475-863A67C00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349155" y="2336288"/>
              <a:ext cx="493492" cy="493492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2FF7979-ACE7-4D1D-B140-C46FFCA17118}"/>
                </a:ext>
              </a:extLst>
            </p:cNvPr>
            <p:cNvSpPr txBox="1"/>
            <p:nvPr/>
          </p:nvSpPr>
          <p:spPr>
            <a:xfrm>
              <a:off x="4068430" y="2820238"/>
              <a:ext cx="1052544" cy="4599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24" dirty="0"/>
                <a:t>Build &amp; Train</a:t>
              </a:r>
            </a:p>
            <a:p>
              <a:pPr algn="ctr"/>
              <a:r>
                <a:rPr lang="en-US" sz="1224" dirty="0"/>
                <a:t>Model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D464256-0C1F-47FE-B2BB-DF84B2E4CB29}"/>
              </a:ext>
            </a:extLst>
          </p:cNvPr>
          <p:cNvCxnSpPr>
            <a:cxnSpLocks/>
            <a:stCxn id="36" idx="3"/>
            <a:endCxn id="43" idx="1"/>
          </p:cNvCxnSpPr>
          <p:nvPr/>
        </p:nvCxnSpPr>
        <p:spPr>
          <a:xfrm>
            <a:off x="3976207" y="3313008"/>
            <a:ext cx="552658" cy="6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E8D23F1-B4C3-48DE-B809-BF3C226DA923}"/>
              </a:ext>
            </a:extLst>
          </p:cNvPr>
          <p:cNvCxnSpPr>
            <a:cxnSpLocks/>
            <a:stCxn id="46" idx="3"/>
            <a:endCxn id="32" idx="1"/>
          </p:cNvCxnSpPr>
          <p:nvPr/>
        </p:nvCxnSpPr>
        <p:spPr>
          <a:xfrm flipV="1">
            <a:off x="6572315" y="4231769"/>
            <a:ext cx="446440" cy="10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054A407-C2A2-4CA7-B76F-4F5FB6A734D2}"/>
              </a:ext>
            </a:extLst>
          </p:cNvPr>
          <p:cNvSpPr txBox="1"/>
          <p:nvPr/>
        </p:nvSpPr>
        <p:spPr>
          <a:xfrm>
            <a:off x="6688784" y="3504175"/>
            <a:ext cx="400881" cy="286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24" dirty="0"/>
              <a:t>No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02D2EB2-7F82-40D9-8A82-D335420F0BD2}"/>
              </a:ext>
            </a:extLst>
          </p:cNvPr>
          <p:cNvGrpSpPr/>
          <p:nvPr/>
        </p:nvGrpSpPr>
        <p:grpSpPr>
          <a:xfrm>
            <a:off x="8753739" y="4077446"/>
            <a:ext cx="642850" cy="972026"/>
            <a:chOff x="4310234" y="2336288"/>
            <a:chExt cx="630302" cy="953053"/>
          </a:xfrm>
        </p:grpSpPr>
        <p:pic>
          <p:nvPicPr>
            <p:cNvPr id="52" name="グラフィックス 8">
              <a:extLst>
                <a:ext uri="{FF2B5EF4-FFF2-40B4-BE49-F238E27FC236}">
                  <a16:creationId xmlns:a16="http://schemas.microsoft.com/office/drawing/2014/main" id="{EEF6D11A-F92E-4D73-AAEE-54C98B3F6B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349155" y="2336288"/>
              <a:ext cx="493492" cy="493492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A77CEA3-C1FF-455D-B3AE-4A698FAAF9A2}"/>
                </a:ext>
              </a:extLst>
            </p:cNvPr>
            <p:cNvSpPr txBox="1"/>
            <p:nvPr/>
          </p:nvSpPr>
          <p:spPr>
            <a:xfrm>
              <a:off x="4310234" y="2820238"/>
              <a:ext cx="630302" cy="469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24" dirty="0"/>
                <a:t>Revise</a:t>
              </a:r>
            </a:p>
            <a:p>
              <a:pPr algn="ctr"/>
              <a:r>
                <a:rPr lang="en-US" sz="1224" dirty="0"/>
                <a:t>Model</a:t>
              </a:r>
            </a:p>
          </p:txBody>
        </p: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E693C20-26AE-4E00-A0F1-807F149DF40E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634978" y="3305729"/>
            <a:ext cx="55697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グラフィックス 48">
            <a:extLst>
              <a:ext uri="{FF2B5EF4-FFF2-40B4-BE49-F238E27FC236}">
                <a16:creationId xmlns:a16="http://schemas.microsoft.com/office/drawing/2014/main" id="{0C25D8CD-6EDF-43CE-AF07-833F6092C50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187546" y="1661143"/>
            <a:ext cx="503606" cy="50360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FAE3F89A-3390-4C42-BAB5-3B2F183FF793}"/>
                  </a:ext>
                </a:extLst>
              </p14:cNvPr>
              <p14:cNvContentPartPr/>
              <p14:nvPr/>
            </p14:nvContentPartPr>
            <p14:xfrm>
              <a:off x="1761369" y="-112598"/>
              <a:ext cx="21663" cy="9914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FAE3F89A-3390-4C42-BAB5-3B2F183FF79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52190" y="-121450"/>
                <a:ext cx="39654" cy="272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0E52424-FB0E-4892-81A7-04F5E0F53C1E}"/>
                  </a:ext>
                </a:extLst>
              </p14:cNvPr>
              <p14:cNvContentPartPr/>
              <p14:nvPr/>
            </p14:nvContentPartPr>
            <p14:xfrm>
              <a:off x="1034012" y="1341634"/>
              <a:ext cx="367" cy="367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0E52424-FB0E-4892-81A7-04F5E0F53C1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24837" y="1332459"/>
                <a:ext cx="18350" cy="18350"/>
              </a:xfrm>
              <a:prstGeom prst="rect">
                <a:avLst/>
              </a:prstGeom>
            </p:spPr>
          </p:pic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5686AB1-950D-499A-A162-F7DEEF97A3BD}"/>
              </a:ext>
            </a:extLst>
          </p:cNvPr>
          <p:cNvCxnSpPr>
            <a:cxnSpLocks/>
            <a:stCxn id="19" idx="3"/>
            <a:endCxn id="57" idx="1"/>
          </p:cNvCxnSpPr>
          <p:nvPr/>
        </p:nvCxnSpPr>
        <p:spPr>
          <a:xfrm>
            <a:off x="8534352" y="1910887"/>
            <a:ext cx="653194" cy="2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0467E7F-EA21-43F9-9C2B-90B4FBC6D327}"/>
              </a:ext>
            </a:extLst>
          </p:cNvPr>
          <p:cNvSpPr txBox="1"/>
          <p:nvPr/>
        </p:nvSpPr>
        <p:spPr>
          <a:xfrm>
            <a:off x="8629990" y="1923695"/>
            <a:ext cx="414615" cy="286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24" dirty="0"/>
              <a:t>Yes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045B80DB-BB45-4942-A353-1B84B49A3806}"/>
              </a:ext>
            </a:extLst>
          </p:cNvPr>
          <p:cNvCxnSpPr>
            <a:cxnSpLocks/>
            <a:stCxn id="32" idx="2"/>
            <a:endCxn id="57" idx="2"/>
          </p:cNvCxnSpPr>
          <p:nvPr/>
        </p:nvCxnSpPr>
        <p:spPr>
          <a:xfrm rot="5400000" flipH="1" flipV="1">
            <a:off x="7292686" y="2581190"/>
            <a:ext cx="2563103" cy="1730222"/>
          </a:xfrm>
          <a:prstGeom prst="bentConnector3">
            <a:avLst>
              <a:gd name="adj1" fmla="val -138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06CAF9E-9D19-4DCF-9EE3-AF66AF7C8570}"/>
              </a:ext>
            </a:extLst>
          </p:cNvPr>
          <p:cNvGrpSpPr/>
          <p:nvPr/>
        </p:nvGrpSpPr>
        <p:grpSpPr>
          <a:xfrm>
            <a:off x="950729" y="1808863"/>
            <a:ext cx="3709886" cy="925595"/>
            <a:chOff x="466075" y="3898002"/>
            <a:chExt cx="3637473" cy="907528"/>
          </a:xfrm>
        </p:grpSpPr>
        <p:sp>
          <p:nvSpPr>
            <p:cNvPr id="66" name="Text Placeholder 20">
              <a:extLst>
                <a:ext uri="{FF2B5EF4-FFF2-40B4-BE49-F238E27FC236}">
                  <a16:creationId xmlns:a16="http://schemas.microsoft.com/office/drawing/2014/main" id="{560F6561-1386-43FA-928A-D5904BD4E4F6}"/>
                </a:ext>
              </a:extLst>
            </p:cNvPr>
            <p:cNvSpPr txBox="1">
              <a:spLocks/>
            </p:cNvSpPr>
            <p:nvPr/>
          </p:nvSpPr>
          <p:spPr>
            <a:xfrm>
              <a:off x="1503916" y="4076128"/>
              <a:ext cx="2599632" cy="43088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0" marR="0" indent="0" algn="l" defTabSz="932742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000" kern="1200" spc="0" baseline="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0" marR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000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57200" marR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800" kern="1200" spc="0" baseline="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3pPr>
              <a:lvl4pPr marL="685800" marR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800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marR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200" b="1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4" indent="0" algn="l" defTabSz="932742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32742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4" defTabSz="932563">
                <a:defRPr/>
              </a:pPr>
              <a:r>
                <a:rPr lang="en-US" sz="1800" b="0" dirty="0">
                  <a:solidFill>
                    <a:srgbClr val="000000"/>
                  </a:solidFill>
                  <a:latin typeface="Segoe UI"/>
                </a:rPr>
                <a:t>Roger</a:t>
              </a:r>
              <a:r>
                <a:rPr lang="en-US" sz="1199" b="0" dirty="0">
                  <a:solidFill>
                    <a:srgbClr val="000000"/>
                  </a:solidFill>
                  <a:latin typeface="Segoe UI"/>
                </a:rPr>
                <a:t> </a:t>
              </a:r>
            </a:p>
            <a:p>
              <a:pPr defTabSz="932563">
                <a:lnSpc>
                  <a:spcPts val="1199"/>
                </a:lnSpc>
                <a:defRPr/>
              </a:pPr>
              <a:r>
                <a:rPr lang="en-US" sz="1199" b="1" dirty="0">
                  <a:solidFill>
                    <a:srgbClr val="000000"/>
                  </a:solidFill>
                  <a:latin typeface="Segoe UI"/>
                </a:rPr>
                <a:t>Data Engineer</a:t>
              </a:r>
              <a:endParaRPr lang="en-US" sz="1199" b="1" dirty="0">
                <a:solidFill>
                  <a:srgbClr val="000000"/>
                </a:solidFill>
                <a:latin typeface="Segoe UI"/>
                <a:cs typeface="Segoe UI"/>
              </a:endParaRP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AD48BA2C-C8FF-4EB9-80C3-4AF2EB97EDCC}"/>
                </a:ext>
              </a:extLst>
            </p:cNvPr>
            <p:cNvGrpSpPr/>
            <p:nvPr/>
          </p:nvGrpSpPr>
          <p:grpSpPr>
            <a:xfrm>
              <a:off x="466075" y="3898002"/>
              <a:ext cx="907528" cy="907528"/>
              <a:chOff x="465130" y="1342885"/>
              <a:chExt cx="925726" cy="925726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B35AF2BB-CD59-4AD9-968F-21D8CB6289C2}"/>
                  </a:ext>
                </a:extLst>
              </p:cNvPr>
              <p:cNvSpPr/>
              <p:nvPr/>
            </p:nvSpPr>
            <p:spPr bwMode="auto">
              <a:xfrm>
                <a:off x="465130" y="1342885"/>
                <a:ext cx="925726" cy="925726"/>
              </a:xfrm>
              <a:prstGeom prst="ellipse">
                <a:avLst/>
              </a:prstGeom>
              <a:solidFill>
                <a:srgbClr val="004B1C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9" name="Picture 68">
                <a:extLst>
                  <a:ext uri="{FF2B5EF4-FFF2-40B4-BE49-F238E27FC236}">
                    <a16:creationId xmlns:a16="http://schemas.microsoft.com/office/drawing/2014/main" id="{6A12EED0-3FE3-4999-8A60-ADEE746E7D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70793" y="1348548"/>
                <a:ext cx="914400" cy="914400"/>
              </a:xfrm>
              <a:prstGeom prst="rect">
                <a:avLst/>
              </a:prstGeom>
            </p:spPr>
          </p:pic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D241556-6D34-473E-BFDA-BCF07CD8F967}"/>
              </a:ext>
            </a:extLst>
          </p:cNvPr>
          <p:cNvGrpSpPr/>
          <p:nvPr/>
        </p:nvGrpSpPr>
        <p:grpSpPr>
          <a:xfrm>
            <a:off x="762530" y="4514566"/>
            <a:ext cx="2651384" cy="925595"/>
            <a:chOff x="484580" y="4733535"/>
            <a:chExt cx="2599632" cy="907528"/>
          </a:xfrm>
        </p:grpSpPr>
        <p:sp>
          <p:nvSpPr>
            <p:cNvPr id="71" name="Text Placeholder 20">
              <a:extLst>
                <a:ext uri="{FF2B5EF4-FFF2-40B4-BE49-F238E27FC236}">
                  <a16:creationId xmlns:a16="http://schemas.microsoft.com/office/drawing/2014/main" id="{736309AF-246F-48CA-9C52-CAA1ED992A38}"/>
                </a:ext>
              </a:extLst>
            </p:cNvPr>
            <p:cNvSpPr txBox="1">
              <a:spLocks/>
            </p:cNvSpPr>
            <p:nvPr/>
          </p:nvSpPr>
          <p:spPr>
            <a:xfrm>
              <a:off x="484580" y="4986864"/>
              <a:ext cx="2599632" cy="43088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0" marR="0" indent="0" algn="l" defTabSz="932742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000" kern="1200" spc="0" baseline="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0" marR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000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57200" marR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800" kern="1200" spc="0" baseline="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3pPr>
              <a:lvl4pPr marL="685800" marR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800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marR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200" b="1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4" indent="0" algn="l" defTabSz="932742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32742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4" defTabSz="932563">
                <a:defRPr/>
              </a:pPr>
              <a:r>
                <a:rPr lang="en-US" sz="1800" b="0" dirty="0">
                  <a:solidFill>
                    <a:srgbClr val="000000"/>
                  </a:solidFill>
                  <a:latin typeface="Segoe UI"/>
                </a:rPr>
                <a:t>Daisy</a:t>
              </a:r>
              <a:r>
                <a:rPr lang="en-US" sz="1199" b="0" dirty="0">
                  <a:solidFill>
                    <a:srgbClr val="000000"/>
                  </a:solidFill>
                  <a:latin typeface="Segoe UI"/>
                </a:rPr>
                <a:t> </a:t>
              </a:r>
            </a:p>
            <a:p>
              <a:pPr defTabSz="932563">
                <a:lnSpc>
                  <a:spcPts val="1199"/>
                </a:lnSpc>
                <a:defRPr/>
              </a:pPr>
              <a:r>
                <a:rPr lang="en-US" sz="1199" b="1" dirty="0">
                  <a:solidFill>
                    <a:srgbClr val="000000"/>
                  </a:solidFill>
                  <a:latin typeface="Segoe UI"/>
                </a:rPr>
                <a:t>Data Scientist Pro</a:t>
              </a:r>
              <a:endParaRPr lang="en-US" sz="1199" dirty="0">
                <a:solidFill>
                  <a:srgbClr val="000000"/>
                </a:solidFill>
                <a:latin typeface="Segoe UI"/>
              </a:endParaRP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FBAA1594-C318-4EBB-BD1C-1ECD85E2DA85}"/>
                </a:ext>
              </a:extLst>
            </p:cNvPr>
            <p:cNvGrpSpPr/>
            <p:nvPr/>
          </p:nvGrpSpPr>
          <p:grpSpPr>
            <a:xfrm>
              <a:off x="1827260" y="4733535"/>
              <a:ext cx="907528" cy="907528"/>
              <a:chOff x="6367337" y="1342893"/>
              <a:chExt cx="925726" cy="925726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41408C17-7389-4859-A5D0-304979F4AACF}"/>
                  </a:ext>
                </a:extLst>
              </p:cNvPr>
              <p:cNvSpPr/>
              <p:nvPr/>
            </p:nvSpPr>
            <p:spPr bwMode="auto">
              <a:xfrm>
                <a:off x="6367337" y="1342893"/>
                <a:ext cx="925726" cy="925726"/>
              </a:xfrm>
              <a:prstGeom prst="ellipse">
                <a:avLst/>
              </a:prstGeom>
              <a:solidFill>
                <a:srgbClr val="B4009E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AD7808DD-F922-43AB-BA5A-8BFB03FFB9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378484" y="1348556"/>
                <a:ext cx="914399" cy="914400"/>
              </a:xfrm>
              <a:prstGeom prst="rect">
                <a:avLst/>
              </a:prstGeom>
            </p:spPr>
          </p:pic>
        </p:grp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543B999-4201-458D-91D8-2B90C4037083}"/>
              </a:ext>
            </a:extLst>
          </p:cNvPr>
          <p:cNvGrpSpPr/>
          <p:nvPr/>
        </p:nvGrpSpPr>
        <p:grpSpPr>
          <a:xfrm>
            <a:off x="8370025" y="518970"/>
            <a:ext cx="3745635" cy="925595"/>
            <a:chOff x="9159821" y="3908305"/>
            <a:chExt cx="3672525" cy="907528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7E3FD6C9-AF53-44FD-B4F8-5F5B9211ED30}"/>
                </a:ext>
              </a:extLst>
            </p:cNvPr>
            <p:cNvGrpSpPr/>
            <p:nvPr/>
          </p:nvGrpSpPr>
          <p:grpSpPr>
            <a:xfrm>
              <a:off x="9159821" y="3908305"/>
              <a:ext cx="907528" cy="907528"/>
              <a:chOff x="9343812" y="1343578"/>
              <a:chExt cx="925726" cy="925726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54229335-C13B-4CA2-8DA4-98E527240C96}"/>
                  </a:ext>
                </a:extLst>
              </p:cNvPr>
              <p:cNvSpPr/>
              <p:nvPr/>
            </p:nvSpPr>
            <p:spPr bwMode="auto">
              <a:xfrm>
                <a:off x="9343812" y="1343578"/>
                <a:ext cx="925726" cy="925726"/>
              </a:xfrm>
              <a:prstGeom prst="ellipse">
                <a:avLst/>
              </a:prstGeom>
              <a:solidFill>
                <a:schemeClr val="bg2">
                  <a:lumMod val="6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3B2677AB-D26C-458A-88CB-A9F76FF358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347358" y="1354904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82" name="Text Placeholder 20">
              <a:extLst>
                <a:ext uri="{FF2B5EF4-FFF2-40B4-BE49-F238E27FC236}">
                  <a16:creationId xmlns:a16="http://schemas.microsoft.com/office/drawing/2014/main" id="{A257DCEF-BB79-490F-B6E0-8D5CF980659E}"/>
                </a:ext>
              </a:extLst>
            </p:cNvPr>
            <p:cNvSpPr txBox="1">
              <a:spLocks/>
            </p:cNvSpPr>
            <p:nvPr/>
          </p:nvSpPr>
          <p:spPr>
            <a:xfrm>
              <a:off x="10232714" y="4076217"/>
              <a:ext cx="2599632" cy="461665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0" marR="0" indent="0" algn="l" defTabSz="932742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000" kern="1200" spc="0" baseline="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0" marR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000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57200" marR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800" kern="1200" spc="0" baseline="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3pPr>
              <a:lvl4pPr marL="685800" marR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800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marR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200" b="1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4" indent="0" algn="l" defTabSz="932742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32742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563">
                <a:lnSpc>
                  <a:spcPts val="1199"/>
                </a:lnSpc>
                <a:defRPr/>
              </a:pPr>
              <a:endParaRPr lang="en-US" sz="1800" dirty="0">
                <a:solidFill>
                  <a:srgbClr val="000000"/>
                </a:solidFill>
                <a:latin typeface="Segoe UI"/>
              </a:endParaRPr>
            </a:p>
            <a:p>
              <a:pPr defTabSz="932563">
                <a:lnSpc>
                  <a:spcPts val="1199"/>
                </a:lnSpc>
                <a:defRPr/>
              </a:pPr>
              <a:r>
                <a:rPr lang="en-US" sz="1800" dirty="0">
                  <a:solidFill>
                    <a:srgbClr val="000000"/>
                  </a:solidFill>
                  <a:latin typeface="Segoe UI"/>
                </a:rPr>
                <a:t>Chen </a:t>
              </a:r>
            </a:p>
            <a:p>
              <a:pPr defTabSz="932563">
                <a:lnSpc>
                  <a:spcPts val="1199"/>
                </a:lnSpc>
                <a:defRPr/>
              </a:pPr>
              <a:r>
                <a:rPr lang="en-US" sz="1199" b="1" dirty="0">
                  <a:solidFill>
                    <a:srgbClr val="000000"/>
                  </a:solidFill>
                  <a:latin typeface="Segoe UI"/>
                </a:rPr>
                <a:t>Data Scientist Emerging</a:t>
              </a:r>
              <a:endParaRPr lang="en-US" sz="1199" dirty="0">
                <a:solidFill>
                  <a:srgbClr val="000000"/>
                </a:solidFill>
                <a:latin typeface="Segoe UI"/>
              </a:endParaRPr>
            </a:p>
          </p:txBody>
        </p:sp>
      </p:grp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5A2294B5-C47F-4453-9E45-917991A84EBE}"/>
              </a:ext>
            </a:extLst>
          </p:cNvPr>
          <p:cNvSpPr/>
          <p:nvPr/>
        </p:nvSpPr>
        <p:spPr bwMode="auto">
          <a:xfrm>
            <a:off x="937422" y="2890757"/>
            <a:ext cx="2007233" cy="1211862"/>
          </a:xfrm>
          <a:prstGeom prst="roundRect">
            <a:avLst/>
          </a:prstGeom>
          <a:noFill/>
          <a:ln w="9525" cap="flat" cmpd="sng" algn="ctr">
            <a:solidFill>
              <a:srgbClr val="0070C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48" ker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BAA4C127-188D-4418-A502-6707BB636FB3}"/>
              </a:ext>
            </a:extLst>
          </p:cNvPr>
          <p:cNvSpPr/>
          <p:nvPr/>
        </p:nvSpPr>
        <p:spPr bwMode="auto">
          <a:xfrm>
            <a:off x="3251109" y="2857447"/>
            <a:ext cx="6538476" cy="2498726"/>
          </a:xfrm>
          <a:prstGeom prst="roundRect">
            <a:avLst/>
          </a:prstGeom>
          <a:noFill/>
          <a:ln w="9525" cap="flat" cmpd="sng" algn="ctr">
            <a:solidFill>
              <a:srgbClr val="0070C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48" ker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7ABC5DBC-C00A-4368-8009-10FFB99CFEE8}"/>
              </a:ext>
            </a:extLst>
          </p:cNvPr>
          <p:cNvSpPr/>
          <p:nvPr/>
        </p:nvSpPr>
        <p:spPr bwMode="auto">
          <a:xfrm>
            <a:off x="5500776" y="213456"/>
            <a:ext cx="6614885" cy="2407090"/>
          </a:xfrm>
          <a:prstGeom prst="roundRect">
            <a:avLst/>
          </a:prstGeom>
          <a:noFill/>
          <a:ln w="9525" cap="flat" cmpd="sng" algn="ctr">
            <a:solidFill>
              <a:srgbClr val="0070C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48" ker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7" name="Graphic 146">
            <a:extLst>
              <a:ext uri="{FF2B5EF4-FFF2-40B4-BE49-F238E27FC236}">
                <a16:creationId xmlns:a16="http://schemas.microsoft.com/office/drawing/2014/main" id="{6740FA7B-0B26-43BB-A0D2-23891039131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09988" y="3034019"/>
            <a:ext cx="503606" cy="503606"/>
          </a:xfrm>
          <a:prstGeom prst="rect">
            <a:avLst/>
          </a:prstGeom>
          <a:effectLst/>
        </p:spPr>
      </p:pic>
      <p:sp>
        <p:nvSpPr>
          <p:cNvPr id="160" name="Rectangle 159">
            <a:extLst>
              <a:ext uri="{FF2B5EF4-FFF2-40B4-BE49-F238E27FC236}">
                <a16:creationId xmlns:a16="http://schemas.microsoft.com/office/drawing/2014/main" id="{FEBA4DF1-5DF2-4C72-B7DE-398E74580C48}"/>
              </a:ext>
            </a:extLst>
          </p:cNvPr>
          <p:cNvSpPr/>
          <p:nvPr/>
        </p:nvSpPr>
        <p:spPr bwMode="auto">
          <a:xfrm>
            <a:off x="21001" y="3637625"/>
            <a:ext cx="935839" cy="272870"/>
          </a:xfrm>
          <a:prstGeom prst="rect">
            <a:avLst/>
          </a:prstGeom>
          <a:noFill/>
          <a:ln w="19050">
            <a:noFill/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24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Data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54BCEE-33D6-4505-82B7-73AC050D0B84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6050696" y="6015586"/>
            <a:ext cx="51662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A picture containing clock&#10;&#10;Description automatically generated">
            <a:extLst>
              <a:ext uri="{FF2B5EF4-FFF2-40B4-BE49-F238E27FC236}">
                <a16:creationId xmlns:a16="http://schemas.microsoft.com/office/drawing/2014/main" id="{C9AA5178-9DDB-4641-ACE3-E4856BAF3AD1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388378" y="5688731"/>
            <a:ext cx="662318" cy="653711"/>
          </a:xfrm>
          <a:prstGeom prst="rect">
            <a:avLst/>
          </a:prstGeom>
        </p:spPr>
      </p:pic>
      <p:grpSp>
        <p:nvGrpSpPr>
          <p:cNvPr id="139" name="Group 138">
            <a:extLst>
              <a:ext uri="{FF2B5EF4-FFF2-40B4-BE49-F238E27FC236}">
                <a16:creationId xmlns:a16="http://schemas.microsoft.com/office/drawing/2014/main" id="{36C848BC-A87B-47A9-8C23-5101A230046E}"/>
              </a:ext>
            </a:extLst>
          </p:cNvPr>
          <p:cNvGrpSpPr/>
          <p:nvPr/>
        </p:nvGrpSpPr>
        <p:grpSpPr>
          <a:xfrm>
            <a:off x="7574772" y="5748250"/>
            <a:ext cx="3683677" cy="925595"/>
            <a:chOff x="8024722" y="5731059"/>
            <a:chExt cx="3611776" cy="907528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ADFB2A5B-1021-4499-BFCB-B483C2BA4E8E}"/>
                </a:ext>
              </a:extLst>
            </p:cNvPr>
            <p:cNvGrpSpPr/>
            <p:nvPr/>
          </p:nvGrpSpPr>
          <p:grpSpPr>
            <a:xfrm>
              <a:off x="8024722" y="5731059"/>
              <a:ext cx="907528" cy="907528"/>
              <a:chOff x="6367337" y="3978578"/>
              <a:chExt cx="925726" cy="925726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284AABB-1EC3-4B3C-87FD-0BA4189AFEA8}"/>
                  </a:ext>
                </a:extLst>
              </p:cNvPr>
              <p:cNvSpPr/>
              <p:nvPr/>
            </p:nvSpPr>
            <p:spPr bwMode="auto">
              <a:xfrm>
                <a:off x="6367337" y="3978578"/>
                <a:ext cx="925726" cy="925726"/>
              </a:xfrm>
              <a:prstGeom prst="ellipse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7D5B1B0B-9EC0-43DC-8984-A6A0952EEC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373000" y="3984242"/>
                <a:ext cx="914400" cy="914397"/>
              </a:xfrm>
              <a:prstGeom prst="rect">
                <a:avLst/>
              </a:prstGeom>
            </p:spPr>
          </p:pic>
        </p:grpSp>
        <p:sp>
          <p:nvSpPr>
            <p:cNvPr id="77" name="Text Placeholder 20">
              <a:extLst>
                <a:ext uri="{FF2B5EF4-FFF2-40B4-BE49-F238E27FC236}">
                  <a16:creationId xmlns:a16="http://schemas.microsoft.com/office/drawing/2014/main" id="{515DE07D-29DE-4489-9620-34C08D478C74}"/>
                </a:ext>
              </a:extLst>
            </p:cNvPr>
            <p:cNvSpPr txBox="1">
              <a:spLocks/>
            </p:cNvSpPr>
            <p:nvPr/>
          </p:nvSpPr>
          <p:spPr>
            <a:xfrm>
              <a:off x="9036866" y="5971341"/>
              <a:ext cx="2599632" cy="43088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0" marR="0" indent="0" algn="l" defTabSz="932742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000" kern="1200" spc="0" baseline="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0" marR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000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57200" marR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800" kern="1200" spc="0" baseline="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3pPr>
              <a:lvl4pPr marL="685800" marR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800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marR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200" b="1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4" indent="0" algn="l" defTabSz="932742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32742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4" defTabSz="932563">
                <a:defRPr/>
              </a:pPr>
              <a:r>
                <a:rPr lang="en-US" sz="1800" b="0" dirty="0">
                  <a:solidFill>
                    <a:srgbClr val="000000"/>
                  </a:solidFill>
                  <a:latin typeface="Segoe UI"/>
                </a:rPr>
                <a:t>Anna</a:t>
              </a:r>
              <a:r>
                <a:rPr lang="en-US" sz="1199" b="0" dirty="0">
                  <a:solidFill>
                    <a:srgbClr val="000000"/>
                  </a:solidFill>
                  <a:latin typeface="Segoe UI"/>
                </a:rPr>
                <a:t> </a:t>
              </a:r>
            </a:p>
            <a:p>
              <a:pPr defTabSz="932563">
                <a:lnSpc>
                  <a:spcPts val="1199"/>
                </a:lnSpc>
                <a:defRPr/>
              </a:pPr>
              <a:r>
                <a:rPr lang="en-US" sz="1199" b="1" dirty="0">
                  <a:solidFill>
                    <a:srgbClr val="000000"/>
                  </a:solidFill>
                  <a:latin typeface="Segoe UI"/>
                </a:rPr>
                <a:t>Data Analyst</a:t>
              </a:r>
              <a:endParaRPr lang="en-US" sz="1199" b="1" dirty="0">
                <a:solidFill>
                  <a:srgbClr val="000000"/>
                </a:solidFill>
                <a:latin typeface="Segoe UI"/>
                <a:cs typeface="Segoe UI"/>
              </a:endParaRPr>
            </a:p>
          </p:txBody>
        </p:sp>
      </p:grpSp>
      <p:sp>
        <p:nvSpPr>
          <p:cNvPr id="87" name="Text Placeholder 20">
            <a:extLst>
              <a:ext uri="{FF2B5EF4-FFF2-40B4-BE49-F238E27FC236}">
                <a16:creationId xmlns:a16="http://schemas.microsoft.com/office/drawing/2014/main" id="{0D4B4AB1-B765-4B32-80EB-41EE8486FF4E}"/>
              </a:ext>
            </a:extLst>
          </p:cNvPr>
          <p:cNvSpPr txBox="1">
            <a:spLocks/>
          </p:cNvSpPr>
          <p:nvPr/>
        </p:nvSpPr>
        <p:spPr>
          <a:xfrm>
            <a:off x="2891673" y="5964056"/>
            <a:ext cx="2651384" cy="43946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2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4" defTabSz="932563">
              <a:defRPr/>
            </a:pPr>
            <a:r>
              <a:rPr lang="en-US" sz="1800" b="0" dirty="0">
                <a:solidFill>
                  <a:srgbClr val="000000"/>
                </a:solidFill>
                <a:latin typeface="Segoe UI"/>
              </a:rPr>
              <a:t>Angela</a:t>
            </a:r>
            <a:r>
              <a:rPr lang="en-US" sz="1199" b="0" dirty="0">
                <a:solidFill>
                  <a:srgbClr val="000000"/>
                </a:solidFill>
                <a:latin typeface="Segoe UI"/>
              </a:rPr>
              <a:t> </a:t>
            </a:r>
          </a:p>
          <a:p>
            <a:pPr defTabSz="932563">
              <a:lnSpc>
                <a:spcPts val="1199"/>
              </a:lnSpc>
              <a:defRPr/>
            </a:pPr>
            <a:r>
              <a:rPr lang="en-US" sz="1199" b="1" dirty="0">
                <a:solidFill>
                  <a:srgbClr val="000000"/>
                </a:solidFill>
                <a:latin typeface="Segoe UI"/>
              </a:rPr>
              <a:t>Data Architect</a:t>
            </a:r>
            <a:endParaRPr lang="en-US" sz="1199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B54DAA59-D0FC-41A1-B816-605425F44D83}"/>
              </a:ext>
            </a:extLst>
          </p:cNvPr>
          <p:cNvSpPr/>
          <p:nvPr/>
        </p:nvSpPr>
        <p:spPr bwMode="auto">
          <a:xfrm>
            <a:off x="5171175" y="5576162"/>
            <a:ext cx="2172387" cy="1239306"/>
          </a:xfrm>
          <a:prstGeom prst="roundRect">
            <a:avLst/>
          </a:prstGeom>
          <a:noFill/>
          <a:ln w="9525" cap="flat" cmpd="sng" algn="ctr">
            <a:solidFill>
              <a:srgbClr val="0070C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48" ker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ED10F14-1F5D-4776-8D4E-51E4EF48DF35}"/>
              </a:ext>
            </a:extLst>
          </p:cNvPr>
          <p:cNvGrpSpPr/>
          <p:nvPr/>
        </p:nvGrpSpPr>
        <p:grpSpPr>
          <a:xfrm>
            <a:off x="4019455" y="5730905"/>
            <a:ext cx="925595" cy="925595"/>
            <a:chOff x="1203348" y="5625252"/>
            <a:chExt cx="907528" cy="907528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0244C5B5-C752-480E-B8EF-118AB6CB112B}"/>
                </a:ext>
              </a:extLst>
            </p:cNvPr>
            <p:cNvSpPr/>
            <p:nvPr/>
          </p:nvSpPr>
          <p:spPr bwMode="auto">
            <a:xfrm>
              <a:off x="1203348" y="5625252"/>
              <a:ext cx="907528" cy="907528"/>
            </a:xfrm>
            <a:prstGeom prst="ellipse">
              <a:avLst/>
            </a:prstGeom>
            <a:solidFill>
              <a:srgbClr val="F2502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D2FEA87F-E87C-4CCD-8448-99AF382E6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1204861" y="5632974"/>
              <a:ext cx="896425" cy="896425"/>
            </a:xfrm>
            <a:prstGeom prst="rect">
              <a:avLst/>
            </a:prstGeom>
          </p:spPr>
        </p:pic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BB77B17D-55CB-4771-A0DA-73BDAC0918CA}"/>
              </a:ext>
            </a:extLst>
          </p:cNvPr>
          <p:cNvGrpSpPr/>
          <p:nvPr/>
        </p:nvGrpSpPr>
        <p:grpSpPr>
          <a:xfrm>
            <a:off x="6447633" y="5691337"/>
            <a:ext cx="935839" cy="797805"/>
            <a:chOff x="6346652" y="2662714"/>
            <a:chExt cx="917573" cy="782233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B9E413CF-96DE-49A4-8461-83CBD635802B}"/>
                </a:ext>
              </a:extLst>
            </p:cNvPr>
            <p:cNvSpPr/>
            <p:nvPr/>
          </p:nvSpPr>
          <p:spPr bwMode="auto">
            <a:xfrm>
              <a:off x="6346652" y="3177403"/>
              <a:ext cx="917573" cy="267544"/>
            </a:xfrm>
            <a:prstGeom prst="rect">
              <a:avLst/>
            </a:prstGeom>
            <a:noFill/>
            <a:ln w="19050">
              <a:noFill/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51028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24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Visualize</a:t>
              </a:r>
            </a:p>
          </p:txBody>
        </p:sp>
        <p:pic>
          <p:nvPicPr>
            <p:cNvPr id="153" name="Picture 152" descr="Icon&#10;&#10;Description automatically generated">
              <a:extLst>
                <a:ext uri="{FF2B5EF4-FFF2-40B4-BE49-F238E27FC236}">
                  <a16:creationId xmlns:a16="http://schemas.microsoft.com/office/drawing/2014/main" id="{301B4BC9-374D-4571-8890-F5485E1A4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8616" y="2662714"/>
              <a:ext cx="493776" cy="493776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50E1B434-5231-4A37-8CF9-9D1565F52CAD}"/>
              </a:ext>
            </a:extLst>
          </p:cNvPr>
          <p:cNvSpPr/>
          <p:nvPr/>
        </p:nvSpPr>
        <p:spPr bwMode="auto">
          <a:xfrm>
            <a:off x="5242181" y="6422619"/>
            <a:ext cx="935839" cy="272870"/>
          </a:xfrm>
          <a:prstGeom prst="rect">
            <a:avLst/>
          </a:prstGeom>
          <a:noFill/>
          <a:ln w="19050">
            <a:noFill/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24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Operational Reporting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C3739C-FF92-43B6-88AE-86B8049BF8FF}"/>
              </a:ext>
            </a:extLst>
          </p:cNvPr>
          <p:cNvSpPr/>
          <p:nvPr/>
        </p:nvSpPr>
        <p:spPr bwMode="auto">
          <a:xfrm>
            <a:off x="2008723" y="3650424"/>
            <a:ext cx="935839" cy="272870"/>
          </a:xfrm>
          <a:prstGeom prst="rect">
            <a:avLst/>
          </a:prstGeom>
          <a:noFill/>
          <a:ln w="19050">
            <a:noFill/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24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Data </a:t>
            </a:r>
          </a:p>
          <a:p>
            <a:pPr algn="ctr" defTabSz="95102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24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Storage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E3931A-5557-417C-8D1E-2D20891FA8DA}"/>
              </a:ext>
            </a:extLst>
          </p:cNvPr>
          <p:cNvSpPr/>
          <p:nvPr/>
        </p:nvSpPr>
        <p:spPr bwMode="auto">
          <a:xfrm>
            <a:off x="1009486" y="3623940"/>
            <a:ext cx="935839" cy="272870"/>
          </a:xfrm>
          <a:prstGeom prst="rect">
            <a:avLst/>
          </a:prstGeom>
          <a:noFill/>
          <a:ln w="19050">
            <a:noFill/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24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Data </a:t>
            </a:r>
          </a:p>
          <a:p>
            <a:pPr algn="ctr" defTabSz="95102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24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Movement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DBF760-8D66-4007-9423-642B9C86B916}"/>
              </a:ext>
            </a:extLst>
          </p:cNvPr>
          <p:cNvSpPr txBox="1"/>
          <p:nvPr/>
        </p:nvSpPr>
        <p:spPr>
          <a:xfrm>
            <a:off x="5602004" y="894880"/>
            <a:ext cx="1073499" cy="46910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24" dirty="0"/>
              <a:t>Build &amp; Train</a:t>
            </a:r>
          </a:p>
          <a:p>
            <a:pPr algn="ctr"/>
            <a:r>
              <a:rPr lang="en-US" sz="1224" dirty="0"/>
              <a:t>Model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37B0324-AFC8-4157-B347-8D75C3139B2B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6612558" y="1910887"/>
            <a:ext cx="541050" cy="10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D683ACDA-7D83-4685-B814-CC57A550257B}"/>
              </a:ext>
            </a:extLst>
          </p:cNvPr>
          <p:cNvSpPr txBox="1"/>
          <p:nvPr/>
        </p:nvSpPr>
        <p:spPr>
          <a:xfrm>
            <a:off x="6713911" y="1920277"/>
            <a:ext cx="400881" cy="286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24" dirty="0"/>
              <a:t>No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4CC0A9-17E5-4734-ACE4-5FBE2053B8D4}"/>
              </a:ext>
            </a:extLst>
          </p:cNvPr>
          <p:cNvSpPr txBox="1"/>
          <p:nvPr/>
        </p:nvSpPr>
        <p:spPr>
          <a:xfrm>
            <a:off x="8810956" y="2270384"/>
            <a:ext cx="1256792" cy="28630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24" dirty="0"/>
              <a:t>Register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7AA5AE-1C9E-41C6-A4F3-FE5BA32FB176}"/>
              </a:ext>
            </a:extLst>
          </p:cNvPr>
          <p:cNvSpPr txBox="1"/>
          <p:nvPr/>
        </p:nvSpPr>
        <p:spPr>
          <a:xfrm>
            <a:off x="9969291" y="2259349"/>
            <a:ext cx="1187275" cy="286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24" dirty="0"/>
              <a:t>Deploy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D453F4-14BF-45DA-A27A-7F8862186A90}"/>
              </a:ext>
            </a:extLst>
          </p:cNvPr>
          <p:cNvSpPr txBox="1"/>
          <p:nvPr/>
        </p:nvSpPr>
        <p:spPr>
          <a:xfrm>
            <a:off x="11088210" y="2250879"/>
            <a:ext cx="959892" cy="286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24" dirty="0"/>
              <a:t>Test Model</a:t>
            </a:r>
          </a:p>
        </p:txBody>
      </p:sp>
      <p:sp>
        <p:nvSpPr>
          <p:cNvPr id="39" name="Title 38">
            <a:extLst>
              <a:ext uri="{FF2B5EF4-FFF2-40B4-BE49-F238E27FC236}">
                <a16:creationId xmlns:a16="http://schemas.microsoft.com/office/drawing/2014/main" id="{9D810720-FB70-4068-A1CA-80C9D37B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03497852"/>
      </p:ext>
    </p:extLst>
  </p:cSld>
  <p:clrMapOvr>
    <a:masterClrMapping/>
  </p:clrMapOvr>
</p:sld>
</file>

<file path=ppt/theme/theme1.xml><?xml version="1.0" encoding="utf-8"?>
<a:theme xmlns:a="http://schemas.openxmlformats.org/drawingml/2006/main" name="Azure 1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9" id="{54FB6363-1086-4D4D-A733-73C40F614B6C}" vid="{C7C5E0E3-7D0F-DE45-915C-0B481B5DC3A0}"/>
    </a:ext>
  </a:extLst>
</a:theme>
</file>

<file path=ppt/theme/theme2.xml><?xml version="1.0" encoding="utf-8"?>
<a:theme xmlns:a="http://schemas.openxmlformats.org/drawingml/2006/main" name="Azure 2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9" id="{54FB6363-1086-4D4D-A733-73C40F614B6C}" vid="{19685A94-FB6B-7F4F-8B1D-3CBE7FA47E1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BD7F66F1D3844D9174EE3968BDEC33" ma:contentTypeVersion="9" ma:contentTypeDescription="Create a new document." ma:contentTypeScope="" ma:versionID="b1d9df85701dfa0851b54fb0b00c81f0">
  <xsd:schema xmlns:xsd="http://www.w3.org/2001/XMLSchema" xmlns:xs="http://www.w3.org/2001/XMLSchema" xmlns:p="http://schemas.microsoft.com/office/2006/metadata/properties" xmlns:ns2="f235a177-0eb5-4c17-9e75-4bb22370b51d" targetNamespace="http://schemas.microsoft.com/office/2006/metadata/properties" ma:root="true" ma:fieldsID="7544ddd91288a3fb26cba126f4594a51" ns2:_="">
    <xsd:import namespace="f235a177-0eb5-4c17-9e75-4bb22370b5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35a177-0eb5-4c17-9e75-4bb22370b5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8668799-10AE-4DA9-B531-9AAD1BEDD9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35a177-0eb5-4c17-9e75-4bb22370b5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elements/1.1/"/>
    <ds:schemaRef ds:uri="http://www.w3.org/XML/1998/namespace"/>
    <ds:schemaRef ds:uri="http://purl.org/dc/dcmitype/"/>
    <ds:schemaRef ds:uri="e6fad286-2139-402c-bc31-e7e0efd8c5ab"/>
    <ds:schemaRef ds:uri="http://schemas.microsoft.com/office/2006/metadata/propertie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Azure_PPT_Template_Aug2021</Template>
  <TotalTime>50311</TotalTime>
  <Words>60</Words>
  <Application>Microsoft Office PowerPoint</Application>
  <PresentationFormat>Custom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Consolas</vt:lpstr>
      <vt:lpstr>Segoe UI</vt:lpstr>
      <vt:lpstr>Segoe UI Light</vt:lpstr>
      <vt:lpstr>Segoe UI Semibold</vt:lpstr>
      <vt:lpstr>Wingdings</vt:lpstr>
      <vt:lpstr>Azure 1</vt:lpstr>
      <vt:lpstr>Azure 2</vt:lpstr>
      <vt:lpstr>Architecture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Sandy Su</dc:creator>
  <cp:keywords/>
  <dc:description>Template: Ariel Butz; ZUM Communications
Formatting: 
Audience Type:</dc:description>
  <cp:lastModifiedBy>Sandy Su</cp:lastModifiedBy>
  <cp:revision>50</cp:revision>
  <dcterms:created xsi:type="dcterms:W3CDTF">2021-09-28T02:43:00Z</dcterms:created>
  <dcterms:modified xsi:type="dcterms:W3CDTF">2022-02-25T19:33:53Z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0x01010081BD7F66F1D3844D9174EE3968BDEC33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