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71" r:id="rId5"/>
    <p:sldId id="275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1C100A-35A6-EE17-52A2-271B0DCD6A63}" name="Steph Ramsey" initials="SR" userId="S::steph@audienz.com::8624acff-5f26-4007-8709-9c53fd3eb5e8" providerId="AD"/>
  <p188:author id="{4E8B7532-0405-FE62-BFA8-1C04E1087C99}" name="Lauren Virgin" initials="LV" userId="S::lvirgin@audienz.com::d45b7ee4-092e-4fef-8dff-38375092ab40" providerId="AD"/>
  <p188:author id="{DD7C6057-500F-5E2F-348A-A15FD3ED04D1}" name="Brandee Parge" initials="BP" userId="S::brandee@audienz.com::716b5d5d-7db4-4b48-a9f4-512f455ed279" providerId="AD"/>
  <p188:author id="{3A631590-4E06-2D05-11E1-D55F6B6A2944}" name="Nathan Olson" initials="NO" userId="S::Nathan@audienz.com::8d36235d-0fe1-41a4-a221-e3403ea824e1" providerId="AD"/>
  <p188:author id="{BF745E9F-FAE4-0A70-41B4-F7C7D619E50B}" name="Jessie Alan" initials="JA" userId="S::Jessie@audienz.com::6eb86ad7-68be-46f6-a9b4-a482bbf152c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ee Parge" initials="BP" lastIdx="79" clrIdx="0">
    <p:extLst>
      <p:ext uri="{19B8F6BF-5375-455C-9EA6-DF929625EA0E}">
        <p15:presenceInfo xmlns:p15="http://schemas.microsoft.com/office/powerpoint/2012/main" userId="S::brandee@audienz.com::716b5d5d-7db4-4b48-a9f4-512f455ed279" providerId="AD"/>
      </p:ext>
    </p:extLst>
  </p:cmAuthor>
  <p:cmAuthor id="2" name="Steph Ramsey" initials="SR" lastIdx="85" clrIdx="1">
    <p:extLst>
      <p:ext uri="{19B8F6BF-5375-455C-9EA6-DF929625EA0E}">
        <p15:presenceInfo xmlns:p15="http://schemas.microsoft.com/office/powerpoint/2012/main" userId="S::steph@audienz.com::8624acff-5f26-4007-8709-9c53fd3eb5e8" providerId="AD"/>
      </p:ext>
    </p:extLst>
  </p:cmAuthor>
  <p:cmAuthor id="3" name="Aerika Mittal" initials="AM" lastIdx="17" clrIdx="2">
    <p:extLst>
      <p:ext uri="{19B8F6BF-5375-455C-9EA6-DF929625EA0E}">
        <p15:presenceInfo xmlns:p15="http://schemas.microsoft.com/office/powerpoint/2012/main" userId="S::aemittal@microsoft.com::584fa52d-298f-4cd9-ba4a-05f52a2368cb" providerId="AD"/>
      </p:ext>
    </p:extLst>
  </p:cmAuthor>
  <p:cmAuthor id="4" name="Jamie Helgeson (Tokusaku Inc)" initials="JI" lastIdx="6" clrIdx="3">
    <p:extLst>
      <p:ext uri="{19B8F6BF-5375-455C-9EA6-DF929625EA0E}">
        <p15:presenceInfo xmlns:p15="http://schemas.microsoft.com/office/powerpoint/2012/main" userId="S::v-hjamie@microsoft.com::31a8085c-8951-4f07-a0d0-0b8d3f3e8888" providerId="AD"/>
      </p:ext>
    </p:extLst>
  </p:cmAuthor>
  <p:cmAuthor id="5" name="Maren Fewel" initials="MF" lastIdx="44" clrIdx="4">
    <p:extLst>
      <p:ext uri="{19B8F6BF-5375-455C-9EA6-DF929625EA0E}">
        <p15:presenceInfo xmlns:p15="http://schemas.microsoft.com/office/powerpoint/2012/main" userId="S::Maren@audienz.com::0ba250fd-40c1-4e5d-bc4a-82894808bd80" providerId="AD"/>
      </p:ext>
    </p:extLst>
  </p:cmAuthor>
  <p:cmAuthor id="6" name="Nathan Olson" initials="NO" lastIdx="35" clrIdx="5">
    <p:extLst>
      <p:ext uri="{19B8F6BF-5375-455C-9EA6-DF929625EA0E}">
        <p15:presenceInfo xmlns:p15="http://schemas.microsoft.com/office/powerpoint/2012/main" userId="S::Nathan@audienz.com::8d36235d-0fe1-41a4-a221-e3403ea824e1" providerId="AD"/>
      </p:ext>
    </p:extLst>
  </p:cmAuthor>
  <p:cmAuthor id="7" name="Pamela Youngberg" initials="PY" lastIdx="3" clrIdx="6">
    <p:extLst>
      <p:ext uri="{19B8F6BF-5375-455C-9EA6-DF929625EA0E}">
        <p15:presenceInfo xmlns:p15="http://schemas.microsoft.com/office/powerpoint/2012/main" userId="S::pamela@audienz.com::da162aa7-ea37-496b-84ec-1a49946657fb" providerId="AD"/>
      </p:ext>
    </p:extLst>
  </p:cmAuthor>
  <p:cmAuthor id="8" name="Alli Green" initials="AG" lastIdx="4" clrIdx="7">
    <p:extLst>
      <p:ext uri="{19B8F6BF-5375-455C-9EA6-DF929625EA0E}">
        <p15:presenceInfo xmlns:p15="http://schemas.microsoft.com/office/powerpoint/2012/main" userId="S::alli@audienz.com::18cc824c-d389-48c9-be8b-290eae3fe209" providerId="AD"/>
      </p:ext>
    </p:extLst>
  </p:cmAuthor>
  <p:cmAuthor id="9" name="Jessie Alan" initials="JA" lastIdx="1" clrIdx="8">
    <p:extLst>
      <p:ext uri="{19B8F6BF-5375-455C-9EA6-DF929625EA0E}">
        <p15:presenceInfo xmlns:p15="http://schemas.microsoft.com/office/powerpoint/2012/main" userId="Jessie Alan" providerId="None"/>
      </p:ext>
    </p:extLst>
  </p:cmAuthor>
  <p:cmAuthor id="10" name="Jessie Alan" initials="JA [2]" lastIdx="16" clrIdx="9">
    <p:extLst>
      <p:ext uri="{19B8F6BF-5375-455C-9EA6-DF929625EA0E}">
        <p15:presenceInfo xmlns:p15="http://schemas.microsoft.com/office/powerpoint/2012/main" userId="S::Jessie@audienz.com::6eb86ad7-68be-46f6-a9b4-a482bbf152cf" providerId="AD"/>
      </p:ext>
    </p:extLst>
  </p:cmAuthor>
  <p:cmAuthor id="11" name="Katie Rask" initials="KR" lastIdx="14" clrIdx="10">
    <p:extLst>
      <p:ext uri="{19B8F6BF-5375-455C-9EA6-DF929625EA0E}">
        <p15:presenceInfo xmlns:p15="http://schemas.microsoft.com/office/powerpoint/2012/main" userId="S::Katie@audienz.com::c7acb367-d70d-4abc-b31a-02f8b987e805" providerId="AD"/>
      </p:ext>
    </p:extLst>
  </p:cmAuthor>
  <p:cmAuthor id="12" name="Jeffrey Walker" initials="JW" lastIdx="7" clrIdx="11">
    <p:extLst>
      <p:ext uri="{19B8F6BF-5375-455C-9EA6-DF929625EA0E}">
        <p15:presenceInfo xmlns:p15="http://schemas.microsoft.com/office/powerpoint/2012/main" userId="S::jeffrey@audienz.com::425a30c6-13f5-43ee-a1b6-2cf93460abf5" providerId="AD"/>
      </p:ext>
    </p:extLst>
  </p:cmAuthor>
  <p:cmAuthor id="13" name="Kate Richey" initials="KR" lastIdx="5" clrIdx="12">
    <p:extLst>
      <p:ext uri="{19B8F6BF-5375-455C-9EA6-DF929625EA0E}">
        <p15:presenceInfo xmlns:p15="http://schemas.microsoft.com/office/powerpoint/2012/main" userId="S::KateR@audienz.com::05dd6653-5694-463a-bc6a-3495b74e48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F2F2F2"/>
    <a:srgbClr val="1E72C7"/>
    <a:srgbClr val="50E6FF"/>
    <a:srgbClr val="004376"/>
    <a:srgbClr val="006EC0"/>
    <a:srgbClr val="00589A"/>
    <a:srgbClr val="FFFFFF"/>
    <a:srgbClr val="2E82DD"/>
    <a:srgbClr val="B1D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DB0F2-E793-4A3B-BCAA-E17855EF366E}" v="18" dt="2022-01-28T16:46:47.041"/>
    <p1510:client id="{E9FEBC95-BE44-40B8-A881-3A4C77766FF7}" v="4" dt="2022-01-28T22:07:46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56" y="-1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e Alan" userId="aa0ef98a-d519-4c8b-ac1d-eda11f0d2900" providerId="ADAL" clId="{E9FEBC95-BE44-40B8-A881-3A4C77766FF7}"/>
    <pc:docChg chg="custSel modSld">
      <pc:chgData name="Jessie Alan" userId="aa0ef98a-d519-4c8b-ac1d-eda11f0d2900" providerId="ADAL" clId="{E9FEBC95-BE44-40B8-A881-3A4C77766FF7}" dt="2022-01-28T22:07:12.610" v="195" actId="1592"/>
      <pc:docMkLst>
        <pc:docMk/>
      </pc:docMkLst>
      <pc:sldChg chg="modSp mod delCm modCm">
        <pc:chgData name="Jessie Alan" userId="aa0ef98a-d519-4c8b-ac1d-eda11f0d2900" providerId="ADAL" clId="{E9FEBC95-BE44-40B8-A881-3A4C77766FF7}" dt="2022-01-28T22:04:36.767" v="126" actId="1592"/>
        <pc:sldMkLst>
          <pc:docMk/>
          <pc:sldMk cId="1368085333" sldId="271"/>
        </pc:sldMkLst>
        <pc:spChg chg="mod">
          <ac:chgData name="Jessie Alan" userId="aa0ef98a-d519-4c8b-ac1d-eda11f0d2900" providerId="ADAL" clId="{E9FEBC95-BE44-40B8-A881-3A4C77766FF7}" dt="2022-01-28T22:03:29.132" v="81" actId="13926"/>
          <ac:spMkLst>
            <pc:docMk/>
            <pc:sldMk cId="1368085333" sldId="271"/>
            <ac:spMk id="31" creationId="{AE0DDDCB-5610-42B0-8482-B0B54922D07C}"/>
          </ac:spMkLst>
        </pc:spChg>
        <pc:spChg chg="mod">
          <ac:chgData name="Jessie Alan" userId="aa0ef98a-d519-4c8b-ac1d-eda11f0d2900" providerId="ADAL" clId="{E9FEBC95-BE44-40B8-A881-3A4C77766FF7}" dt="2022-01-28T22:04:33.940" v="125" actId="20577"/>
          <ac:spMkLst>
            <pc:docMk/>
            <pc:sldMk cId="1368085333" sldId="271"/>
            <ac:spMk id="32" creationId="{D607F2F3-0E2C-4DD5-B89A-603C4A171018}"/>
          </ac:spMkLst>
        </pc:spChg>
        <pc:spChg chg="mod">
          <ac:chgData name="Jessie Alan" userId="aa0ef98a-d519-4c8b-ac1d-eda11f0d2900" providerId="ADAL" clId="{E9FEBC95-BE44-40B8-A881-3A4C77766FF7}" dt="2022-01-28T22:02:27.809" v="65" actId="20577"/>
          <ac:spMkLst>
            <pc:docMk/>
            <pc:sldMk cId="1368085333" sldId="271"/>
            <ac:spMk id="36" creationId="{F6E5421E-C897-4B01-BA03-1A4870CD6EE1}"/>
          </ac:spMkLst>
        </pc:spChg>
        <pc:spChg chg="mod">
          <ac:chgData name="Jessie Alan" userId="aa0ef98a-d519-4c8b-ac1d-eda11f0d2900" providerId="ADAL" clId="{E9FEBC95-BE44-40B8-A881-3A4C77766FF7}" dt="2022-01-28T21:54:46.523" v="58" actId="20577"/>
          <ac:spMkLst>
            <pc:docMk/>
            <pc:sldMk cId="1368085333" sldId="271"/>
            <ac:spMk id="96" creationId="{FED05148-3D86-4B3E-96F3-8BE5B15BC7E4}"/>
          </ac:spMkLst>
        </pc:spChg>
        <pc:spChg chg="mod">
          <ac:chgData name="Jessie Alan" userId="aa0ef98a-d519-4c8b-ac1d-eda11f0d2900" providerId="ADAL" clId="{E9FEBC95-BE44-40B8-A881-3A4C77766FF7}" dt="2022-01-27T19:14:49.500" v="45" actId="2711"/>
          <ac:spMkLst>
            <pc:docMk/>
            <pc:sldMk cId="1368085333" sldId="271"/>
            <ac:spMk id="160" creationId="{36F39BD6-1635-4DB1-853E-CC862978A4C7}"/>
          </ac:spMkLst>
        </pc:spChg>
        <pc:spChg chg="mod">
          <ac:chgData name="Jessie Alan" userId="aa0ef98a-d519-4c8b-ac1d-eda11f0d2900" providerId="ADAL" clId="{E9FEBC95-BE44-40B8-A881-3A4C77766FF7}" dt="2022-01-27T19:14:37.785" v="44" actId="2711"/>
          <ac:spMkLst>
            <pc:docMk/>
            <pc:sldMk cId="1368085333" sldId="271"/>
            <ac:spMk id="163" creationId="{9F3A4C7F-B9E0-4455-B711-AF2CBD07F9A1}"/>
          </ac:spMkLst>
        </pc:spChg>
        <pc:spChg chg="mod">
          <ac:chgData name="Jessie Alan" userId="aa0ef98a-d519-4c8b-ac1d-eda11f0d2900" providerId="ADAL" clId="{E9FEBC95-BE44-40B8-A881-3A4C77766FF7}" dt="2022-01-27T19:14:09.115" v="27" actId="2711"/>
          <ac:spMkLst>
            <pc:docMk/>
            <pc:sldMk cId="1368085333" sldId="271"/>
            <ac:spMk id="165" creationId="{8816436D-5230-4F04-9232-1FAEC44E2804}"/>
          </ac:spMkLst>
        </pc:spChg>
        <pc:spChg chg="mod">
          <ac:chgData name="Jessie Alan" userId="aa0ef98a-d519-4c8b-ac1d-eda11f0d2900" providerId="ADAL" clId="{E9FEBC95-BE44-40B8-A881-3A4C77766FF7}" dt="2022-01-27T19:14:18.811" v="29" actId="2711"/>
          <ac:spMkLst>
            <pc:docMk/>
            <pc:sldMk cId="1368085333" sldId="271"/>
            <ac:spMk id="167" creationId="{377044AF-C3B2-45DA-AB78-2964AB42A648}"/>
          </ac:spMkLst>
        </pc:spChg>
        <pc:spChg chg="mod">
          <ac:chgData name="Jessie Alan" userId="aa0ef98a-d519-4c8b-ac1d-eda11f0d2900" providerId="ADAL" clId="{E9FEBC95-BE44-40B8-A881-3A4C77766FF7}" dt="2022-01-27T19:14:13.390" v="28" actId="2711"/>
          <ac:spMkLst>
            <pc:docMk/>
            <pc:sldMk cId="1368085333" sldId="271"/>
            <ac:spMk id="169" creationId="{235F1890-204A-4084-8767-A01D85504A15}"/>
          </ac:spMkLst>
        </pc:spChg>
        <pc:spChg chg="mod">
          <ac:chgData name="Jessie Alan" userId="aa0ef98a-d519-4c8b-ac1d-eda11f0d2900" providerId="ADAL" clId="{E9FEBC95-BE44-40B8-A881-3A4C77766FF7}" dt="2022-01-27T19:14:32.002" v="43" actId="2711"/>
          <ac:spMkLst>
            <pc:docMk/>
            <pc:sldMk cId="1368085333" sldId="271"/>
            <ac:spMk id="171" creationId="{A84BD83D-16D0-42FC-9751-80191E16C0C9}"/>
          </ac:spMkLst>
        </pc:spChg>
      </pc:sldChg>
      <pc:sldChg chg="modSp mod delCm modCm">
        <pc:chgData name="Jessie Alan" userId="aa0ef98a-d519-4c8b-ac1d-eda11f0d2900" providerId="ADAL" clId="{E9FEBC95-BE44-40B8-A881-3A4C77766FF7}" dt="2022-01-28T22:07:12.610" v="195" actId="1592"/>
        <pc:sldMkLst>
          <pc:docMk/>
          <pc:sldMk cId="2100635378" sldId="275"/>
        </pc:sldMkLst>
        <pc:spChg chg="mod">
          <ac:chgData name="Jessie Alan" userId="aa0ef98a-d519-4c8b-ac1d-eda11f0d2900" providerId="ADAL" clId="{E9FEBC95-BE44-40B8-A881-3A4C77766FF7}" dt="2022-01-28T22:05:22.336" v="151" actId="20577"/>
          <ac:spMkLst>
            <pc:docMk/>
            <pc:sldMk cId="2100635378" sldId="275"/>
            <ac:spMk id="41" creationId="{F69106A8-6B84-47E2-A3D8-E3E11E1A2B71}"/>
          </ac:spMkLst>
        </pc:spChg>
        <pc:spChg chg="mod">
          <ac:chgData name="Jessie Alan" userId="aa0ef98a-d519-4c8b-ac1d-eda11f0d2900" providerId="ADAL" clId="{E9FEBC95-BE44-40B8-A881-3A4C77766FF7}" dt="2022-01-28T22:06:08.952" v="177" actId="20577"/>
          <ac:spMkLst>
            <pc:docMk/>
            <pc:sldMk cId="2100635378" sldId="275"/>
            <ac:spMk id="46" creationId="{ED6B14AB-6165-409D-BDC1-57D4C6C2B785}"/>
          </ac:spMkLst>
        </pc:spChg>
        <pc:spChg chg="mod">
          <ac:chgData name="Jessie Alan" userId="aa0ef98a-d519-4c8b-ac1d-eda11f0d2900" providerId="ADAL" clId="{E9FEBC95-BE44-40B8-A881-3A4C77766FF7}" dt="2022-01-28T22:04:46.974" v="128" actId="13926"/>
          <ac:spMkLst>
            <pc:docMk/>
            <pc:sldMk cId="2100635378" sldId="275"/>
            <ac:spMk id="47" creationId="{37EF459E-1AE8-4A7A-998D-6550B680C0DF}"/>
          </ac:spMkLst>
        </pc:spChg>
        <pc:spChg chg="mod">
          <ac:chgData name="Jessie Alan" userId="aa0ef98a-d519-4c8b-ac1d-eda11f0d2900" providerId="ADAL" clId="{E9FEBC95-BE44-40B8-A881-3A4C77766FF7}" dt="2022-01-28T22:05:01.933" v="130" actId="20577"/>
          <ac:spMkLst>
            <pc:docMk/>
            <pc:sldMk cId="2100635378" sldId="275"/>
            <ac:spMk id="49" creationId="{5B6D4D55-A797-4DF5-B2B1-BA81064AF496}"/>
          </ac:spMkLst>
        </pc:spChg>
        <pc:spChg chg="mod">
          <ac:chgData name="Jessie Alan" userId="aa0ef98a-d519-4c8b-ac1d-eda11f0d2900" providerId="ADAL" clId="{E9FEBC95-BE44-40B8-A881-3A4C77766FF7}" dt="2022-01-28T22:05:04.477" v="131" actId="20577"/>
          <ac:spMkLst>
            <pc:docMk/>
            <pc:sldMk cId="2100635378" sldId="275"/>
            <ac:spMk id="50" creationId="{9BEB56EE-4B35-4E68-956E-DD4393BA7044}"/>
          </ac:spMkLst>
        </pc:spChg>
        <pc:spChg chg="mod">
          <ac:chgData name="Jessie Alan" userId="aa0ef98a-d519-4c8b-ac1d-eda11f0d2900" providerId="ADAL" clId="{E9FEBC95-BE44-40B8-A881-3A4C77766FF7}" dt="2022-01-28T22:05:09.350" v="132" actId="20577"/>
          <ac:spMkLst>
            <pc:docMk/>
            <pc:sldMk cId="2100635378" sldId="275"/>
            <ac:spMk id="51" creationId="{F89E32D1-8098-4D2D-9B8B-221F018CF8B5}"/>
          </ac:spMkLst>
        </pc:spChg>
        <pc:spChg chg="mod">
          <ac:chgData name="Jessie Alan" userId="aa0ef98a-d519-4c8b-ac1d-eda11f0d2900" providerId="ADAL" clId="{E9FEBC95-BE44-40B8-A881-3A4C77766FF7}" dt="2022-01-28T22:07:08.931" v="194" actId="20577"/>
          <ac:spMkLst>
            <pc:docMk/>
            <pc:sldMk cId="2100635378" sldId="275"/>
            <ac:spMk id="113" creationId="{E38E5FEC-5FF2-46B3-AC6A-EFDFA02C97EA}"/>
          </ac:spMkLst>
        </pc:spChg>
        <pc:spChg chg="mod">
          <ac:chgData name="Jessie Alan" userId="aa0ef98a-d519-4c8b-ac1d-eda11f0d2900" providerId="ADAL" clId="{E9FEBC95-BE44-40B8-A881-3A4C77766FF7}" dt="2022-01-28T22:06:21.082" v="181" actId="20577"/>
          <ac:spMkLst>
            <pc:docMk/>
            <pc:sldMk cId="2100635378" sldId="275"/>
            <ac:spMk id="126" creationId="{D8F049F5-96A4-4E57-9FDA-75A1463EBE77}"/>
          </ac:spMkLst>
        </pc:spChg>
      </pc:sldChg>
    </pc:docChg>
  </pc:docChgLst>
  <pc:docChgLst>
    <pc:chgData name="Brandee Parge" userId="716b5d5d-7db4-4b48-a9f4-512f455ed279" providerId="ADAL" clId="{40727324-F6D5-4F5C-9A39-30167F17FB29}"/>
    <pc:docChg chg="undo custSel modSld">
      <pc:chgData name="Brandee Parge" userId="716b5d5d-7db4-4b48-a9f4-512f455ed279" providerId="ADAL" clId="{40727324-F6D5-4F5C-9A39-30167F17FB29}" dt="2022-01-21T00:38:28.784" v="144" actId="207"/>
      <pc:docMkLst>
        <pc:docMk/>
      </pc:docMkLst>
      <pc:sldChg chg="modSp mod delCm modCm">
        <pc:chgData name="Brandee Parge" userId="716b5d5d-7db4-4b48-a9f4-512f455ed279" providerId="ADAL" clId="{40727324-F6D5-4F5C-9A39-30167F17FB29}" dt="2022-01-21T00:38:28.784" v="144" actId="207"/>
        <pc:sldMkLst>
          <pc:docMk/>
          <pc:sldMk cId="1368085333" sldId="271"/>
        </pc:sldMkLst>
        <pc:spChg chg="mod">
          <ac:chgData name="Brandee Parge" userId="716b5d5d-7db4-4b48-a9f4-512f455ed279" providerId="ADAL" clId="{40727324-F6D5-4F5C-9A39-30167F17FB29}" dt="2022-01-21T00:32:32.821" v="17" actId="948"/>
          <ac:spMkLst>
            <pc:docMk/>
            <pc:sldMk cId="1368085333" sldId="271"/>
            <ac:spMk id="31" creationId="{AE0DDDCB-5610-42B0-8482-B0B54922D07C}"/>
          </ac:spMkLst>
        </pc:spChg>
        <pc:spChg chg="mod">
          <ac:chgData name="Brandee Parge" userId="716b5d5d-7db4-4b48-a9f4-512f455ed279" providerId="ADAL" clId="{40727324-F6D5-4F5C-9A39-30167F17FB29}" dt="2022-01-21T00:32:47.958" v="19" actId="20577"/>
          <ac:spMkLst>
            <pc:docMk/>
            <pc:sldMk cId="1368085333" sldId="271"/>
            <ac:spMk id="32" creationId="{D607F2F3-0E2C-4DD5-B89A-603C4A171018}"/>
          </ac:spMkLst>
        </pc:spChg>
        <pc:spChg chg="mod">
          <ac:chgData name="Brandee Parge" userId="716b5d5d-7db4-4b48-a9f4-512f455ed279" providerId="ADAL" clId="{40727324-F6D5-4F5C-9A39-30167F17FB29}" dt="2022-01-21T00:30:35.165" v="2" actId="20577"/>
          <ac:spMkLst>
            <pc:docMk/>
            <pc:sldMk cId="1368085333" sldId="271"/>
            <ac:spMk id="36" creationId="{F6E5421E-C897-4B01-BA03-1A4870CD6EE1}"/>
          </ac:spMkLst>
        </pc:spChg>
        <pc:spChg chg="mod">
          <ac:chgData name="Brandee Parge" userId="716b5d5d-7db4-4b48-a9f4-512f455ed279" providerId="ADAL" clId="{40727324-F6D5-4F5C-9A39-30167F17FB29}" dt="2022-01-21T00:33:21.452" v="22" actId="20577"/>
          <ac:spMkLst>
            <pc:docMk/>
            <pc:sldMk cId="1368085333" sldId="271"/>
            <ac:spMk id="96" creationId="{FED05148-3D86-4B3E-96F3-8BE5B15BC7E4}"/>
          </ac:spMkLst>
        </pc:spChg>
        <pc:spChg chg="mod">
          <ac:chgData name="Brandee Parge" userId="716b5d5d-7db4-4b48-a9f4-512f455ed279" providerId="ADAL" clId="{40727324-F6D5-4F5C-9A39-30167F17FB29}" dt="2022-01-21T00:38:28.784" v="144" actId="207"/>
          <ac:spMkLst>
            <pc:docMk/>
            <pc:sldMk cId="1368085333" sldId="271"/>
            <ac:spMk id="126" creationId="{61971B74-83B6-412B-8BBC-AECBC4081933}"/>
          </ac:spMkLst>
        </pc:spChg>
      </pc:sldChg>
      <pc:sldChg chg="delSp modSp mod">
        <pc:chgData name="Brandee Parge" userId="716b5d5d-7db4-4b48-a9f4-512f455ed279" providerId="ADAL" clId="{40727324-F6D5-4F5C-9A39-30167F17FB29}" dt="2022-01-21T00:38:11.225" v="143" actId="1038"/>
        <pc:sldMkLst>
          <pc:docMk/>
          <pc:sldMk cId="2100635378" sldId="275"/>
        </pc:sldMkLst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2" creationId="{A8A33FD2-EEA5-424A-8399-9D0EF2608E6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" creationId="{64772E59-577E-4F12-9EA5-C634846634FC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20" creationId="{E3B7B3D9-98CF-4CA1-8A57-072DD82635D4}"/>
          </ac:spMkLst>
        </pc:spChg>
        <pc:spChg chg="mod">
          <ac:chgData name="Brandee Parge" userId="716b5d5d-7db4-4b48-a9f4-512f455ed279" providerId="ADAL" clId="{40727324-F6D5-4F5C-9A39-30167F17FB29}" dt="2022-01-21T00:38:02.149" v="137" actId="3064"/>
          <ac:spMkLst>
            <pc:docMk/>
            <pc:sldMk cId="2100635378" sldId="275"/>
            <ac:spMk id="40" creationId="{A83003E3-04A1-4AF5-ABE6-47D4A9C97705}"/>
          </ac:spMkLst>
        </pc:spChg>
        <pc:spChg chg="mod">
          <ac:chgData name="Brandee Parge" userId="716b5d5d-7db4-4b48-a9f4-512f455ed279" providerId="ADAL" clId="{40727324-F6D5-4F5C-9A39-30167F17FB29}" dt="2022-01-21T00:38:02.149" v="137" actId="3064"/>
          <ac:spMkLst>
            <pc:docMk/>
            <pc:sldMk cId="2100635378" sldId="275"/>
            <ac:spMk id="41" creationId="{F69106A8-6B84-47E2-A3D8-E3E11E1A2B71}"/>
          </ac:spMkLst>
        </pc:spChg>
        <pc:spChg chg="mod">
          <ac:chgData name="Brandee Parge" userId="716b5d5d-7db4-4b48-a9f4-512f455ed279" providerId="ADAL" clId="{40727324-F6D5-4F5C-9A39-30167F17FB29}" dt="2022-01-21T00:35:12.988" v="44" actId="3064"/>
          <ac:spMkLst>
            <pc:docMk/>
            <pc:sldMk cId="2100635378" sldId="275"/>
            <ac:spMk id="42" creationId="{DA7D348F-59C8-46A9-8732-81C172751567}"/>
          </ac:spMkLst>
        </pc:spChg>
        <pc:spChg chg="mod">
          <ac:chgData name="Brandee Parge" userId="716b5d5d-7db4-4b48-a9f4-512f455ed279" providerId="ADAL" clId="{40727324-F6D5-4F5C-9A39-30167F17FB29}" dt="2022-01-21T00:35:15.991" v="45" actId="3064"/>
          <ac:spMkLst>
            <pc:docMk/>
            <pc:sldMk cId="2100635378" sldId="275"/>
            <ac:spMk id="43" creationId="{16A3B666-16A9-4E95-8918-DC47E045E22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46" creationId="{ED6B14AB-6165-409D-BDC1-57D4C6C2B785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47" creationId="{37EF459E-1AE8-4A7A-998D-6550B680C0DF}"/>
          </ac:spMkLst>
        </pc:spChg>
        <pc:spChg chg="mod">
          <ac:chgData name="Brandee Parge" userId="716b5d5d-7db4-4b48-a9f4-512f455ed279" providerId="ADAL" clId="{40727324-F6D5-4F5C-9A39-30167F17FB29}" dt="2022-01-21T00:37:53.891" v="136" actId="20577"/>
          <ac:spMkLst>
            <pc:docMk/>
            <pc:sldMk cId="2100635378" sldId="275"/>
            <ac:spMk id="48" creationId="{C5334742-4294-4EA1-B7B3-ACD66E0EC351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49" creationId="{5B6D4D55-A797-4DF5-B2B1-BA81064AF496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0" creationId="{9BEB56EE-4B35-4E68-956E-DD4393BA7044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1" creationId="{F89E32D1-8098-4D2D-9B8B-221F018CF8B5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5" creationId="{168BCFE0-E98B-4B96-A6F2-C42EB7B190C5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6" creationId="{14FD5997-3BB7-4360-A40D-D654ACF96822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7" creationId="{2DAA733D-6EEA-4763-B993-F174EA356D6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8" creationId="{070F19B4-9F08-4B2C-ABA5-E130A1DFB09B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59" creationId="{9963F2B2-503E-4C9D-9095-48B6A3C5CAC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0" creationId="{4FB8D635-5CF3-4E71-BE4F-299D29C26AA4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1" creationId="{89C12898-E838-4D7D-BBC1-5F4EEE5A734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5" creationId="{68066514-108B-4F2A-87C9-10001941C2CA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6" creationId="{14399467-6D0B-460A-B5BF-098FA2D851D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7" creationId="{6330DAC2-4BD5-4C6F-A837-624C883D857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8" creationId="{FA0B0381-9C60-4097-968D-E89F705D836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69" creationId="{F1F89CF4-AD11-4C7A-9390-2CED353260BD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0" creationId="{0AC67A64-6B3C-44CB-92E5-F83332F8B4B3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1" creationId="{0CF5B5AA-472E-4218-AEB4-CB894B0C2706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2" creationId="{BC4B7BF6-F050-4A86-A68B-8B7336AFB10B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3" creationId="{858EAE99-8CF5-4494-A0F5-C7B4C9076710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78" creationId="{A98BF060-8754-495B-9CEA-AF39B73C281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80" creationId="{9A2BD318-F3F9-46DC-A9F3-8D21A12C3E05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82" creationId="{BBC14F96-2FF7-4F79-89D8-48ECCD331624}"/>
          </ac:spMkLst>
        </pc:spChg>
        <pc:spChg chg="mod topLvl">
          <ac:chgData name="Brandee Parge" userId="716b5d5d-7db4-4b48-a9f4-512f455ed279" providerId="ADAL" clId="{40727324-F6D5-4F5C-9A39-30167F17FB29}" dt="2022-01-21T00:36:52.557" v="110" actId="165"/>
          <ac:spMkLst>
            <pc:docMk/>
            <pc:sldMk cId="2100635378" sldId="275"/>
            <ac:spMk id="88" creationId="{9A58CBE1-6359-4BEC-BE1C-765B45F53991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89" creationId="{E93AD62E-E686-40BA-B4C6-66BEEA2DF144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0" creationId="{03526498-98B7-40EA-B073-3206EE3FA7F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1" creationId="{282C0161-1713-4D18-9817-A4449A99776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2" creationId="{B6E1C0C7-E26A-4549-8840-C280C876A04D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3" creationId="{0DA6996D-42EF-4AC4-9274-77E7082ADA6C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4" creationId="{6B30D35A-A9FF-40B5-80AB-3BC02ED9AD6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5" creationId="{184FE9D3-BBF9-4BEE-B1F5-E8B306C84126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6" creationId="{57B90025-B75A-4E16-A624-94A0C279CF5F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7" creationId="{6689F76A-4C86-4138-9C4B-340F91A046B5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8" creationId="{1E532A21-7562-4B1F-ACB9-747BBE0D693A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99" creationId="{0F25217D-CF98-4B1F-B859-CA3B1B00B741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0" creationId="{54930302-CF9F-418C-B266-4B1C0AE93429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1" creationId="{1DD5B5FA-150B-4AAF-A678-6D05233B1F0D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2" creationId="{3533EAA4-FD47-4227-8FD9-BA470262DBD4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3" creationId="{1E32F158-9658-4E53-A3C1-E0954B589F3E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4" creationId="{1DD6B1C0-2619-40E3-93D2-A70E1C3B44CA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5" creationId="{9CFC40AD-2F30-44B8-BD46-69D750AFFDD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6" creationId="{9598D2DC-1728-427B-9399-AB0CE5222623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7" creationId="{8C3421CA-E902-48E0-84CA-B1D8FCDF5D2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8" creationId="{9F4B4A78-A083-438F-BB78-C51A026AEC68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09" creationId="{53E024F6-7750-4C33-ACB5-70B6C660F84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10" creationId="{0DBB7A80-0C1E-4923-A637-EFD15D128E3B}"/>
          </ac:spMkLst>
        </pc:spChg>
        <pc:spChg chg="mod">
          <ac:chgData name="Brandee Parge" userId="716b5d5d-7db4-4b48-a9f4-512f455ed279" providerId="ADAL" clId="{40727324-F6D5-4F5C-9A39-30167F17FB29}" dt="2022-01-21T00:36:22.693" v="103" actId="1037"/>
          <ac:spMkLst>
            <pc:docMk/>
            <pc:sldMk cId="2100635378" sldId="275"/>
            <ac:spMk id="113" creationId="{E38E5FEC-5FF2-46B3-AC6A-EFDFA02C97EA}"/>
          </ac:spMkLst>
        </pc:spChg>
        <pc:spChg chg="mod">
          <ac:chgData name="Brandee Parge" userId="716b5d5d-7db4-4b48-a9f4-512f455ed279" providerId="ADAL" clId="{40727324-F6D5-4F5C-9A39-30167F17FB29}" dt="2022-01-21T00:33:41.047" v="25" actId="14100"/>
          <ac:spMkLst>
            <pc:docMk/>
            <pc:sldMk cId="2100635378" sldId="275"/>
            <ac:spMk id="114" creationId="{2AAB15C5-57D0-44C6-AA33-06212F6875D1}"/>
          </ac:spMkLst>
        </pc:spChg>
        <pc:spChg chg="mod topLvl">
          <ac:chgData name="Brandee Parge" userId="716b5d5d-7db4-4b48-a9f4-512f455ed279" providerId="ADAL" clId="{40727324-F6D5-4F5C-9A39-30167F17FB29}" dt="2022-01-21T00:37:06.395" v="112" actId="14100"/>
          <ac:spMkLst>
            <pc:docMk/>
            <pc:sldMk cId="2100635378" sldId="275"/>
            <ac:spMk id="133" creationId="{FDB7D8CC-39DD-4822-BAA2-ECB07E28F1E2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38" creationId="{A22635FD-5078-410B-8539-2A45089C584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39" creationId="{ABA226E9-8849-4B89-B83E-11B03AFFFEA7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40" creationId="{01791D02-8680-42CE-BA37-190DB8DB6E01}"/>
          </ac:spMkLst>
        </pc:spChg>
        <pc:spChg chg="mod">
          <ac:chgData name="Brandee Parge" userId="716b5d5d-7db4-4b48-a9f4-512f455ed279" providerId="ADAL" clId="{40727324-F6D5-4F5C-9A39-30167F17FB29}" dt="2022-01-21T00:34:57.495" v="43" actId="1036"/>
          <ac:spMkLst>
            <pc:docMk/>
            <pc:sldMk cId="2100635378" sldId="275"/>
            <ac:spMk id="141" creationId="{FB8E17C6-FAA3-403E-9EB5-965CE1C7483C}"/>
          </ac:spMkLst>
        </pc:spChg>
        <pc:spChg chg="mod topLvl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84" creationId="{D7A61A17-47B1-42BE-BADC-02FDC52416E2}"/>
          </ac:spMkLst>
        </pc:spChg>
        <pc:spChg chg="mod">
          <ac:chgData name="Brandee Parge" userId="716b5d5d-7db4-4b48-a9f4-512f455ed279" providerId="ADAL" clId="{40727324-F6D5-4F5C-9A39-30167F17FB29}" dt="2022-01-21T00:34:32.574" v="30" actId="14100"/>
          <ac:spMkLst>
            <pc:docMk/>
            <pc:sldMk cId="2100635378" sldId="275"/>
            <ac:spMk id="185" creationId="{EDE9576E-52AD-4BE9-B4F4-4F3468CD6633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86" creationId="{3A7FF060-5EBE-4935-946C-2327D02A7053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87" creationId="{5537B17C-E202-49E0-B514-77DAA8600012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88" creationId="{42203B61-A872-4E8B-9008-89DD44D89B68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89" creationId="{FA84344A-9CDE-477B-94D9-E54AAE1E852C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191" creationId="{B6EFBEE4-EF85-492F-9E73-0313ED8294F5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227" creationId="{4B96C17B-B00B-4C7A-8136-6E865F50B038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228" creationId="{67DD47A0-B8E1-47AB-B1A7-7F5401D91A21}"/>
          </ac:spMkLst>
        </pc:spChg>
        <pc:spChg chg="mod">
          <ac:chgData name="Brandee Parge" userId="716b5d5d-7db4-4b48-a9f4-512f455ed279" providerId="ADAL" clId="{40727324-F6D5-4F5C-9A39-30167F17FB29}" dt="2022-01-21T00:36:57.359" v="111" actId="165"/>
          <ac:spMkLst>
            <pc:docMk/>
            <pc:sldMk cId="2100635378" sldId="275"/>
            <ac:spMk id="229" creationId="{06835E24-B0DE-499F-BB6A-A45E1DC56472}"/>
          </ac:spMkLst>
        </pc:spChg>
        <pc:spChg chg="mod topLvl">
          <ac:chgData name="Brandee Parge" userId="716b5d5d-7db4-4b48-a9f4-512f455ed279" providerId="ADAL" clId="{40727324-F6D5-4F5C-9A39-30167F17FB29}" dt="2022-01-21T00:37:15.244" v="117" actId="1036"/>
          <ac:spMkLst>
            <pc:docMk/>
            <pc:sldMk cId="2100635378" sldId="275"/>
            <ac:spMk id="231" creationId="{8D85BCBF-EF3D-4182-B58A-C9DEC5E4696C}"/>
          </ac:spMkLst>
        </pc:spChg>
        <pc:grpChg chg="mod">
          <ac:chgData name="Brandee Parge" userId="716b5d5d-7db4-4b48-a9f4-512f455ed279" providerId="ADAL" clId="{40727324-F6D5-4F5C-9A39-30167F17FB29}" dt="2022-01-21T00:36:39.038" v="109" actId="1036"/>
          <ac:grpSpMkLst>
            <pc:docMk/>
            <pc:sldMk cId="2100635378" sldId="275"/>
            <ac:grpSpMk id="3" creationId="{ADE02CB0-641F-4827-A22C-BD3582EA3390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4" creationId="{932BF8DC-6BCE-458D-A59E-2356B2E2DAD2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5" creationId="{BB6A822A-E5AD-4E86-A2B7-452F6CC1FE9C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6" creationId="{5BDA1CB7-D82A-4636-A89C-C9690EBE12BC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8" creationId="{4B572EEE-9782-4001-BD86-F675CD123B04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9" creationId="{701385A7-CEDE-4C90-95BF-0D17799D982C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10" creationId="{A35933FE-5806-418E-89D9-F7558E8224D5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12" creationId="{4AFCE554-94D9-417C-BC85-903C9324DDA1}"/>
          </ac:grpSpMkLst>
        </pc:grpChg>
        <pc:grpChg chg="mod topLvl">
          <ac:chgData name="Brandee Parge" userId="716b5d5d-7db4-4b48-a9f4-512f455ed279" providerId="ADAL" clId="{40727324-F6D5-4F5C-9A39-30167F17FB29}" dt="2022-01-21T00:38:11.225" v="143" actId="1038"/>
          <ac:grpSpMkLst>
            <pc:docMk/>
            <pc:sldMk cId="2100635378" sldId="275"/>
            <ac:grpSpMk id="14" creationId="{21092C19-5EBB-4F4D-9E03-53499CE49596}"/>
          </ac:grpSpMkLst>
        </pc:grpChg>
        <pc:grpChg chg="del mod topLvl">
          <ac:chgData name="Brandee Parge" userId="716b5d5d-7db4-4b48-a9f4-512f455ed279" providerId="ADAL" clId="{40727324-F6D5-4F5C-9A39-30167F17FB29}" dt="2022-01-21T00:36:57.359" v="111" actId="165"/>
          <ac:grpSpMkLst>
            <pc:docMk/>
            <pc:sldMk cId="2100635378" sldId="275"/>
            <ac:grpSpMk id="16" creationId="{E45998CF-FD0D-4DC6-B77D-233BBD06B5D7}"/>
          </ac:grpSpMkLst>
        </pc:grpChg>
        <pc:grpChg chg="del mod">
          <ac:chgData name="Brandee Parge" userId="716b5d5d-7db4-4b48-a9f4-512f455ed279" providerId="ADAL" clId="{40727324-F6D5-4F5C-9A39-30167F17FB29}" dt="2022-01-21T00:36:52.557" v="110" actId="165"/>
          <ac:grpSpMkLst>
            <pc:docMk/>
            <pc:sldMk cId="2100635378" sldId="275"/>
            <ac:grpSpMk id="17" creationId="{750BE1E4-001F-4801-ADCD-BABAF2CBE010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54" creationId="{254162EB-C936-4A32-BD49-BE32F97BB611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64" creationId="{3BB5BDC4-5816-4271-A24B-EFC521D90649}"/>
          </ac:grpSpMkLst>
        </pc:grpChg>
        <pc:grpChg chg="mod">
          <ac:chgData name="Brandee Parge" userId="716b5d5d-7db4-4b48-a9f4-512f455ed279" providerId="ADAL" clId="{40727324-F6D5-4F5C-9A39-30167F17FB29}" dt="2022-01-21T00:34:57.495" v="43" actId="1036"/>
          <ac:grpSpMkLst>
            <pc:docMk/>
            <pc:sldMk cId="2100635378" sldId="275"/>
            <ac:grpSpMk id="81" creationId="{7251FB8F-AB17-4367-AD5B-1A91EAC745D6}"/>
          </ac:grpSpMkLst>
        </pc:grpChg>
        <pc:grpChg chg="del">
          <ac:chgData name="Brandee Parge" userId="716b5d5d-7db4-4b48-a9f4-512f455ed279" providerId="ADAL" clId="{40727324-F6D5-4F5C-9A39-30167F17FB29}" dt="2022-01-21T00:34:42.851" v="31" actId="478"/>
          <ac:grpSpMkLst>
            <pc:docMk/>
            <pc:sldMk cId="2100635378" sldId="275"/>
            <ac:grpSpMk id="117" creationId="{66E34ABE-E61A-49B4-9BB1-A5D75454725E}"/>
          </ac:grpSpMkLst>
        </pc:grpChg>
      </pc:sldChg>
    </pc:docChg>
  </pc:docChgLst>
  <pc:docChgLst>
    <pc:chgData name="Jessie Alan" userId="6eb86ad7-68be-46f6-a9b4-a482bbf152cf" providerId="ADAL" clId="{7C1FB0F4-8C8F-4549-A083-1B5FFFE56079}"/>
    <pc:docChg chg="undo custSel delSld modSld">
      <pc:chgData name="Jessie Alan" userId="6eb86ad7-68be-46f6-a9b4-a482bbf152cf" providerId="ADAL" clId="{7C1FB0F4-8C8F-4549-A083-1B5FFFE56079}" dt="2022-01-19T21:12:17.063" v="7" actId="47"/>
      <pc:docMkLst>
        <pc:docMk/>
      </pc:docMkLst>
      <pc:sldChg chg="del">
        <pc:chgData name="Jessie Alan" userId="6eb86ad7-68be-46f6-a9b4-a482bbf152cf" providerId="ADAL" clId="{7C1FB0F4-8C8F-4549-A083-1B5FFFE56079}" dt="2022-01-19T21:12:17.063" v="7" actId="47"/>
        <pc:sldMkLst>
          <pc:docMk/>
          <pc:sldMk cId="1304698156" sldId="274"/>
        </pc:sldMkLst>
      </pc:sldChg>
      <pc:sldChg chg="addSp delSp modSp mod">
        <pc:chgData name="Jessie Alan" userId="6eb86ad7-68be-46f6-a9b4-a482bbf152cf" providerId="ADAL" clId="{7C1FB0F4-8C8F-4549-A083-1B5FFFE56079}" dt="2022-01-19T21:12:08.110" v="6" actId="1076"/>
        <pc:sldMkLst>
          <pc:docMk/>
          <pc:sldMk cId="2100635378" sldId="275"/>
        </pc:sldMkLst>
        <pc:spChg chg="mod">
          <ac:chgData name="Jessie Alan" userId="6eb86ad7-68be-46f6-a9b4-a482bbf152cf" providerId="ADAL" clId="{7C1FB0F4-8C8F-4549-A083-1B5FFFE56079}" dt="2022-01-19T21:11:00.373" v="0"/>
          <ac:spMkLst>
            <pc:docMk/>
            <pc:sldMk cId="2100635378" sldId="275"/>
            <ac:spMk id="116" creationId="{8A742841-E3F1-4E0E-83AF-D90D45B2E0D5}"/>
          </ac:spMkLst>
        </pc:spChg>
        <pc:spChg chg="mod">
          <ac:chgData name="Jessie Alan" userId="6eb86ad7-68be-46f6-a9b4-a482bbf152cf" providerId="ADAL" clId="{7C1FB0F4-8C8F-4549-A083-1B5FFFE56079}" dt="2022-01-19T21:11:44.020" v="2"/>
          <ac:spMkLst>
            <pc:docMk/>
            <pc:sldMk cId="2100635378" sldId="275"/>
            <ac:spMk id="134" creationId="{0A62B10D-42DA-4A5A-9D24-7D4C58C0A393}"/>
          </ac:spMkLst>
        </pc:spChg>
        <pc:grpChg chg="mod">
          <ac:chgData name="Jessie Alan" userId="6eb86ad7-68be-46f6-a9b4-a482bbf152cf" providerId="ADAL" clId="{7C1FB0F4-8C8F-4549-A083-1B5FFFE56079}" dt="2022-01-19T21:12:08.110" v="6" actId="1076"/>
          <ac:grpSpMkLst>
            <pc:docMk/>
            <pc:sldMk cId="2100635378" sldId="275"/>
            <ac:grpSpMk id="13" creationId="{9725D4C7-556A-48EF-975B-56293B4CF125}"/>
          </ac:grpSpMkLst>
        </pc:grpChg>
        <pc:grpChg chg="add del mod">
          <ac:chgData name="Jessie Alan" userId="6eb86ad7-68be-46f6-a9b4-a482bbf152cf" providerId="ADAL" clId="{7C1FB0F4-8C8F-4549-A083-1B5FFFE56079}" dt="2022-01-19T21:11:04.237" v="1" actId="478"/>
          <ac:grpSpMkLst>
            <pc:docMk/>
            <pc:sldMk cId="2100635378" sldId="275"/>
            <ac:grpSpMk id="111" creationId="{2FB374E2-1D54-4F21-BCFD-11DB8B5CCDF7}"/>
          </ac:grpSpMkLst>
        </pc:grpChg>
        <pc:grpChg chg="add mod">
          <ac:chgData name="Jessie Alan" userId="6eb86ad7-68be-46f6-a9b4-a482bbf152cf" providerId="ADAL" clId="{7C1FB0F4-8C8F-4549-A083-1B5FFFE56079}" dt="2022-01-19T21:11:54.984" v="4" actId="1076"/>
          <ac:grpSpMkLst>
            <pc:docMk/>
            <pc:sldMk cId="2100635378" sldId="275"/>
            <ac:grpSpMk id="117" creationId="{66E34ABE-E61A-49B4-9BB1-A5D75454725E}"/>
          </ac:grpSpMkLst>
        </pc:grpChg>
        <pc:cxnChg chg="mod">
          <ac:chgData name="Jessie Alan" userId="6eb86ad7-68be-46f6-a9b4-a482bbf152cf" providerId="ADAL" clId="{7C1FB0F4-8C8F-4549-A083-1B5FFFE56079}" dt="2022-01-19T21:11:00.373" v="0"/>
          <ac:cxnSpMkLst>
            <pc:docMk/>
            <pc:sldMk cId="2100635378" sldId="275"/>
            <ac:cxnSpMk id="115" creationId="{AD690B42-4C80-4F57-B8A9-D98C633D094D}"/>
          </ac:cxnSpMkLst>
        </pc:cxnChg>
        <pc:cxnChg chg="mod">
          <ac:chgData name="Jessie Alan" userId="6eb86ad7-68be-46f6-a9b4-a482bbf152cf" providerId="ADAL" clId="{7C1FB0F4-8C8F-4549-A083-1B5FFFE56079}" dt="2022-01-19T21:11:44.020" v="2"/>
          <ac:cxnSpMkLst>
            <pc:docMk/>
            <pc:sldMk cId="2100635378" sldId="275"/>
            <ac:cxnSpMk id="120" creationId="{EF331B15-9573-4B6C-8C95-3BDDF460505C}"/>
          </ac:cxnSpMkLst>
        </pc:cxnChg>
      </pc:sldChg>
    </pc:docChg>
  </pc:docChgLst>
  <pc:docChgLst>
    <pc:chgData name="Jessie Alan" userId="aa0ef98a-d519-4c8b-ac1d-eda11f0d2900" providerId="ADAL" clId="{85922A19-ECEF-44C9-BF83-3E66EF8B6038}"/>
    <pc:docChg chg="modSld">
      <pc:chgData name="Jessie Alan" userId="aa0ef98a-d519-4c8b-ac1d-eda11f0d2900" providerId="ADAL" clId="{85922A19-ECEF-44C9-BF83-3E66EF8B6038}" dt="2022-01-28T22:41:17.211" v="10" actId="3064"/>
      <pc:docMkLst>
        <pc:docMk/>
      </pc:docMkLst>
      <pc:sldChg chg="addSp modSp mod">
        <pc:chgData name="Jessie Alan" userId="aa0ef98a-d519-4c8b-ac1d-eda11f0d2900" providerId="ADAL" clId="{85922A19-ECEF-44C9-BF83-3E66EF8B6038}" dt="2022-01-28T22:38:36.733" v="7" actId="1076"/>
        <pc:sldMkLst>
          <pc:docMk/>
          <pc:sldMk cId="1368085333" sldId="271"/>
        </pc:sldMkLst>
        <pc:spChg chg="mod">
          <ac:chgData name="Jessie Alan" userId="aa0ef98a-d519-4c8b-ac1d-eda11f0d2900" providerId="ADAL" clId="{85922A19-ECEF-44C9-BF83-3E66EF8B6038}" dt="2022-01-28T22:36:57.204" v="0" actId="20577"/>
          <ac:spMkLst>
            <pc:docMk/>
            <pc:sldMk cId="1368085333" sldId="271"/>
            <ac:spMk id="96" creationId="{FED05148-3D86-4B3E-96F3-8BE5B15BC7E4}"/>
          </ac:spMkLst>
        </pc:spChg>
        <pc:spChg chg="add mod">
          <ac:chgData name="Jessie Alan" userId="aa0ef98a-d519-4c8b-ac1d-eda11f0d2900" providerId="ADAL" clId="{85922A19-ECEF-44C9-BF83-3E66EF8B6038}" dt="2022-01-28T22:38:36.733" v="7" actId="1076"/>
          <ac:spMkLst>
            <pc:docMk/>
            <pc:sldMk cId="1368085333" sldId="271"/>
            <ac:spMk id="101" creationId="{56F18A1A-F4D3-4982-BE38-871150C9F438}"/>
          </ac:spMkLst>
        </pc:spChg>
      </pc:sldChg>
      <pc:sldChg chg="modSp mod">
        <pc:chgData name="Jessie Alan" userId="aa0ef98a-d519-4c8b-ac1d-eda11f0d2900" providerId="ADAL" clId="{85922A19-ECEF-44C9-BF83-3E66EF8B6038}" dt="2022-01-28T22:41:17.211" v="10" actId="3064"/>
        <pc:sldMkLst>
          <pc:docMk/>
          <pc:sldMk cId="2100635378" sldId="275"/>
        </pc:sldMkLst>
        <pc:spChg chg="mod">
          <ac:chgData name="Jessie Alan" userId="aa0ef98a-d519-4c8b-ac1d-eda11f0d2900" providerId="ADAL" clId="{85922A19-ECEF-44C9-BF83-3E66EF8B6038}" dt="2022-01-28T22:41:17.211" v="10" actId="3064"/>
          <ac:spMkLst>
            <pc:docMk/>
            <pc:sldMk cId="2100635378" sldId="275"/>
            <ac:spMk id="40" creationId="{A83003E3-04A1-4AF5-ABE6-47D4A9C97705}"/>
          </ac:spMkLst>
        </pc:spChg>
        <pc:spChg chg="mod">
          <ac:chgData name="Jessie Alan" userId="aa0ef98a-d519-4c8b-ac1d-eda11f0d2900" providerId="ADAL" clId="{85922A19-ECEF-44C9-BF83-3E66EF8B6038}" dt="2022-01-28T22:41:17.211" v="10" actId="3064"/>
          <ac:spMkLst>
            <pc:docMk/>
            <pc:sldMk cId="2100635378" sldId="275"/>
            <ac:spMk id="41" creationId="{F69106A8-6B84-47E2-A3D8-E3E11E1A2B71}"/>
          </ac:spMkLst>
        </pc:spChg>
        <pc:spChg chg="mod">
          <ac:chgData name="Jessie Alan" userId="aa0ef98a-d519-4c8b-ac1d-eda11f0d2900" providerId="ADAL" clId="{85922A19-ECEF-44C9-BF83-3E66EF8B6038}" dt="2022-01-28T22:41:17.211" v="10" actId="3064"/>
          <ac:spMkLst>
            <pc:docMk/>
            <pc:sldMk cId="2100635378" sldId="275"/>
            <ac:spMk id="42" creationId="{DA7D348F-59C8-46A9-8732-81C172751567}"/>
          </ac:spMkLst>
        </pc:spChg>
        <pc:spChg chg="mod">
          <ac:chgData name="Jessie Alan" userId="aa0ef98a-d519-4c8b-ac1d-eda11f0d2900" providerId="ADAL" clId="{85922A19-ECEF-44C9-BF83-3E66EF8B6038}" dt="2022-01-28T22:41:17.211" v="10" actId="3064"/>
          <ac:spMkLst>
            <pc:docMk/>
            <pc:sldMk cId="2100635378" sldId="275"/>
            <ac:spMk id="43" creationId="{16A3B666-16A9-4E95-8918-DC47E045E228}"/>
          </ac:spMkLst>
        </pc:spChg>
        <pc:spChg chg="mod">
          <ac:chgData name="Jessie Alan" userId="aa0ef98a-d519-4c8b-ac1d-eda11f0d2900" providerId="ADAL" clId="{85922A19-ECEF-44C9-BF83-3E66EF8B6038}" dt="2022-01-28T22:39:33.821" v="8" actId="1076"/>
          <ac:spMkLst>
            <pc:docMk/>
            <pc:sldMk cId="2100635378" sldId="275"/>
            <ac:spMk id="185" creationId="{EDE9576E-52AD-4BE9-B4F4-4F3468CD6633}"/>
          </ac:spMkLst>
        </pc:spChg>
        <pc:grpChg chg="mod">
          <ac:chgData name="Jessie Alan" userId="aa0ef98a-d519-4c8b-ac1d-eda11f0d2900" providerId="ADAL" clId="{85922A19-ECEF-44C9-BF83-3E66EF8B6038}" dt="2022-01-28T22:40:14.559" v="9" actId="1076"/>
          <ac:grpSpMkLst>
            <pc:docMk/>
            <pc:sldMk cId="2100635378" sldId="275"/>
            <ac:grpSpMk id="3" creationId="{ADE02CB0-641F-4827-A22C-BD3582EA3390}"/>
          </ac:grpSpMkLst>
        </pc:grpChg>
      </pc:sldChg>
    </pc:docChg>
  </pc:docChgLst>
  <pc:docChgLst>
    <pc:chgData name="Maren Fewel" userId="0ba250fd-40c1-4e5d-bc4a-82894808bd80" providerId="ADAL" clId="{5BBDB0F2-E793-4A3B-BCAA-E17855EF366E}"/>
    <pc:docChg chg="undo custSel modSld">
      <pc:chgData name="Maren Fewel" userId="0ba250fd-40c1-4e5d-bc4a-82894808bd80" providerId="ADAL" clId="{5BBDB0F2-E793-4A3B-BCAA-E17855EF366E}" dt="2022-01-28T17:03:49.959" v="67" actId="13926"/>
      <pc:docMkLst>
        <pc:docMk/>
      </pc:docMkLst>
      <pc:sldChg chg="modSp mod addCm modCm">
        <pc:chgData name="Maren Fewel" userId="0ba250fd-40c1-4e5d-bc4a-82894808bd80" providerId="ADAL" clId="{5BBDB0F2-E793-4A3B-BCAA-E17855EF366E}" dt="2022-01-28T17:03:49.959" v="67" actId="13926"/>
        <pc:sldMkLst>
          <pc:docMk/>
          <pc:sldMk cId="1368085333" sldId="271"/>
        </pc:sldMkLst>
        <pc:spChg chg="mod">
          <ac:chgData name="Maren Fewel" userId="0ba250fd-40c1-4e5d-bc4a-82894808bd80" providerId="ADAL" clId="{5BBDB0F2-E793-4A3B-BCAA-E17855EF366E}" dt="2022-01-28T00:51:10.617" v="19" actId="13926"/>
          <ac:spMkLst>
            <pc:docMk/>
            <pc:sldMk cId="1368085333" sldId="271"/>
            <ac:spMk id="31" creationId="{AE0DDDCB-5610-42B0-8482-B0B54922D07C}"/>
          </ac:spMkLst>
        </pc:spChg>
        <pc:spChg chg="mod">
          <ac:chgData name="Maren Fewel" userId="0ba250fd-40c1-4e5d-bc4a-82894808bd80" providerId="ADAL" clId="{5BBDB0F2-E793-4A3B-BCAA-E17855EF366E}" dt="2022-01-28T00:53:57.696" v="30" actId="20577"/>
          <ac:spMkLst>
            <pc:docMk/>
            <pc:sldMk cId="1368085333" sldId="271"/>
            <ac:spMk id="32" creationId="{D607F2F3-0E2C-4DD5-B89A-603C4A171018}"/>
          </ac:spMkLst>
        </pc:spChg>
        <pc:spChg chg="mod">
          <ac:chgData name="Maren Fewel" userId="0ba250fd-40c1-4e5d-bc4a-82894808bd80" providerId="ADAL" clId="{5BBDB0F2-E793-4A3B-BCAA-E17855EF366E}" dt="2022-01-28T17:03:49.959" v="67" actId="13926"/>
          <ac:spMkLst>
            <pc:docMk/>
            <pc:sldMk cId="1368085333" sldId="271"/>
            <ac:spMk id="96" creationId="{FED05148-3D86-4B3E-96F3-8BE5B15BC7E4}"/>
          </ac:spMkLst>
        </pc:spChg>
      </pc:sldChg>
      <pc:sldChg chg="modSp mod addCm delCm modCm">
        <pc:chgData name="Maren Fewel" userId="0ba250fd-40c1-4e5d-bc4a-82894808bd80" providerId="ADAL" clId="{5BBDB0F2-E793-4A3B-BCAA-E17855EF366E}" dt="2022-01-28T16:50:12.675" v="65" actId="13926"/>
        <pc:sldMkLst>
          <pc:docMk/>
          <pc:sldMk cId="2100635378" sldId="275"/>
        </pc:sldMkLst>
        <pc:spChg chg="mod">
          <ac:chgData name="Maren Fewel" userId="0ba250fd-40c1-4e5d-bc4a-82894808bd80" providerId="ADAL" clId="{5BBDB0F2-E793-4A3B-BCAA-E17855EF366E}" dt="2022-01-28T16:50:00.253" v="63" actId="13926"/>
          <ac:spMkLst>
            <pc:docMk/>
            <pc:sldMk cId="2100635378" sldId="275"/>
            <ac:spMk id="46" creationId="{ED6B14AB-6165-409D-BDC1-57D4C6C2B785}"/>
          </ac:spMkLst>
        </pc:spChg>
        <pc:spChg chg="mod">
          <ac:chgData name="Maren Fewel" userId="0ba250fd-40c1-4e5d-bc4a-82894808bd80" providerId="ADAL" clId="{5BBDB0F2-E793-4A3B-BCAA-E17855EF366E}" dt="2022-01-28T16:50:12.675" v="65" actId="13926"/>
          <ac:spMkLst>
            <pc:docMk/>
            <pc:sldMk cId="2100635378" sldId="275"/>
            <ac:spMk id="47" creationId="{37EF459E-1AE8-4A7A-998D-6550B680C0DF}"/>
          </ac:spMkLst>
        </pc:spChg>
      </pc:sldChg>
    </pc:docChg>
  </pc:docChgLst>
  <pc:docChgLst>
    <pc:chgData name="Kate Richey" userId="05dd6653-5694-463a-bc6a-3495b74e48fa" providerId="ADAL" clId="{B7658A76-FCD1-44E2-A8B3-3C689B3CE758}"/>
    <pc:docChg chg="custSel modSld">
      <pc:chgData name="Kate Richey" userId="05dd6653-5694-463a-bc6a-3495b74e48fa" providerId="ADAL" clId="{B7658A76-FCD1-44E2-A8B3-3C689B3CE758}" dt="2022-01-19T22:54:05.157" v="17" actId="5900"/>
      <pc:docMkLst>
        <pc:docMk/>
      </pc:docMkLst>
      <pc:sldChg chg="addCm modCm">
        <pc:chgData name="Kate Richey" userId="05dd6653-5694-463a-bc6a-3495b74e48fa" providerId="ADAL" clId="{B7658A76-FCD1-44E2-A8B3-3C689B3CE758}" dt="2022-01-19T22:51:21.583" v="14"/>
        <pc:sldMkLst>
          <pc:docMk/>
          <pc:sldMk cId="1368085333" sldId="271"/>
        </pc:sldMkLst>
      </pc:sldChg>
      <pc:sldChg chg="addCm modCm">
        <pc:chgData name="Kate Richey" userId="05dd6653-5694-463a-bc6a-3495b74e48fa" providerId="ADAL" clId="{B7658A76-FCD1-44E2-A8B3-3C689B3CE758}" dt="2022-01-19T22:54:05.157" v="17" actId="5900"/>
        <pc:sldMkLst>
          <pc:docMk/>
          <pc:sldMk cId="2100635378" sldId="275"/>
        </pc:sldMkLst>
      </pc:sldChg>
    </pc:docChg>
  </pc:docChgLst>
  <pc:docChgLst>
    <pc:chgData name="Steph Ramsey" userId="8624acff-5f26-4007-8709-9c53fd3eb5e8" providerId="ADAL" clId="{6706A149-0FA1-4D91-9E60-A9E49C32B236}"/>
    <pc:docChg chg="undo custSel addSld modSld">
      <pc:chgData name="Steph Ramsey" userId="8624acff-5f26-4007-8709-9c53fd3eb5e8" providerId="ADAL" clId="{6706A149-0FA1-4D91-9E60-A9E49C32B236}" dt="2022-01-21T00:56:55.123" v="555" actId="14100"/>
      <pc:docMkLst>
        <pc:docMk/>
      </pc:docMkLst>
      <pc:sldChg chg="modSp mod addCm modCm">
        <pc:chgData name="Steph Ramsey" userId="8624acff-5f26-4007-8709-9c53fd3eb5e8" providerId="ADAL" clId="{6706A149-0FA1-4D91-9E60-A9E49C32B236}" dt="2022-01-20T17:44:59.043" v="399" actId="948"/>
        <pc:sldMkLst>
          <pc:docMk/>
          <pc:sldMk cId="1368085333" sldId="271"/>
        </pc:sldMkLst>
        <pc:spChg chg="mod">
          <ac:chgData name="Steph Ramsey" userId="8624acff-5f26-4007-8709-9c53fd3eb5e8" providerId="ADAL" clId="{6706A149-0FA1-4D91-9E60-A9E49C32B236}" dt="2022-01-20T17:43:32.518" v="393" actId="948"/>
          <ac:spMkLst>
            <pc:docMk/>
            <pc:sldMk cId="1368085333" sldId="271"/>
            <ac:spMk id="31" creationId="{AE0DDDCB-5610-42B0-8482-B0B54922D07C}"/>
          </ac:spMkLst>
        </pc:spChg>
        <pc:spChg chg="mod">
          <ac:chgData name="Steph Ramsey" userId="8624acff-5f26-4007-8709-9c53fd3eb5e8" providerId="ADAL" clId="{6706A149-0FA1-4D91-9E60-A9E49C32B236}" dt="2022-01-20T17:44:59.043" v="399" actId="948"/>
          <ac:spMkLst>
            <pc:docMk/>
            <pc:sldMk cId="1368085333" sldId="271"/>
            <ac:spMk id="32" creationId="{D607F2F3-0E2C-4DD5-B89A-603C4A17101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76" creationId="{8011E82F-3A8D-4784-969D-202C610F157E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77" creationId="{2528A463-582C-4BCC-8CA5-0CA810D3DC93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78" creationId="{6689EC96-B9EA-4A6E-988A-0600631C7B15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79" creationId="{06E320F0-1CF4-4391-8982-17B142EFD4FC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0" creationId="{D9E7109B-AB18-4535-B906-FD842AD91189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1" creationId="{C74DE17D-2C42-4E4A-BCFB-2003D70F2EBB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3" creationId="{79C8C76D-542F-460D-88CE-600AFD957064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4" creationId="{05FFF40C-9D40-4823-94CC-41BFD4B1054A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5" creationId="{7050F4CE-4CD5-4060-B44B-6EAB340B9090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6" creationId="{527F1823-6E32-4989-9D80-82F9CE6770D7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7" creationId="{7519DDD0-1E89-455B-BDD9-5698332B5BF2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8" creationId="{A0C41E87-52DE-4FDC-8227-CD82B039A792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89" creationId="{FF014780-21E7-491D-9093-87050E88BFA6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90" creationId="{66E08F38-5DC0-4C25-BEDC-62BF9273F029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92" creationId="{DD2D0A53-A73B-4175-8D2F-C41A417DA0E2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93" creationId="{B1A1A0DB-C5BF-4022-B2F4-C44EEC4654E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05" creationId="{1CE0410A-E35F-474A-8544-027009E44DF2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06" creationId="{FB2ECCAF-6724-4253-9084-7AFF942FED7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07" creationId="{401547EB-34F9-46F1-AFBC-175160D58302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08" creationId="{F611D0C9-D12E-4C45-978E-910A6323400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09" creationId="{E1B043CA-5DB6-45F3-AD7D-99A8F5A03847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10" creationId="{A6E15741-B733-43B2-A2F9-47851592329C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11" creationId="{86BEA4AC-513E-4BEB-8A0F-BCDFCBF7AAAD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12" creationId="{F5F428B3-733A-459A-839D-B9F6B4712DB7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13" creationId="{1979DA04-AC4B-49C4-84B4-355B2498BBA4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14" creationId="{9CCEF20A-796A-440C-9863-030497E1791C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59" creationId="{95509290-7EA4-4A0F-963E-71F0A269108E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0" creationId="{36F39BD6-1635-4DB1-853E-CC862978A4C7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1" creationId="{C5A15763-5191-44C5-9F2F-34893C24DB43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3" creationId="{9F3A4C7F-B9E0-4455-B711-AF2CBD07F9A1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4" creationId="{453E7909-49CB-435A-98AA-CC6D1DD64800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5" creationId="{8816436D-5230-4F04-9232-1FAEC44E2804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6" creationId="{5BF46783-8123-4294-805E-12104F4C39EA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7" creationId="{377044AF-C3B2-45DA-AB78-2964AB42A64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8" creationId="{44F614F6-CC98-4F57-AFE8-C04AC4F325DB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69" creationId="{235F1890-204A-4084-8767-A01D85504A15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70" creationId="{39D4459F-CF04-4712-9456-43A6164C404A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71" creationId="{A84BD83D-16D0-42FC-9751-80191E16C0C9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3" creationId="{0BC72F1E-9AB3-451F-9A67-6E16BD2C3F03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4" creationId="{B806E5FB-0043-44DB-893E-D5336717A9B6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5" creationId="{A9FC4FB5-99E5-4BA4-80E2-324F4232C49A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6" creationId="{1007D80B-B247-49D7-B189-F18F1B3CCBCE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7" creationId="{63B16213-1887-4A6E-9B3E-EABE16B186D8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8" creationId="{F662FFE0-91E8-445F-9087-0DEC91C2176E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199" creationId="{6782DBDC-5B8B-4F76-B789-E6BB6589C0E0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200" creationId="{8397D10D-A09E-4343-B9FC-41C3B210374D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201" creationId="{DA8D6E86-7F29-4A91-BC71-82C8ECA29734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202" creationId="{F30AD0F0-356B-4680-BDCC-394403B3F131}"/>
          </ac:spMkLst>
        </pc:spChg>
        <pc:spChg chg="mod">
          <ac:chgData name="Steph Ramsey" userId="8624acff-5f26-4007-8709-9c53fd3eb5e8" providerId="ADAL" clId="{6706A149-0FA1-4D91-9E60-A9E49C32B236}" dt="2022-01-20T17:42:24.131" v="391" actId="1035"/>
          <ac:spMkLst>
            <pc:docMk/>
            <pc:sldMk cId="1368085333" sldId="271"/>
            <ac:spMk id="203" creationId="{466D5A06-D115-44D1-BAD6-AC9322810CB9}"/>
          </ac:spMkLst>
        </pc:spChg>
        <pc:grpChg chg="mod">
          <ac:chgData name="Steph Ramsey" userId="8624acff-5f26-4007-8709-9c53fd3eb5e8" providerId="ADAL" clId="{6706A149-0FA1-4D91-9E60-A9E49C32B236}" dt="2022-01-20T17:42:24.131" v="391" actId="1035"/>
          <ac:grpSpMkLst>
            <pc:docMk/>
            <pc:sldMk cId="1368085333" sldId="271"/>
            <ac:grpSpMk id="75" creationId="{8A66109F-C83A-45E3-B635-CB007D544A2C}"/>
          </ac:grpSpMkLst>
        </pc:grpChg>
        <pc:grpChg chg="mod">
          <ac:chgData name="Steph Ramsey" userId="8624acff-5f26-4007-8709-9c53fd3eb5e8" providerId="ADAL" clId="{6706A149-0FA1-4D91-9E60-A9E49C32B236}" dt="2022-01-20T17:42:24.131" v="391" actId="1035"/>
          <ac:grpSpMkLst>
            <pc:docMk/>
            <pc:sldMk cId="1368085333" sldId="271"/>
            <ac:grpSpMk id="82" creationId="{405E29D3-D67A-4FE3-AE3F-ECFAF1C5DC6F}"/>
          </ac:grpSpMkLst>
        </pc:grpChg>
        <pc:grpChg chg="mod">
          <ac:chgData name="Steph Ramsey" userId="8624acff-5f26-4007-8709-9c53fd3eb5e8" providerId="ADAL" clId="{6706A149-0FA1-4D91-9E60-A9E49C32B236}" dt="2022-01-20T17:42:24.131" v="391" actId="1035"/>
          <ac:grpSpMkLst>
            <pc:docMk/>
            <pc:sldMk cId="1368085333" sldId="271"/>
            <ac:grpSpMk id="91" creationId="{B42DD564-756E-481A-8226-17336E898D72}"/>
          </ac:grpSpMkLst>
        </pc:grpChg>
        <pc:grpChg chg="mod">
          <ac:chgData name="Steph Ramsey" userId="8624acff-5f26-4007-8709-9c53fd3eb5e8" providerId="ADAL" clId="{6706A149-0FA1-4D91-9E60-A9E49C32B236}" dt="2022-01-20T17:42:24.131" v="391" actId="1035"/>
          <ac:grpSpMkLst>
            <pc:docMk/>
            <pc:sldMk cId="1368085333" sldId="271"/>
            <ac:grpSpMk id="94" creationId="{AD959D8F-7663-4832-AC97-30EF12390760}"/>
          </ac:grpSpMkLst>
        </pc:grpChg>
        <pc:grpChg chg="mod">
          <ac:chgData name="Steph Ramsey" userId="8624acff-5f26-4007-8709-9c53fd3eb5e8" providerId="ADAL" clId="{6706A149-0FA1-4D91-9E60-A9E49C32B236}" dt="2022-01-20T17:42:24.131" v="391" actId="1035"/>
          <ac:grpSpMkLst>
            <pc:docMk/>
            <pc:sldMk cId="1368085333" sldId="271"/>
            <ac:grpSpMk id="192" creationId="{EB882B9D-31D4-4B07-8982-2AAACA75C3AC}"/>
          </ac:grpSpMkLst>
        </pc:grpChg>
        <pc:picChg chg="mod">
          <ac:chgData name="Steph Ramsey" userId="8624acff-5f26-4007-8709-9c53fd3eb5e8" providerId="ADAL" clId="{6706A149-0FA1-4D91-9E60-A9E49C32B236}" dt="2022-01-20T17:42:24.131" v="391" actId="1035"/>
          <ac:picMkLst>
            <pc:docMk/>
            <pc:sldMk cId="1368085333" sldId="271"/>
            <ac:picMk id="119" creationId="{9E20549F-95AC-44D0-B2B9-3D2247554EF7}"/>
          </ac:picMkLst>
        </pc:picChg>
        <pc:cxnChg chg="mod">
          <ac:chgData name="Steph Ramsey" userId="8624acff-5f26-4007-8709-9c53fd3eb5e8" providerId="ADAL" clId="{6706A149-0FA1-4D91-9E60-A9E49C32B236}" dt="2022-01-20T17:42:24.131" v="391" actId="1035"/>
          <ac:cxnSpMkLst>
            <pc:docMk/>
            <pc:sldMk cId="1368085333" sldId="271"/>
            <ac:cxnSpMk id="97" creationId="{E2428F61-008A-4EC8-A00C-47F958551A98}"/>
          </ac:cxnSpMkLst>
        </pc:cxnChg>
        <pc:cxnChg chg="mod">
          <ac:chgData name="Steph Ramsey" userId="8624acff-5f26-4007-8709-9c53fd3eb5e8" providerId="ADAL" clId="{6706A149-0FA1-4D91-9E60-A9E49C32B236}" dt="2022-01-20T17:42:24.131" v="391" actId="1035"/>
          <ac:cxnSpMkLst>
            <pc:docMk/>
            <pc:sldMk cId="1368085333" sldId="271"/>
            <ac:cxnSpMk id="98" creationId="{BB741A28-A22C-430B-ACEC-678FFA635BB0}"/>
          </ac:cxnSpMkLst>
        </pc:cxnChg>
        <pc:cxnChg chg="mod">
          <ac:chgData name="Steph Ramsey" userId="8624acff-5f26-4007-8709-9c53fd3eb5e8" providerId="ADAL" clId="{6706A149-0FA1-4D91-9E60-A9E49C32B236}" dt="2022-01-20T17:42:24.131" v="391" actId="1035"/>
          <ac:cxnSpMkLst>
            <pc:docMk/>
            <pc:sldMk cId="1368085333" sldId="271"/>
            <ac:cxnSpMk id="99" creationId="{056A5B12-5613-4229-BAC7-438B0B02AD82}"/>
          </ac:cxnSpMkLst>
        </pc:cxnChg>
        <pc:cxnChg chg="mod">
          <ac:chgData name="Steph Ramsey" userId="8624acff-5f26-4007-8709-9c53fd3eb5e8" providerId="ADAL" clId="{6706A149-0FA1-4D91-9E60-A9E49C32B236}" dt="2022-01-20T17:42:24.131" v="391" actId="1035"/>
          <ac:cxnSpMkLst>
            <pc:docMk/>
            <pc:sldMk cId="1368085333" sldId="271"/>
            <ac:cxnSpMk id="173" creationId="{BE0B0DB8-80FA-42C1-BBA4-51A1B38CC395}"/>
          </ac:cxnSpMkLst>
        </pc:cxnChg>
      </pc:sldChg>
      <pc:sldChg chg="modSp mod modShow addCm">
        <pc:chgData name="Steph Ramsey" userId="8624acff-5f26-4007-8709-9c53fd3eb5e8" providerId="ADAL" clId="{6706A149-0FA1-4D91-9E60-A9E49C32B236}" dt="2022-01-19T17:15:31.931" v="387"/>
        <pc:sldMkLst>
          <pc:docMk/>
          <pc:sldMk cId="1304698156" sldId="274"/>
        </pc:sldMkLst>
        <pc:spChg chg="mod">
          <ac:chgData name="Steph Ramsey" userId="8624acff-5f26-4007-8709-9c53fd3eb5e8" providerId="ADAL" clId="{6706A149-0FA1-4D91-9E60-A9E49C32B236}" dt="2022-01-19T17:03:52.651" v="8" actId="208"/>
          <ac:spMkLst>
            <pc:docMk/>
            <pc:sldMk cId="1304698156" sldId="274"/>
            <ac:spMk id="116" creationId="{3DBBFEBA-5A37-4F47-81F7-52C012E98F7B}"/>
          </ac:spMkLst>
        </pc:spChg>
        <pc:spChg chg="mod">
          <ac:chgData name="Steph Ramsey" userId="8624acff-5f26-4007-8709-9c53fd3eb5e8" providerId="ADAL" clId="{6706A149-0FA1-4D91-9E60-A9E49C32B236}" dt="2022-01-19T17:03:52.651" v="8" actId="208"/>
          <ac:spMkLst>
            <pc:docMk/>
            <pc:sldMk cId="1304698156" sldId="274"/>
            <ac:spMk id="120" creationId="{09A064C9-F557-49BE-86C4-F2C913871B62}"/>
          </ac:spMkLst>
        </pc:spChg>
        <pc:spChg chg="mod">
          <ac:chgData name="Steph Ramsey" userId="8624acff-5f26-4007-8709-9c53fd3eb5e8" providerId="ADAL" clId="{6706A149-0FA1-4D91-9E60-A9E49C32B236}" dt="2022-01-19T17:03:52.651" v="8" actId="208"/>
          <ac:spMkLst>
            <pc:docMk/>
            <pc:sldMk cId="1304698156" sldId="274"/>
            <ac:spMk id="135" creationId="{35994C7A-F93F-43CB-96E6-EE5F52B7EB25}"/>
          </ac:spMkLst>
        </pc:spChg>
        <pc:grpChg chg="mod">
          <ac:chgData name="Steph Ramsey" userId="8624acff-5f26-4007-8709-9c53fd3eb5e8" providerId="ADAL" clId="{6706A149-0FA1-4D91-9E60-A9E49C32B236}" dt="2022-01-19T17:03:51.562" v="7" actId="207"/>
          <ac:grpSpMkLst>
            <pc:docMk/>
            <pc:sldMk cId="1304698156" sldId="274"/>
            <ac:grpSpMk id="11" creationId="{56FC77FF-5BFD-4FA4-B980-CB10D5CDB738}"/>
          </ac:grpSpMkLst>
        </pc:grpChg>
        <pc:grpChg chg="mod">
          <ac:chgData name="Steph Ramsey" userId="8624acff-5f26-4007-8709-9c53fd3eb5e8" providerId="ADAL" clId="{6706A149-0FA1-4D91-9E60-A9E49C32B236}" dt="2022-01-19T17:03:51.562" v="7" actId="207"/>
          <ac:grpSpMkLst>
            <pc:docMk/>
            <pc:sldMk cId="1304698156" sldId="274"/>
            <ac:grpSpMk id="15" creationId="{D93382B4-4D10-4193-B765-7D1A0EF8992F}"/>
          </ac:grpSpMkLst>
        </pc:grpChg>
        <pc:grpChg chg="mod">
          <ac:chgData name="Steph Ramsey" userId="8624acff-5f26-4007-8709-9c53fd3eb5e8" providerId="ADAL" clId="{6706A149-0FA1-4D91-9E60-A9E49C32B236}" dt="2022-01-19T17:03:51.562" v="7" actId="207"/>
          <ac:grpSpMkLst>
            <pc:docMk/>
            <pc:sldMk cId="1304698156" sldId="274"/>
            <ac:grpSpMk id="18" creationId="{66070169-6A01-4008-9BC1-0EA7D22A0CA0}"/>
          </ac:grpSpMkLst>
        </pc:grpChg>
        <pc:cxnChg chg="mod">
          <ac:chgData name="Steph Ramsey" userId="8624acff-5f26-4007-8709-9c53fd3eb5e8" providerId="ADAL" clId="{6706A149-0FA1-4D91-9E60-A9E49C32B236}" dt="2022-01-19T17:03:52.651" v="8" actId="208"/>
          <ac:cxnSpMkLst>
            <pc:docMk/>
            <pc:sldMk cId="1304698156" sldId="274"/>
            <ac:cxnSpMk id="115" creationId="{CA2D6855-EEF7-40B4-A93C-C2C6AFEA853D}"/>
          </ac:cxnSpMkLst>
        </pc:cxnChg>
        <pc:cxnChg chg="mod">
          <ac:chgData name="Steph Ramsey" userId="8624acff-5f26-4007-8709-9c53fd3eb5e8" providerId="ADAL" clId="{6706A149-0FA1-4D91-9E60-A9E49C32B236}" dt="2022-01-19T17:03:52.651" v="8" actId="208"/>
          <ac:cxnSpMkLst>
            <pc:docMk/>
            <pc:sldMk cId="1304698156" sldId="274"/>
            <ac:cxnSpMk id="117" creationId="{4FDB5A1B-5F9F-4480-877C-90A360D28C3D}"/>
          </ac:cxnSpMkLst>
        </pc:cxnChg>
        <pc:cxnChg chg="mod">
          <ac:chgData name="Steph Ramsey" userId="8624acff-5f26-4007-8709-9c53fd3eb5e8" providerId="ADAL" clId="{6706A149-0FA1-4D91-9E60-A9E49C32B236}" dt="2022-01-19T17:03:52.651" v="8" actId="208"/>
          <ac:cxnSpMkLst>
            <pc:docMk/>
            <pc:sldMk cId="1304698156" sldId="274"/>
            <ac:cxnSpMk id="134" creationId="{4F76803F-3B64-41BB-AF5E-398E7913F510}"/>
          </ac:cxnSpMkLst>
        </pc:cxnChg>
      </pc:sldChg>
      <pc:sldChg chg="addSp delSp modSp add mod delCm">
        <pc:chgData name="Steph Ramsey" userId="8624acff-5f26-4007-8709-9c53fd3eb5e8" providerId="ADAL" clId="{6706A149-0FA1-4D91-9E60-A9E49C32B236}" dt="2022-01-21T00:56:55.123" v="555" actId="14100"/>
        <pc:sldMkLst>
          <pc:docMk/>
          <pc:sldMk cId="2100635378" sldId="275"/>
        </pc:sldMkLst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2" creationId="{A8A33FD2-EEA5-424A-8399-9D0EF2608E6E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7" creationId="{64772E59-577E-4F12-9EA5-C634846634FC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20" creationId="{E3B7B3D9-98CF-4CA1-8A57-072DD82635D4}"/>
          </ac:spMkLst>
        </pc:spChg>
        <pc:spChg chg="mod">
          <ac:chgData name="Steph Ramsey" userId="8624acff-5f26-4007-8709-9c53fd3eb5e8" providerId="ADAL" clId="{6706A149-0FA1-4D91-9E60-A9E49C32B236}" dt="2022-01-21T00:42:57.608" v="406" actId="3064"/>
          <ac:spMkLst>
            <pc:docMk/>
            <pc:sldMk cId="2100635378" sldId="275"/>
            <ac:spMk id="40" creationId="{A83003E3-04A1-4AF5-ABE6-47D4A9C97705}"/>
          </ac:spMkLst>
        </pc:spChg>
        <pc:spChg chg="mod">
          <ac:chgData name="Steph Ramsey" userId="8624acff-5f26-4007-8709-9c53fd3eb5e8" providerId="ADAL" clId="{6706A149-0FA1-4D91-9E60-A9E49C32B236}" dt="2022-01-21T00:42:57.608" v="406" actId="3064"/>
          <ac:spMkLst>
            <pc:docMk/>
            <pc:sldMk cId="2100635378" sldId="275"/>
            <ac:spMk id="41" creationId="{F69106A8-6B84-47E2-A3D8-E3E11E1A2B71}"/>
          </ac:spMkLst>
        </pc:spChg>
        <pc:spChg chg="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42" creationId="{DA7D348F-59C8-46A9-8732-81C172751567}"/>
          </ac:spMkLst>
        </pc:spChg>
        <pc:spChg chg="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43" creationId="{16A3B666-16A9-4E95-8918-DC47E045E228}"/>
          </ac:spMkLst>
        </pc:spChg>
        <pc:spChg chg="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46" creationId="{ED6B14AB-6165-409D-BDC1-57D4C6C2B785}"/>
          </ac:spMkLst>
        </pc:spChg>
        <pc:spChg chg="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47" creationId="{37EF459E-1AE8-4A7A-998D-6550B680C0DF}"/>
          </ac:spMkLst>
        </pc:spChg>
        <pc:spChg chg="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48" creationId="{C5334742-4294-4EA1-B7B3-ACD66E0EC351}"/>
          </ac:spMkLst>
        </pc:spChg>
        <pc:spChg chg="mod topLvl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49" creationId="{5B6D4D55-A797-4DF5-B2B1-BA81064AF496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50" creationId="{9BEB56EE-4B35-4E68-956E-DD4393BA7044}"/>
          </ac:spMkLst>
        </pc:spChg>
        <pc:spChg chg="mod topLvl">
          <ac:chgData name="Steph Ramsey" userId="8624acff-5f26-4007-8709-9c53fd3eb5e8" providerId="ADAL" clId="{6706A149-0FA1-4D91-9E60-A9E49C32B236}" dt="2022-01-21T00:56:13.821" v="553" actId="14100"/>
          <ac:spMkLst>
            <pc:docMk/>
            <pc:sldMk cId="2100635378" sldId="275"/>
            <ac:spMk id="51" creationId="{F89E32D1-8098-4D2D-9B8B-221F018CF8B5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55" creationId="{168BCFE0-E98B-4B96-A6F2-C42EB7B190C5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56" creationId="{14FD5997-3BB7-4360-A40D-D654ACF96822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57" creationId="{2DAA733D-6EEA-4763-B993-F174EA356D6E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58" creationId="{070F19B4-9F08-4B2C-ABA5-E130A1DFB09B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59" creationId="{9963F2B2-503E-4C9D-9095-48B6A3C5CAC8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60" creationId="{4FB8D635-5CF3-4E71-BE4F-299D29C26AA4}"/>
          </ac:spMkLst>
        </pc:spChg>
        <pc:spChg chg="mod">
          <ac:chgData name="Steph Ramsey" userId="8624acff-5f26-4007-8709-9c53fd3eb5e8" providerId="ADAL" clId="{6706A149-0FA1-4D91-9E60-A9E49C32B236}" dt="2022-01-21T00:56:55.123" v="555" actId="14100"/>
          <ac:spMkLst>
            <pc:docMk/>
            <pc:sldMk cId="2100635378" sldId="275"/>
            <ac:spMk id="61" creationId="{89C12898-E838-4D7D-BBC1-5F4EEE5A7348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65" creationId="{68066514-108B-4F2A-87C9-10001941C2CA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66" creationId="{14399467-6D0B-460A-B5BF-098FA2D851DE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67" creationId="{6330DAC2-4BD5-4C6F-A837-624C883D8578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68" creationId="{FA0B0381-9C60-4097-968D-E89F705D8368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69" creationId="{F1F89CF4-AD11-4C7A-9390-2CED353260BD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70" creationId="{0AC67A64-6B3C-44CB-92E5-F83332F8B4B3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71" creationId="{0CF5B5AA-472E-4218-AEB4-CB894B0C2706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72" creationId="{BC4B7BF6-F050-4A86-A68B-8B7336AFB10B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73" creationId="{858EAE99-8CF5-4494-A0F5-C7B4C9076710}"/>
          </ac:spMkLst>
        </pc:spChg>
        <pc:spChg chg="mod">
          <ac:chgData name="Steph Ramsey" userId="8624acff-5f26-4007-8709-9c53fd3eb5e8" providerId="ADAL" clId="{6706A149-0FA1-4D91-9E60-A9E49C32B236}" dt="2022-01-21T00:56:44.058" v="554" actId="14100"/>
          <ac:spMkLst>
            <pc:docMk/>
            <pc:sldMk cId="2100635378" sldId="275"/>
            <ac:spMk id="78" creationId="{A98BF060-8754-495B-9CEA-AF39B73C281E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80" creationId="{9A2BD318-F3F9-46DC-A9F3-8D21A12C3E05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82" creationId="{BBC14F96-2FF7-4F79-89D8-48ECCD331624}"/>
          </ac:spMkLst>
        </pc:spChg>
        <pc:spChg chg="mod">
          <ac:chgData name="Steph Ramsey" userId="8624acff-5f26-4007-8709-9c53fd3eb5e8" providerId="ADAL" clId="{6706A149-0FA1-4D91-9E60-A9E49C32B236}" dt="2022-01-21T00:45:53.587" v="456" actId="1036"/>
          <ac:spMkLst>
            <pc:docMk/>
            <pc:sldMk cId="2100635378" sldId="275"/>
            <ac:spMk id="88" creationId="{9A58CBE1-6359-4BEC-BE1C-765B45F53991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89" creationId="{E93AD62E-E686-40BA-B4C6-66BEEA2DF144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0" creationId="{03526498-98B7-40EA-B073-3206EE3FA7F7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1" creationId="{282C0161-1713-4D18-9817-A4449A99776E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2" creationId="{B6E1C0C7-E26A-4549-8840-C280C876A04D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3" creationId="{0DA6996D-42EF-4AC4-9274-77E7082ADA6C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4" creationId="{6B30D35A-A9FF-40B5-80AB-3BC02ED9AD68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5" creationId="{184FE9D3-BBF9-4BEE-B1F5-E8B306C84126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6" creationId="{57B90025-B75A-4E16-A624-94A0C279CF5F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7" creationId="{6689F76A-4C86-4138-9C4B-340F91A046B5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8" creationId="{1E532A21-7562-4B1F-ACB9-747BBE0D693A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99" creationId="{0F25217D-CF98-4B1F-B859-CA3B1B00B741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0" creationId="{54930302-CF9F-418C-B266-4B1C0AE93429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1" creationId="{1DD5B5FA-150B-4AAF-A678-6D05233B1F0D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2" creationId="{3533EAA4-FD47-4227-8FD9-BA470262DBD4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3" creationId="{1E32F158-9658-4E53-A3C1-E0954B589F3E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4" creationId="{1DD6B1C0-2619-40E3-93D2-A70E1C3B44CA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5" creationId="{9CFC40AD-2F30-44B8-BD46-69D750AFFDD7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6" creationId="{9598D2DC-1728-427B-9399-AB0CE5222623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7" creationId="{8C3421CA-E902-48E0-84CA-B1D8FCDF5D27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8" creationId="{9F4B4A78-A083-438F-BB78-C51A026AEC68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09" creationId="{53E024F6-7750-4C33-ACB5-70B6C660F847}"/>
          </ac:spMkLst>
        </pc:spChg>
        <pc:spChg chg="mod">
          <ac:chgData name="Steph Ramsey" userId="8624acff-5f26-4007-8709-9c53fd3eb5e8" providerId="ADAL" clId="{6706A149-0FA1-4D91-9E60-A9E49C32B236}" dt="2022-01-21T00:56:00.645" v="552" actId="1036"/>
          <ac:spMkLst>
            <pc:docMk/>
            <pc:sldMk cId="2100635378" sldId="275"/>
            <ac:spMk id="110" creationId="{0DBB7A80-0C1E-4923-A637-EFD15D128E3B}"/>
          </ac:spMkLst>
        </pc:spChg>
        <pc:spChg chg="mod">
          <ac:chgData name="Steph Ramsey" userId="8624acff-5f26-4007-8709-9c53fd3eb5e8" providerId="ADAL" clId="{6706A149-0FA1-4D91-9E60-A9E49C32B236}" dt="2022-01-21T00:45:53.587" v="456" actId="1036"/>
          <ac:spMkLst>
            <pc:docMk/>
            <pc:sldMk cId="2100635378" sldId="275"/>
            <ac:spMk id="133" creationId="{FDB7D8CC-39DD-4822-BAA2-ECB07E28F1E2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138" creationId="{A22635FD-5078-410B-8539-2A45089C5847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139" creationId="{ABA226E9-8849-4B89-B83E-11B03AFFFEA7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140" creationId="{01791D02-8680-42CE-BA37-190DB8DB6E01}"/>
          </ac:spMkLst>
        </pc:spChg>
        <pc:spChg chg="add mod">
          <ac:chgData name="Steph Ramsey" userId="8624acff-5f26-4007-8709-9c53fd3eb5e8" providerId="ADAL" clId="{6706A149-0FA1-4D91-9E60-A9E49C32B236}" dt="2022-01-21T00:45:59" v="461" actId="1035"/>
          <ac:spMkLst>
            <pc:docMk/>
            <pc:sldMk cId="2100635378" sldId="275"/>
            <ac:spMk id="141" creationId="{FB8E17C6-FAA3-403E-9EB5-965CE1C7483C}"/>
          </ac:spMkLst>
        </pc:spChg>
        <pc:spChg chg="mod">
          <ac:chgData name="Steph Ramsey" userId="8624acff-5f26-4007-8709-9c53fd3eb5e8" providerId="ADAL" clId="{6706A149-0FA1-4D91-9E60-A9E49C32B236}" dt="2022-01-21T00:45:53.587" v="456" actId="1036"/>
          <ac:spMkLst>
            <pc:docMk/>
            <pc:sldMk cId="2100635378" sldId="275"/>
            <ac:spMk id="184" creationId="{D7A61A17-47B1-42BE-BADC-02FDC52416E2}"/>
          </ac:spMkLst>
        </pc:spChg>
        <pc:spChg chg="mod">
          <ac:chgData name="Steph Ramsey" userId="8624acff-5f26-4007-8709-9c53fd3eb5e8" providerId="ADAL" clId="{6706A149-0FA1-4D91-9E60-A9E49C32B236}" dt="2022-01-21T00:44:48.524" v="420" actId="14100"/>
          <ac:spMkLst>
            <pc:docMk/>
            <pc:sldMk cId="2100635378" sldId="275"/>
            <ac:spMk id="185" creationId="{EDE9576E-52AD-4BE9-B4F4-4F3468CD6633}"/>
          </ac:spMkLst>
        </pc:spChg>
        <pc:spChg chg="mod">
          <ac:chgData name="Steph Ramsey" userId="8624acff-5f26-4007-8709-9c53fd3eb5e8" providerId="ADAL" clId="{6706A149-0FA1-4D91-9E60-A9E49C32B236}" dt="2022-01-19T17:12:13.311" v="247" actId="14100"/>
          <ac:spMkLst>
            <pc:docMk/>
            <pc:sldMk cId="2100635378" sldId="275"/>
            <ac:spMk id="186" creationId="{3A7FF060-5EBE-4935-946C-2327D02A7053}"/>
          </ac:spMkLst>
        </pc:spChg>
        <pc:spChg chg="mod">
          <ac:chgData name="Steph Ramsey" userId="8624acff-5f26-4007-8709-9c53fd3eb5e8" providerId="ADAL" clId="{6706A149-0FA1-4D91-9E60-A9E49C32B236}" dt="2022-01-19T17:12:43.806" v="294" actId="408"/>
          <ac:spMkLst>
            <pc:docMk/>
            <pc:sldMk cId="2100635378" sldId="275"/>
            <ac:spMk id="187" creationId="{5537B17C-E202-49E0-B514-77DAA8600012}"/>
          </ac:spMkLst>
        </pc:spChg>
        <pc:spChg chg="mod">
          <ac:chgData name="Steph Ramsey" userId="8624acff-5f26-4007-8709-9c53fd3eb5e8" providerId="ADAL" clId="{6706A149-0FA1-4D91-9E60-A9E49C32B236}" dt="2022-01-19T17:12:43.806" v="294" actId="408"/>
          <ac:spMkLst>
            <pc:docMk/>
            <pc:sldMk cId="2100635378" sldId="275"/>
            <ac:spMk id="188" creationId="{42203B61-A872-4E8B-9008-89DD44D89B68}"/>
          </ac:spMkLst>
        </pc:spChg>
        <pc:spChg chg="mod">
          <ac:chgData name="Steph Ramsey" userId="8624acff-5f26-4007-8709-9c53fd3eb5e8" providerId="ADAL" clId="{6706A149-0FA1-4D91-9E60-A9E49C32B236}" dt="2022-01-19T17:12:34.062" v="293" actId="1038"/>
          <ac:spMkLst>
            <pc:docMk/>
            <pc:sldMk cId="2100635378" sldId="275"/>
            <ac:spMk id="189" creationId="{FA84344A-9CDE-477B-94D9-E54AAE1E852C}"/>
          </ac:spMkLst>
        </pc:spChg>
        <pc:spChg chg="del">
          <ac:chgData name="Steph Ramsey" userId="8624acff-5f26-4007-8709-9c53fd3eb5e8" providerId="ADAL" clId="{6706A149-0FA1-4D91-9E60-A9E49C32B236}" dt="2022-01-19T17:10:14.700" v="129" actId="478"/>
          <ac:spMkLst>
            <pc:docMk/>
            <pc:sldMk cId="2100635378" sldId="275"/>
            <ac:spMk id="190" creationId="{F35E4D36-401E-47C7-930C-EDB3E05D3353}"/>
          </ac:spMkLst>
        </pc:spChg>
        <pc:spChg chg="mod">
          <ac:chgData name="Steph Ramsey" userId="8624acff-5f26-4007-8709-9c53fd3eb5e8" providerId="ADAL" clId="{6706A149-0FA1-4D91-9E60-A9E49C32B236}" dt="2022-01-19T17:13:57.179" v="384" actId="1038"/>
          <ac:spMkLst>
            <pc:docMk/>
            <pc:sldMk cId="2100635378" sldId="275"/>
            <ac:spMk id="191" creationId="{B6EFBEE4-EF85-492F-9E73-0313ED8294F5}"/>
          </ac:spMkLst>
        </pc:spChg>
        <pc:spChg chg="mod">
          <ac:chgData name="Steph Ramsey" userId="8624acff-5f26-4007-8709-9c53fd3eb5e8" providerId="ADAL" clId="{6706A149-0FA1-4D91-9E60-A9E49C32B236}" dt="2022-01-19T17:14:03.671" v="385" actId="1038"/>
          <ac:spMkLst>
            <pc:docMk/>
            <pc:sldMk cId="2100635378" sldId="275"/>
            <ac:spMk id="227" creationId="{4B96C17B-B00B-4C7A-8136-6E865F50B038}"/>
          </ac:spMkLst>
        </pc:spChg>
        <pc:spChg chg="mod">
          <ac:chgData name="Steph Ramsey" userId="8624acff-5f26-4007-8709-9c53fd3eb5e8" providerId="ADAL" clId="{6706A149-0FA1-4D91-9E60-A9E49C32B236}" dt="2022-01-19T17:13:04.463" v="337" actId="1037"/>
          <ac:spMkLst>
            <pc:docMk/>
            <pc:sldMk cId="2100635378" sldId="275"/>
            <ac:spMk id="228" creationId="{67DD47A0-B8E1-47AB-B1A7-7F5401D91A21}"/>
          </ac:spMkLst>
        </pc:spChg>
        <pc:spChg chg="mod">
          <ac:chgData name="Steph Ramsey" userId="8624acff-5f26-4007-8709-9c53fd3eb5e8" providerId="ADAL" clId="{6706A149-0FA1-4D91-9E60-A9E49C32B236}" dt="2022-01-19T17:12:56.262" v="307" actId="1037"/>
          <ac:spMkLst>
            <pc:docMk/>
            <pc:sldMk cId="2100635378" sldId="275"/>
            <ac:spMk id="229" creationId="{06835E24-B0DE-499F-BB6A-A45E1DC56472}"/>
          </ac:spMkLst>
        </pc:spChg>
        <pc:spChg chg="del">
          <ac:chgData name="Steph Ramsey" userId="8624acff-5f26-4007-8709-9c53fd3eb5e8" providerId="ADAL" clId="{6706A149-0FA1-4D91-9E60-A9E49C32B236}" dt="2022-01-19T17:10:21.813" v="132" actId="478"/>
          <ac:spMkLst>
            <pc:docMk/>
            <pc:sldMk cId="2100635378" sldId="275"/>
            <ac:spMk id="230" creationId="{00F30A8B-B203-4ED0-8A61-6E04F042E079}"/>
          </ac:spMkLst>
        </pc:spChg>
        <pc:spChg chg="mod">
          <ac:chgData name="Steph Ramsey" userId="8624acff-5f26-4007-8709-9c53fd3eb5e8" providerId="ADAL" clId="{6706A149-0FA1-4D91-9E60-A9E49C32B236}" dt="2022-01-21T00:45:53.587" v="456" actId="1036"/>
          <ac:spMkLst>
            <pc:docMk/>
            <pc:sldMk cId="2100635378" sldId="275"/>
            <ac:spMk id="231" creationId="{8D85BCBF-EF3D-4182-B58A-C9DEC5E4696C}"/>
          </ac:spMkLst>
        </pc:spChg>
        <pc:grpChg chg="mod">
          <ac:chgData name="Steph Ramsey" userId="8624acff-5f26-4007-8709-9c53fd3eb5e8" providerId="ADAL" clId="{6706A149-0FA1-4D91-9E60-A9E49C32B236}" dt="2022-01-21T00:45:31.289" v="441" actId="1036"/>
          <ac:grpSpMkLst>
            <pc:docMk/>
            <pc:sldMk cId="2100635378" sldId="275"/>
            <ac:grpSpMk id="3" creationId="{ADE02CB0-641F-4827-A22C-BD3582EA3390}"/>
          </ac:grpSpMkLst>
        </pc:grpChg>
        <pc:grpChg chg="mod topLvl">
          <ac:chgData name="Steph Ramsey" userId="8624acff-5f26-4007-8709-9c53fd3eb5e8" providerId="ADAL" clId="{6706A149-0FA1-4D91-9E60-A9E49C32B236}" dt="2022-01-21T00:56:55.123" v="555" actId="14100"/>
          <ac:grpSpMkLst>
            <pc:docMk/>
            <pc:sldMk cId="2100635378" sldId="275"/>
            <ac:grpSpMk id="4" creationId="{932BF8DC-6BCE-458D-A59E-2356B2E2DAD2}"/>
          </ac:grpSpMkLst>
        </pc:grpChg>
        <pc:grpChg chg="del mod">
          <ac:chgData name="Steph Ramsey" userId="8624acff-5f26-4007-8709-9c53fd3eb5e8" providerId="ADAL" clId="{6706A149-0FA1-4D91-9E60-A9E49C32B236}" dt="2022-01-21T00:52:40.608" v="480" actId="165"/>
          <ac:grpSpMkLst>
            <pc:docMk/>
            <pc:sldMk cId="2100635378" sldId="275"/>
            <ac:grpSpMk id="5" creationId="{BB6A822A-E5AD-4E86-A2B7-452F6CC1FE9C}"/>
          </ac:grpSpMkLst>
        </pc:grpChg>
        <pc:grpChg chg="mod">
          <ac:chgData name="Steph Ramsey" userId="8624acff-5f26-4007-8709-9c53fd3eb5e8" providerId="ADAL" clId="{6706A149-0FA1-4D91-9E60-A9E49C32B236}" dt="2022-01-21T00:56:44.058" v="554" actId="14100"/>
          <ac:grpSpMkLst>
            <pc:docMk/>
            <pc:sldMk cId="2100635378" sldId="275"/>
            <ac:grpSpMk id="6" creationId="{5BDA1CB7-D82A-4636-A89C-C9690EBE12BC}"/>
          </ac:grpSpMkLst>
        </pc:grpChg>
        <pc:grpChg chg="mod">
          <ac:chgData name="Steph Ramsey" userId="8624acff-5f26-4007-8709-9c53fd3eb5e8" providerId="ADAL" clId="{6706A149-0FA1-4D91-9E60-A9E49C32B236}" dt="2022-01-21T00:56:44.058" v="554" actId="14100"/>
          <ac:grpSpMkLst>
            <pc:docMk/>
            <pc:sldMk cId="2100635378" sldId="275"/>
            <ac:grpSpMk id="8" creationId="{4B572EEE-9782-4001-BD86-F675CD123B04}"/>
          </ac:grpSpMkLst>
        </pc:grpChg>
        <pc:grpChg chg="mod topLvl">
          <ac:chgData name="Steph Ramsey" userId="8624acff-5f26-4007-8709-9c53fd3eb5e8" providerId="ADAL" clId="{6706A149-0FA1-4D91-9E60-A9E49C32B236}" dt="2022-01-21T00:56:00.645" v="552" actId="1036"/>
          <ac:grpSpMkLst>
            <pc:docMk/>
            <pc:sldMk cId="2100635378" sldId="275"/>
            <ac:grpSpMk id="9" creationId="{701385A7-CEDE-4C90-95BF-0D17799D982C}"/>
          </ac:grpSpMkLst>
        </pc:grpChg>
        <pc:grpChg chg="del mod">
          <ac:chgData name="Steph Ramsey" userId="8624acff-5f26-4007-8709-9c53fd3eb5e8" providerId="ADAL" clId="{6706A149-0FA1-4D91-9E60-A9E49C32B236}" dt="2022-01-21T00:55:50.574" v="537" actId="165"/>
          <ac:grpSpMkLst>
            <pc:docMk/>
            <pc:sldMk cId="2100635378" sldId="275"/>
            <ac:grpSpMk id="10" creationId="{A35933FE-5806-418E-89D9-F7558E8224D5}"/>
          </ac:grpSpMkLst>
        </pc:grpChg>
        <pc:grpChg chg="del">
          <ac:chgData name="Steph Ramsey" userId="8624acff-5f26-4007-8709-9c53fd3eb5e8" providerId="ADAL" clId="{6706A149-0FA1-4D91-9E60-A9E49C32B236}" dt="2022-01-19T17:04:25.450" v="10" actId="478"/>
          <ac:grpSpMkLst>
            <pc:docMk/>
            <pc:sldMk cId="2100635378" sldId="275"/>
            <ac:grpSpMk id="11" creationId="{56FC77FF-5BFD-4FA4-B980-CB10D5CDB738}"/>
          </ac:grpSpMkLst>
        </pc:grpChg>
        <pc:grpChg chg="add mod">
          <ac:chgData name="Steph Ramsey" userId="8624acff-5f26-4007-8709-9c53fd3eb5e8" providerId="ADAL" clId="{6706A149-0FA1-4D91-9E60-A9E49C32B236}" dt="2022-01-21T00:54:03.519" v="487" actId="338"/>
          <ac:grpSpMkLst>
            <pc:docMk/>
            <pc:sldMk cId="2100635378" sldId="275"/>
            <ac:grpSpMk id="11" creationId="{B2692427-BCF1-4059-A10C-A3A088FBD5BC}"/>
          </ac:grpSpMkLst>
        </pc:grpChg>
        <pc:grpChg chg="mod">
          <ac:chgData name="Steph Ramsey" userId="8624acff-5f26-4007-8709-9c53fd3eb5e8" providerId="ADAL" clId="{6706A149-0FA1-4D91-9E60-A9E49C32B236}" dt="2022-01-21T00:53:19.051" v="485" actId="1076"/>
          <ac:grpSpMkLst>
            <pc:docMk/>
            <pc:sldMk cId="2100635378" sldId="275"/>
            <ac:grpSpMk id="12" creationId="{4AFCE554-94D9-417C-BC85-903C9324DDA1}"/>
          </ac:grpSpMkLst>
        </pc:grpChg>
        <pc:grpChg chg="mod">
          <ac:chgData name="Steph Ramsey" userId="8624acff-5f26-4007-8709-9c53fd3eb5e8" providerId="ADAL" clId="{6706A149-0FA1-4D91-9E60-A9E49C32B236}" dt="2022-01-21T00:44:19.127" v="419" actId="552"/>
          <ac:grpSpMkLst>
            <pc:docMk/>
            <pc:sldMk cId="2100635378" sldId="275"/>
            <ac:grpSpMk id="13" creationId="{9725D4C7-556A-48EF-975B-56293B4CF125}"/>
          </ac:grpSpMkLst>
        </pc:grpChg>
        <pc:grpChg chg="mod">
          <ac:chgData name="Steph Ramsey" userId="8624acff-5f26-4007-8709-9c53fd3eb5e8" providerId="ADAL" clId="{6706A149-0FA1-4D91-9E60-A9E49C32B236}" dt="2022-01-21T00:45:53.587" v="456" actId="1036"/>
          <ac:grpSpMkLst>
            <pc:docMk/>
            <pc:sldMk cId="2100635378" sldId="275"/>
            <ac:grpSpMk id="14" creationId="{21092C19-5EBB-4F4D-9E03-53499CE49596}"/>
          </ac:grpSpMkLst>
        </pc:grpChg>
        <pc:grpChg chg="del">
          <ac:chgData name="Steph Ramsey" userId="8624acff-5f26-4007-8709-9c53fd3eb5e8" providerId="ADAL" clId="{6706A149-0FA1-4D91-9E60-A9E49C32B236}" dt="2022-01-19T17:04:25.450" v="10" actId="478"/>
          <ac:grpSpMkLst>
            <pc:docMk/>
            <pc:sldMk cId="2100635378" sldId="275"/>
            <ac:grpSpMk id="15" creationId="{D93382B4-4D10-4193-B765-7D1A0EF8992F}"/>
          </ac:grpSpMkLst>
        </pc:grpChg>
        <pc:grpChg chg="add mod">
          <ac:chgData name="Steph Ramsey" userId="8624acff-5f26-4007-8709-9c53fd3eb5e8" providerId="ADAL" clId="{6706A149-0FA1-4D91-9E60-A9E49C32B236}" dt="2022-01-21T00:56:55.123" v="555" actId="14100"/>
          <ac:grpSpMkLst>
            <pc:docMk/>
            <pc:sldMk cId="2100635378" sldId="275"/>
            <ac:grpSpMk id="15" creationId="{E72C7EAF-689E-4A52-9B15-0F59DE696EE5}"/>
          </ac:grpSpMkLst>
        </pc:grpChg>
        <pc:grpChg chg="mod">
          <ac:chgData name="Steph Ramsey" userId="8624acff-5f26-4007-8709-9c53fd3eb5e8" providerId="ADAL" clId="{6706A149-0FA1-4D91-9E60-A9E49C32B236}" dt="2022-01-19T17:10:17.925" v="131" actId="1076"/>
          <ac:grpSpMkLst>
            <pc:docMk/>
            <pc:sldMk cId="2100635378" sldId="275"/>
            <ac:grpSpMk id="17" creationId="{750BE1E4-001F-4801-ADCD-BABAF2CBE010}"/>
          </ac:grpSpMkLst>
        </pc:grpChg>
        <pc:grpChg chg="del">
          <ac:chgData name="Steph Ramsey" userId="8624acff-5f26-4007-8709-9c53fd3eb5e8" providerId="ADAL" clId="{6706A149-0FA1-4D91-9E60-A9E49C32B236}" dt="2022-01-19T17:04:25.450" v="10" actId="478"/>
          <ac:grpSpMkLst>
            <pc:docMk/>
            <pc:sldMk cId="2100635378" sldId="275"/>
            <ac:grpSpMk id="18" creationId="{66070169-6A01-4008-9BC1-0EA7D22A0CA0}"/>
          </ac:grpSpMkLst>
        </pc:grpChg>
        <pc:grpChg chg="del">
          <ac:chgData name="Steph Ramsey" userId="8624acff-5f26-4007-8709-9c53fd3eb5e8" providerId="ADAL" clId="{6706A149-0FA1-4D91-9E60-A9E49C32B236}" dt="2022-01-19T17:04:28.573" v="11" actId="478"/>
          <ac:grpSpMkLst>
            <pc:docMk/>
            <pc:sldMk cId="2100635378" sldId="275"/>
            <ac:grpSpMk id="19" creationId="{0F474E84-9272-4FE6-9B4F-C2FCBA77EEE5}"/>
          </ac:grpSpMkLst>
        </pc:grpChg>
        <pc:grpChg chg="mod">
          <ac:chgData name="Steph Ramsey" userId="8624acff-5f26-4007-8709-9c53fd3eb5e8" providerId="ADAL" clId="{6706A149-0FA1-4D91-9E60-A9E49C32B236}" dt="2022-01-21T00:56:55.123" v="555" actId="14100"/>
          <ac:grpSpMkLst>
            <pc:docMk/>
            <pc:sldMk cId="2100635378" sldId="275"/>
            <ac:grpSpMk id="54" creationId="{254162EB-C936-4A32-BD49-BE32F97BB611}"/>
          </ac:grpSpMkLst>
        </pc:grpChg>
        <pc:grpChg chg="mod">
          <ac:chgData name="Steph Ramsey" userId="8624acff-5f26-4007-8709-9c53fd3eb5e8" providerId="ADAL" clId="{6706A149-0FA1-4D91-9E60-A9E49C32B236}" dt="2022-01-21T00:56:44.058" v="554" actId="14100"/>
          <ac:grpSpMkLst>
            <pc:docMk/>
            <pc:sldMk cId="2100635378" sldId="275"/>
            <ac:grpSpMk id="64" creationId="{3BB5BDC4-5816-4271-A24B-EFC521D90649}"/>
          </ac:grpSpMkLst>
        </pc:grpChg>
        <pc:grpChg chg="mod">
          <ac:chgData name="Steph Ramsey" userId="8624acff-5f26-4007-8709-9c53fd3eb5e8" providerId="ADAL" clId="{6706A149-0FA1-4D91-9E60-A9E49C32B236}" dt="2022-01-21T00:56:00.645" v="552" actId="1036"/>
          <ac:grpSpMkLst>
            <pc:docMk/>
            <pc:sldMk cId="2100635378" sldId="275"/>
            <ac:grpSpMk id="81" creationId="{7251FB8F-AB17-4367-AD5B-1A91EAC745D6}"/>
          </ac:grpSpMkLst>
        </pc:grpChg>
        <pc:grpChg chg="mod">
          <ac:chgData name="Steph Ramsey" userId="8624acff-5f26-4007-8709-9c53fd3eb5e8" providerId="ADAL" clId="{6706A149-0FA1-4D91-9E60-A9E49C32B236}" dt="2022-01-20T17:57:17.497" v="402" actId="1036"/>
          <ac:grpSpMkLst>
            <pc:docMk/>
            <pc:sldMk cId="2100635378" sldId="275"/>
            <ac:grpSpMk id="117" creationId="{66E34ABE-E61A-49B4-9BB1-A5D75454725E}"/>
          </ac:grpSpMkLst>
        </pc:grpChg>
      </pc:sldChg>
    </pc:docChg>
  </pc:docChgLst>
  <pc:docChgLst>
    <pc:chgData name="Kynmowshwa Bareh [Chillibreeze]" userId="17cbf550-a4f7-4e69-b5e4-176e4ed69310" providerId="ADAL" clId="{8FB835EE-CAE3-4E40-85F5-0DD7190A065A}"/>
    <pc:docChg chg="custSel modSld">
      <pc:chgData name="Kynmowshwa Bareh [Chillibreeze]" userId="17cbf550-a4f7-4e69-b5e4-176e4ed69310" providerId="ADAL" clId="{8FB835EE-CAE3-4E40-85F5-0DD7190A065A}" dt="2022-01-19T09:54:38.579" v="52" actId="14100"/>
      <pc:docMkLst>
        <pc:docMk/>
      </pc:docMkLst>
      <pc:sldChg chg="addSp delSp modSp mod delCm">
        <pc:chgData name="Kynmowshwa Bareh [Chillibreeze]" userId="17cbf550-a4f7-4e69-b5e4-176e4ed69310" providerId="ADAL" clId="{8FB835EE-CAE3-4E40-85F5-0DD7190A065A}" dt="2022-01-19T09:54:38.579" v="52" actId="14100"/>
        <pc:sldMkLst>
          <pc:docMk/>
          <pc:sldMk cId="1368085333" sldId="271"/>
        </pc:sldMkLst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76" creationId="{8011E82F-3A8D-4784-969D-202C610F157E}"/>
          </ac:spMkLst>
        </pc:spChg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77" creationId="{2528A463-582C-4BCC-8CA5-0CA810D3DC93}"/>
          </ac:spMkLst>
        </pc:spChg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78" creationId="{6689EC96-B9EA-4A6E-988A-0600631C7B15}"/>
          </ac:spMkLst>
        </pc:spChg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79" creationId="{06E320F0-1CF4-4391-8982-17B142EFD4FC}"/>
          </ac:spMkLst>
        </pc:spChg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80" creationId="{D9E7109B-AB18-4535-B906-FD842AD91189}"/>
          </ac:spMkLst>
        </pc:spChg>
        <pc:spChg chg="mod">
          <ac:chgData name="Kynmowshwa Bareh [Chillibreeze]" userId="17cbf550-a4f7-4e69-b5e4-176e4ed69310" providerId="ADAL" clId="{8FB835EE-CAE3-4E40-85F5-0DD7190A065A}" dt="2022-01-19T09:48:20.173" v="1"/>
          <ac:spMkLst>
            <pc:docMk/>
            <pc:sldMk cId="1368085333" sldId="271"/>
            <ac:spMk id="81" creationId="{C74DE17D-2C42-4E4A-BCFB-2003D70F2EBB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3" creationId="{79C8C76D-542F-460D-88CE-600AFD957064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4" creationId="{05FFF40C-9D40-4823-94CC-41BFD4B1054A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5" creationId="{7050F4CE-4CD5-4060-B44B-6EAB340B9090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6" creationId="{527F1823-6E32-4989-9D80-82F9CE6770D7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7" creationId="{7519DDD0-1E89-455B-BDD9-5698332B5BF2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8" creationId="{A0C41E87-52DE-4FDC-8227-CD82B039A792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89" creationId="{FF014780-21E7-491D-9093-87050E88BFA6}"/>
          </ac:spMkLst>
        </pc:spChg>
        <pc:spChg chg="mod">
          <ac:chgData name="Kynmowshwa Bareh [Chillibreeze]" userId="17cbf550-a4f7-4e69-b5e4-176e4ed69310" providerId="ADAL" clId="{8FB835EE-CAE3-4E40-85F5-0DD7190A065A}" dt="2022-01-19T09:50:10.851" v="17"/>
          <ac:spMkLst>
            <pc:docMk/>
            <pc:sldMk cId="1368085333" sldId="271"/>
            <ac:spMk id="90" creationId="{66E08F38-5DC0-4C25-BEDC-62BF9273F029}"/>
          </ac:spMkLst>
        </pc:spChg>
        <pc:spChg chg="mod">
          <ac:chgData name="Kynmowshwa Bareh [Chillibreeze]" userId="17cbf550-a4f7-4e69-b5e4-176e4ed69310" providerId="ADAL" clId="{8FB835EE-CAE3-4E40-85F5-0DD7190A065A}" dt="2022-01-19T09:50:46.388" v="22"/>
          <ac:spMkLst>
            <pc:docMk/>
            <pc:sldMk cId="1368085333" sldId="271"/>
            <ac:spMk id="92" creationId="{DD2D0A53-A73B-4175-8D2F-C41A417DA0E2}"/>
          </ac:spMkLst>
        </pc:spChg>
        <pc:spChg chg="mod">
          <ac:chgData name="Kynmowshwa Bareh [Chillibreeze]" userId="17cbf550-a4f7-4e69-b5e4-176e4ed69310" providerId="ADAL" clId="{8FB835EE-CAE3-4E40-85F5-0DD7190A065A}" dt="2022-01-19T09:50:46.388" v="22"/>
          <ac:spMkLst>
            <pc:docMk/>
            <pc:sldMk cId="1368085333" sldId="271"/>
            <ac:spMk id="93" creationId="{B1A1A0DB-C5BF-4022-B2F4-C44EEC4654E8}"/>
          </ac:spMkLst>
        </pc:spChg>
        <pc:spChg chg="mod">
          <ac:chgData name="Kynmowshwa Bareh [Chillibreeze]" userId="17cbf550-a4f7-4e69-b5e4-176e4ed69310" providerId="ADAL" clId="{8FB835EE-CAE3-4E40-85F5-0DD7190A065A}" dt="2022-01-19T09:49:09.936" v="13" actId="165"/>
          <ac:spMkLst>
            <pc:docMk/>
            <pc:sldMk cId="1368085333" sldId="271"/>
            <ac:spMk id="102" creationId="{54809AD9-48D4-4172-B8EA-9EA232478741}"/>
          </ac:spMkLst>
        </pc:spChg>
        <pc:spChg chg="mod">
          <ac:chgData name="Kynmowshwa Bareh [Chillibreeze]" userId="17cbf550-a4f7-4e69-b5e4-176e4ed69310" providerId="ADAL" clId="{8FB835EE-CAE3-4E40-85F5-0DD7190A065A}" dt="2022-01-19T09:49:09.936" v="13" actId="165"/>
          <ac:spMkLst>
            <pc:docMk/>
            <pc:sldMk cId="1368085333" sldId="271"/>
            <ac:spMk id="103" creationId="{59CAC607-818E-4B0A-B8C4-41D5C316FEDA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05" creationId="{1CE0410A-E35F-474A-8544-027009E44DF2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06" creationId="{FB2ECCAF-6724-4253-9084-7AFF942FED78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07" creationId="{401547EB-34F9-46F1-AFBC-175160D58302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08" creationId="{F611D0C9-D12E-4C45-978E-910A63234008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09" creationId="{E1B043CA-5DB6-45F3-AD7D-99A8F5A03847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10" creationId="{A6E15741-B733-43B2-A2F9-47851592329C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11" creationId="{86BEA4AC-513E-4BEB-8A0F-BCDFCBF7AAAD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12" creationId="{F5F428B3-733A-459A-839D-B9F6B4712DB7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13" creationId="{1979DA04-AC4B-49C4-84B4-355B2498BBA4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14" creationId="{9CCEF20A-796A-440C-9863-030497E1791C}"/>
          </ac:spMkLst>
        </pc:spChg>
        <pc:spChg chg="mod">
          <ac:chgData name="Kynmowshwa Bareh [Chillibreeze]" userId="17cbf550-a4f7-4e69-b5e4-176e4ed69310" providerId="ADAL" clId="{8FB835EE-CAE3-4E40-85F5-0DD7190A065A}" dt="2022-01-19T09:53:09.077" v="43" actId="12789"/>
          <ac:spMkLst>
            <pc:docMk/>
            <pc:sldMk cId="1368085333" sldId="271"/>
            <ac:spMk id="116" creationId="{A83BEAC7-DE03-4EF7-8909-5F074CC0673C}"/>
          </ac:spMkLst>
        </pc:spChg>
        <pc:spChg chg="mod">
          <ac:chgData name="Kynmowshwa Bareh [Chillibreeze]" userId="17cbf550-a4f7-4e69-b5e4-176e4ed69310" providerId="ADAL" clId="{8FB835EE-CAE3-4E40-85F5-0DD7190A065A}" dt="2022-01-19T09:53:09.077" v="43" actId="12789"/>
          <ac:spMkLst>
            <pc:docMk/>
            <pc:sldMk cId="1368085333" sldId="271"/>
            <ac:spMk id="117" creationId="{B95A0E85-D9E1-4356-BB86-FE0750C9F801}"/>
          </ac:spMkLst>
        </pc:spChg>
        <pc:spChg chg="mod">
          <ac:chgData name="Kynmowshwa Bareh [Chillibreeze]" userId="17cbf550-a4f7-4e69-b5e4-176e4ed69310" providerId="ADAL" clId="{8FB835EE-CAE3-4E40-85F5-0DD7190A065A}" dt="2022-01-19T09:53:09.077" v="43" actId="12789"/>
          <ac:spMkLst>
            <pc:docMk/>
            <pc:sldMk cId="1368085333" sldId="271"/>
            <ac:spMk id="118" creationId="{ECAF6D83-0B01-4A46-A698-EC65065F4F92}"/>
          </ac:spMkLst>
        </pc:spChg>
        <pc:spChg chg="mod">
          <ac:chgData name="Kynmowshwa Bareh [Chillibreeze]" userId="17cbf550-a4f7-4e69-b5e4-176e4ed69310" providerId="ADAL" clId="{8FB835EE-CAE3-4E40-85F5-0DD7190A065A}" dt="2022-01-19T09:50:56.110" v="27" actId="12789"/>
          <ac:spMkLst>
            <pc:docMk/>
            <pc:sldMk cId="1368085333" sldId="271"/>
            <ac:spMk id="159" creationId="{95509290-7EA4-4A0F-963E-71F0A269108E}"/>
          </ac:spMkLst>
        </pc:spChg>
        <pc:spChg chg="mod">
          <ac:chgData name="Kynmowshwa Bareh [Chillibreeze]" userId="17cbf550-a4f7-4e69-b5e4-176e4ed69310" providerId="ADAL" clId="{8FB835EE-CAE3-4E40-85F5-0DD7190A065A}" dt="2022-01-19T09:48:49.862" v="10" actId="12789"/>
          <ac:spMkLst>
            <pc:docMk/>
            <pc:sldMk cId="1368085333" sldId="271"/>
            <ac:spMk id="161" creationId="{C5A15763-5191-44C5-9F2F-34893C24DB43}"/>
          </ac:spMkLst>
        </pc:spChg>
        <pc:spChg chg="mod topLvl">
          <ac:chgData name="Kynmowshwa Bareh [Chillibreeze]" userId="17cbf550-a4f7-4e69-b5e4-176e4ed69310" providerId="ADAL" clId="{8FB835EE-CAE3-4E40-85F5-0DD7190A065A}" dt="2022-01-19T09:54:35.244" v="51" actId="12789"/>
          <ac:spMkLst>
            <pc:docMk/>
            <pc:sldMk cId="1368085333" sldId="271"/>
            <ac:spMk id="164" creationId="{453E7909-49CB-435A-98AA-CC6D1DD64800}"/>
          </ac:spMkLst>
        </pc:spChg>
        <pc:spChg chg="mod topLvl">
          <ac:chgData name="Kynmowshwa Bareh [Chillibreeze]" userId="17cbf550-a4f7-4e69-b5e4-176e4ed69310" providerId="ADAL" clId="{8FB835EE-CAE3-4E40-85F5-0DD7190A065A}" dt="2022-01-19T09:50:19.565" v="21" actId="12789"/>
          <ac:spMkLst>
            <pc:docMk/>
            <pc:sldMk cId="1368085333" sldId="271"/>
            <ac:spMk id="166" creationId="{5BF46783-8123-4294-805E-12104F4C39EA}"/>
          </ac:spMkLst>
        </pc:spChg>
        <pc:spChg chg="mod">
          <ac:chgData name="Kynmowshwa Bareh [Chillibreeze]" userId="17cbf550-a4f7-4e69-b5e4-176e4ed69310" providerId="ADAL" clId="{8FB835EE-CAE3-4E40-85F5-0DD7190A065A}" dt="2022-01-19T09:52:17.079" v="33" actId="12789"/>
          <ac:spMkLst>
            <pc:docMk/>
            <pc:sldMk cId="1368085333" sldId="271"/>
            <ac:spMk id="168" creationId="{44F614F6-CC98-4F57-AFE8-C04AC4F325DB}"/>
          </ac:spMkLst>
        </pc:spChg>
        <pc:spChg chg="mod">
          <ac:chgData name="Kynmowshwa Bareh [Chillibreeze]" userId="17cbf550-a4f7-4e69-b5e4-176e4ed69310" providerId="ADAL" clId="{8FB835EE-CAE3-4E40-85F5-0DD7190A065A}" dt="2022-01-19T09:49:15.729" v="15" actId="165"/>
          <ac:spMkLst>
            <pc:docMk/>
            <pc:sldMk cId="1368085333" sldId="271"/>
            <ac:spMk id="206" creationId="{D5BBF84E-EFAC-41A6-8765-A0EF1C395BD7}"/>
          </ac:spMkLst>
        </pc:spChg>
        <pc:spChg chg="mod">
          <ac:chgData name="Kynmowshwa Bareh [Chillibreeze]" userId="17cbf550-a4f7-4e69-b5e4-176e4ed69310" providerId="ADAL" clId="{8FB835EE-CAE3-4E40-85F5-0DD7190A065A}" dt="2022-01-19T09:49:15.729" v="15" actId="165"/>
          <ac:spMkLst>
            <pc:docMk/>
            <pc:sldMk cId="1368085333" sldId="271"/>
            <ac:spMk id="207" creationId="{DFD69DA0-7C87-4C41-8A5F-D29E730FFE79}"/>
          </ac:spMkLst>
        </pc:spChg>
        <pc:spChg chg="mod">
          <ac:chgData name="Kynmowshwa Bareh [Chillibreeze]" userId="17cbf550-a4f7-4e69-b5e4-176e4ed69310" providerId="ADAL" clId="{8FB835EE-CAE3-4E40-85F5-0DD7190A065A}" dt="2022-01-19T09:49:15.729" v="15" actId="165"/>
          <ac:spMkLst>
            <pc:docMk/>
            <pc:sldMk cId="1368085333" sldId="271"/>
            <ac:spMk id="208" creationId="{0FA6846A-2953-4AB4-8C6A-E394D20CF43C}"/>
          </ac:spMkLst>
        </pc:spChg>
        <pc:grpChg chg="del">
          <ac:chgData name="Kynmowshwa Bareh [Chillibreeze]" userId="17cbf550-a4f7-4e69-b5e4-176e4ed69310" providerId="ADAL" clId="{8FB835EE-CAE3-4E40-85F5-0DD7190A065A}" dt="2022-01-19T09:49:09.936" v="13" actId="165"/>
          <ac:grpSpMkLst>
            <pc:docMk/>
            <pc:sldMk cId="1368085333" sldId="271"/>
            <ac:grpSpMk id="2" creationId="{FD4EAEB8-8B83-4869-9B80-E4932F855C5E}"/>
          </ac:grpSpMkLst>
        </pc:grpChg>
        <pc:grpChg chg="del">
          <ac:chgData name="Kynmowshwa Bareh [Chillibreeze]" userId="17cbf550-a4f7-4e69-b5e4-176e4ed69310" providerId="ADAL" clId="{8FB835EE-CAE3-4E40-85F5-0DD7190A065A}" dt="2022-01-19T09:49:15.729" v="15" actId="165"/>
          <ac:grpSpMkLst>
            <pc:docMk/>
            <pc:sldMk cId="1368085333" sldId="271"/>
            <ac:grpSpMk id="4" creationId="{C3B5F394-6E42-48B8-8D27-ACD5761993DE}"/>
          </ac:grpSpMkLst>
        </pc:grpChg>
        <pc:grpChg chg="add mod">
          <ac:chgData name="Kynmowshwa Bareh [Chillibreeze]" userId="17cbf550-a4f7-4e69-b5e4-176e4ed69310" providerId="ADAL" clId="{8FB835EE-CAE3-4E40-85F5-0DD7190A065A}" dt="2022-01-19T09:48:49.862" v="10" actId="12789"/>
          <ac:grpSpMkLst>
            <pc:docMk/>
            <pc:sldMk cId="1368085333" sldId="271"/>
            <ac:grpSpMk id="75" creationId="{8A66109F-C83A-45E3-B635-CB007D544A2C}"/>
          </ac:grpSpMkLst>
        </pc:grpChg>
        <pc:grpChg chg="add mod">
          <ac:chgData name="Kynmowshwa Bareh [Chillibreeze]" userId="17cbf550-a4f7-4e69-b5e4-176e4ed69310" providerId="ADAL" clId="{8FB835EE-CAE3-4E40-85F5-0DD7190A065A}" dt="2022-01-19T09:50:19.565" v="21" actId="12789"/>
          <ac:grpSpMkLst>
            <pc:docMk/>
            <pc:sldMk cId="1368085333" sldId="271"/>
            <ac:grpSpMk id="82" creationId="{405E29D3-D67A-4FE3-AE3F-ECFAF1C5DC6F}"/>
          </ac:grpSpMkLst>
        </pc:grpChg>
        <pc:grpChg chg="add mod">
          <ac:chgData name="Kynmowshwa Bareh [Chillibreeze]" userId="17cbf550-a4f7-4e69-b5e4-176e4ed69310" providerId="ADAL" clId="{8FB835EE-CAE3-4E40-85F5-0DD7190A065A}" dt="2022-01-19T09:50:56.110" v="27" actId="12789"/>
          <ac:grpSpMkLst>
            <pc:docMk/>
            <pc:sldMk cId="1368085333" sldId="271"/>
            <ac:grpSpMk id="91" creationId="{B42DD564-756E-481A-8226-17336E898D72}"/>
          </ac:grpSpMkLst>
        </pc:grpChg>
        <pc:grpChg chg="add mod">
          <ac:chgData name="Kynmowshwa Bareh [Chillibreeze]" userId="17cbf550-a4f7-4e69-b5e4-176e4ed69310" providerId="ADAL" clId="{8FB835EE-CAE3-4E40-85F5-0DD7190A065A}" dt="2022-01-19T09:52:17.079" v="33" actId="12789"/>
          <ac:grpSpMkLst>
            <pc:docMk/>
            <pc:sldMk cId="1368085333" sldId="271"/>
            <ac:grpSpMk id="94" creationId="{AD959D8F-7663-4832-AC97-30EF12390760}"/>
          </ac:grpSpMkLst>
        </pc:grpChg>
        <pc:grpChg chg="del mod topLvl">
          <ac:chgData name="Kynmowshwa Bareh [Chillibreeze]" userId="17cbf550-a4f7-4e69-b5e4-176e4ed69310" providerId="ADAL" clId="{8FB835EE-CAE3-4E40-85F5-0DD7190A065A}" dt="2022-01-19T09:49:12.631" v="14" actId="478"/>
          <ac:grpSpMkLst>
            <pc:docMk/>
            <pc:sldMk cId="1368085333" sldId="271"/>
            <ac:grpSpMk id="101" creationId="{9FC954DC-9F20-4B6D-9060-1B9493B45E1D}"/>
          </ac:grpSpMkLst>
        </pc:grpChg>
        <pc:grpChg chg="del">
          <ac:chgData name="Kynmowshwa Bareh [Chillibreeze]" userId="17cbf550-a4f7-4e69-b5e4-176e4ed69310" providerId="ADAL" clId="{8FB835EE-CAE3-4E40-85F5-0DD7190A065A}" dt="2022-01-19T09:49:07.238" v="12" actId="478"/>
          <ac:grpSpMkLst>
            <pc:docMk/>
            <pc:sldMk cId="1368085333" sldId="271"/>
            <ac:grpSpMk id="104" creationId="{F125B443-AF92-44CD-8FE2-B179642906B8}"/>
          </ac:grpSpMkLst>
        </pc:grpChg>
        <pc:grpChg chg="add del mod">
          <ac:chgData name="Kynmowshwa Bareh [Chillibreeze]" userId="17cbf550-a4f7-4e69-b5e4-176e4ed69310" providerId="ADAL" clId="{8FB835EE-CAE3-4E40-85F5-0DD7190A065A}" dt="2022-01-19T09:53:49.258" v="45" actId="478"/>
          <ac:grpSpMkLst>
            <pc:docMk/>
            <pc:sldMk cId="1368085333" sldId="271"/>
            <ac:grpSpMk id="115" creationId="{12AB9B80-9B56-41E4-A81C-FC7BF59C1EAF}"/>
          </ac:grpSpMkLst>
        </pc:grpChg>
        <pc:grpChg chg="del">
          <ac:chgData name="Kynmowshwa Bareh [Chillibreeze]" userId="17cbf550-a4f7-4e69-b5e4-176e4ed69310" providerId="ADAL" clId="{8FB835EE-CAE3-4E40-85F5-0DD7190A065A}" dt="2022-01-19T09:49:02.898" v="11" actId="478"/>
          <ac:grpSpMkLst>
            <pc:docMk/>
            <pc:sldMk cId="1368085333" sldId="271"/>
            <ac:grpSpMk id="178" creationId="{11DAEA89-ADEB-4AC5-B3B3-71079610B6A9}"/>
          </ac:grpSpMkLst>
        </pc:grpChg>
        <pc:grpChg chg="del mod">
          <ac:chgData name="Kynmowshwa Bareh [Chillibreeze]" userId="17cbf550-a4f7-4e69-b5e4-176e4ed69310" providerId="ADAL" clId="{8FB835EE-CAE3-4E40-85F5-0DD7190A065A}" dt="2022-01-19T09:49:02.898" v="11" actId="478"/>
          <ac:grpSpMkLst>
            <pc:docMk/>
            <pc:sldMk cId="1368085333" sldId="271"/>
            <ac:grpSpMk id="183" creationId="{03A39BB4-3C3C-45EC-BE1A-19D50D52120D}"/>
          </ac:grpSpMkLst>
        </pc:grpChg>
        <pc:grpChg chg="del mod topLvl">
          <ac:chgData name="Kynmowshwa Bareh [Chillibreeze]" userId="17cbf550-a4f7-4e69-b5e4-176e4ed69310" providerId="ADAL" clId="{8FB835EE-CAE3-4E40-85F5-0DD7190A065A}" dt="2022-01-19T09:49:19.329" v="16" actId="478"/>
          <ac:grpSpMkLst>
            <pc:docMk/>
            <pc:sldMk cId="1368085333" sldId="271"/>
            <ac:grpSpMk id="204" creationId="{06A5961B-FFCC-40A3-A074-323A667C903F}"/>
          </ac:grpSpMkLst>
        </pc:grpChg>
        <pc:grpChg chg="mod">
          <ac:chgData name="Kynmowshwa Bareh [Chillibreeze]" userId="17cbf550-a4f7-4e69-b5e4-176e4ed69310" providerId="ADAL" clId="{8FB835EE-CAE3-4E40-85F5-0DD7190A065A}" dt="2022-01-19T09:49:15.729" v="15" actId="165"/>
          <ac:grpSpMkLst>
            <pc:docMk/>
            <pc:sldMk cId="1368085333" sldId="271"/>
            <ac:grpSpMk id="205" creationId="{45361883-8C8C-43E2-8B08-152169FDEF3A}"/>
          </ac:grpSpMkLst>
        </pc:grpChg>
        <pc:picChg chg="add mod">
          <ac:chgData name="Kynmowshwa Bareh [Chillibreeze]" userId="17cbf550-a4f7-4e69-b5e4-176e4ed69310" providerId="ADAL" clId="{8FB835EE-CAE3-4E40-85F5-0DD7190A065A}" dt="2022-01-19T09:54:38.579" v="52" actId="14100"/>
          <ac:picMkLst>
            <pc:docMk/>
            <pc:sldMk cId="1368085333" sldId="271"/>
            <ac:picMk id="119" creationId="{9E20549F-95AC-44D0-B2B9-3D2247554E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1FBD-EE47-4CC9-83E1-42D8A009C6DB}" type="datetimeFigureOut">
              <a:rPr lang="en-US" smtClean="0"/>
              <a:t>1/28/2022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C37CE-E939-4CA6-800B-5D64828835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9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3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C37CE-E939-4CA6-800B-5D64828835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9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18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700" y="304800"/>
            <a:ext cx="7238999" cy="63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1" y="1066800"/>
            <a:ext cx="7238998" cy="86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14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2" userDrawn="1">
          <p15:clr>
            <a:srgbClr val="F26B43"/>
          </p15:clr>
        </p15:guide>
        <p15:guide id="2" pos="168" userDrawn="1">
          <p15:clr>
            <a:srgbClr val="F26B43"/>
          </p15:clr>
        </p15:guide>
        <p15:guide id="3" pos="4728" userDrawn="1">
          <p15:clr>
            <a:srgbClr val="F26B43"/>
          </p15:clr>
        </p15:guide>
        <p15:guide id="4" orient="horz" pos="6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hyperlink" Target="https://livestream.com/blog/live-video-statistics-livestrea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08AD60D-5666-403E-8394-D1506C4F1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" y="9708545"/>
            <a:ext cx="6663193" cy="349855"/>
          </a:xfrm>
          <a:custGeom>
            <a:avLst/>
            <a:gdLst>
              <a:gd name="connsiteX0" fmla="*/ 0 w 6645798"/>
              <a:gd name="connsiteY0" fmla="*/ 0 h 318304"/>
              <a:gd name="connsiteX1" fmla="*/ 6645798 w 6645798"/>
              <a:gd name="connsiteY1" fmla="*/ 0 h 318304"/>
              <a:gd name="connsiteX2" fmla="*/ 6449752 w 6645798"/>
              <a:gd name="connsiteY2" fmla="*/ 318304 h 318304"/>
              <a:gd name="connsiteX3" fmla="*/ 0 w 6645798"/>
              <a:gd name="connsiteY3" fmla="*/ 318304 h 31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5798" h="318304">
                <a:moveTo>
                  <a:pt x="0" y="0"/>
                </a:moveTo>
                <a:lnTo>
                  <a:pt x="6645798" y="0"/>
                </a:lnTo>
                <a:lnTo>
                  <a:pt x="6449752" y="318304"/>
                </a:lnTo>
                <a:lnTo>
                  <a:pt x="0" y="31830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Title 1">
            <a:extLst>
              <a:ext uri="{FF2B5EF4-FFF2-40B4-BE49-F238E27FC236}">
                <a16:creationId xmlns:a16="http://schemas.microsoft.com/office/drawing/2014/main" id="{61971B74-83B6-412B-8BBC-AECBC40819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1492" y="655049"/>
            <a:ext cx="6018410" cy="88639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7772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77724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Live Events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+mj-ea"/>
                <a:cs typeface="Segoe UI" panose="020B0502040204020203" pitchFamily="34" charset="0"/>
              </a:rPr>
              <a:t>Solution Accelerator</a:t>
            </a:r>
          </a:p>
        </p:txBody>
      </p:sp>
      <p:pic>
        <p:nvPicPr>
          <p:cNvPr id="129" name="Picture 128" descr="Footer graphic&#10;">
            <a:extLst>
              <a:ext uri="{FF2B5EF4-FFF2-40B4-BE49-F238E27FC236}">
                <a16:creationId xmlns:a16="http://schemas.microsoft.com/office/drawing/2014/main" id="{8D16BC8B-562F-F94E-9C02-BFC6F8E50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131" name="TextBox 9">
            <a:extLst>
              <a:ext uri="{FF2B5EF4-FFF2-40B4-BE49-F238E27FC236}">
                <a16:creationId xmlns:a16="http://schemas.microsoft.com/office/drawing/2014/main" id="{A3F00805-E097-EA42-B27B-356648A75445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©Microsoft Corporation. All rights reserved.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E5421E-C897-4B01-BA03-1A4870CD6EE1}"/>
              </a:ext>
            </a:extLst>
          </p:cNvPr>
          <p:cNvSpPr/>
          <p:nvPr/>
        </p:nvSpPr>
        <p:spPr>
          <a:xfrm>
            <a:off x="0" y="1695300"/>
            <a:ext cx="7772400" cy="43732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Simple on-demand live event streaming in the cloud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DDDCB-5610-42B0-8482-B0B54922D07C}"/>
              </a:ext>
            </a:extLst>
          </p:cNvPr>
          <p:cNvSpPr txBox="1"/>
          <p:nvPr/>
        </p:nvSpPr>
        <p:spPr>
          <a:xfrm>
            <a:off x="279410" y="2267785"/>
            <a:ext cx="3488675" cy="37024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6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200" dirty="0"/>
              <a:t>Delivering compelling digital</a:t>
            </a:r>
            <a:r>
              <a:rPr lang="en-US" sz="1200" b="0" i="0" dirty="0">
                <a:effectLst/>
              </a:rPr>
              <a:t> experiences has become a key marketing strategy and a natural extension of live events. </a:t>
            </a:r>
            <a:r>
              <a:rPr lang="en-US" sz="1200" dirty="0"/>
              <a:t>C</a:t>
            </a:r>
            <a:r>
              <a:rPr lang="en-US" sz="1200" b="0" i="0" dirty="0">
                <a:effectLst/>
              </a:rPr>
              <a:t>omplexity and costs are a barrier to entry for many companies. Additionally, without real-time data and audience insights for optimizing content, companies can struggle to grow brand affinity and achieve real ROI. </a:t>
            </a:r>
          </a:p>
          <a:p>
            <a:pPr algn="l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b="0" i="0" dirty="0">
                <a:effectLst/>
              </a:rPr>
              <a:t>The </a:t>
            </a:r>
            <a:r>
              <a:rPr lang="en-US" sz="1200" b="0" i="0" dirty="0">
                <a:effectLst/>
                <a:latin typeface="+mj-lt"/>
              </a:rPr>
              <a:t>Live Events Solution Accelerator </a:t>
            </a:r>
            <a:r>
              <a:rPr lang="en-US" sz="1200" b="0" i="0" dirty="0">
                <a:effectLst/>
              </a:rPr>
              <a:t>brings together proven technology from partners MediaKind, Evertz Microsystems, and Lumen in a scalable on-demand service that moves the entire live stream process offsite and into the cloud, enabling remote teams to work together in real </a:t>
            </a:r>
            <a:r>
              <a:rPr lang="en-US" sz="1200" dirty="0"/>
              <a:t>t</a:t>
            </a:r>
            <a:r>
              <a:rPr lang="en-US" sz="1200" b="0" i="0" dirty="0">
                <a:effectLst/>
              </a:rPr>
              <a:t>ime. It leverages Microsoft Azure Synapse Analytics and Dynamics 365 Customer Insights to deliver rich analytics for event measurement and feedback in a secure environment.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07F2F3-0E2C-4DD5-B89A-603C4A171018}"/>
              </a:ext>
            </a:extLst>
          </p:cNvPr>
          <p:cNvSpPr txBox="1"/>
          <p:nvPr/>
        </p:nvSpPr>
        <p:spPr>
          <a:xfrm>
            <a:off x="3995636" y="2267785"/>
            <a:ext cx="3319561" cy="351012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600"/>
              </a:lnSpc>
              <a:spcBef>
                <a:spcPts val="300"/>
              </a:spcBef>
            </a:pPr>
            <a:r>
              <a:rPr lang="en-US" sz="1400" b="0" i="0" dirty="0">
                <a:solidFill>
                  <a:srgbClr val="0078D4"/>
                </a:solidFill>
                <a:effectLst/>
                <a:latin typeface="+mj-lt"/>
              </a:rPr>
              <a:t>Challenges</a:t>
            </a:r>
          </a:p>
          <a:p>
            <a:pPr marL="231775" indent="-171450">
              <a:lnSpc>
                <a:spcPts val="16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Complex operations </a:t>
            </a:r>
            <a:r>
              <a:rPr lang="en-US" sz="1200" dirty="0"/>
              <a:t>due to the need for multiple vendors, navigating onsite logistics, and COVID-19 restrictions.</a:t>
            </a:r>
          </a:p>
          <a:p>
            <a:pPr marL="231775" indent="-171450" algn="l">
              <a:lnSpc>
                <a:spcPts val="16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High operating costs </a:t>
            </a:r>
            <a:r>
              <a:rPr lang="en-US" sz="1200" dirty="0"/>
              <a:t>and up-front investments create barriers to entry and add pressure to deliver ROI.</a:t>
            </a:r>
          </a:p>
          <a:p>
            <a:pPr marL="231775" indent="-171450" algn="l">
              <a:lnSpc>
                <a:spcPts val="16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Limited data and analytics </a:t>
            </a:r>
            <a:r>
              <a:rPr lang="en-US" sz="1200" dirty="0"/>
              <a:t>leave companies struggling to gain insights into consumer brand affinity.</a:t>
            </a:r>
          </a:p>
          <a:p>
            <a:pPr marL="231775" indent="-171450" algn="l">
              <a:lnSpc>
                <a:spcPts val="16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Security for content and data </a:t>
            </a:r>
            <a:r>
              <a:rPr lang="en-US" sz="1200" dirty="0"/>
              <a:t>is critical to maintain, and breaches are inherent risks.</a:t>
            </a:r>
          </a:p>
          <a:p>
            <a:pPr marL="231775" indent="-171450" algn="l">
              <a:lnSpc>
                <a:spcPts val="1600"/>
              </a:lnSpc>
              <a:spcBef>
                <a:spcPts val="3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Monetization tactics </a:t>
            </a:r>
            <a:r>
              <a:rPr lang="en-US" sz="1200" dirty="0"/>
              <a:t>can be challenging to integrate and personalize, leading to poor experiences that erode trust in the brand.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B45DEA-F7F0-4C36-9A94-D147A1655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77650" y="2132622"/>
            <a:ext cx="0" cy="384048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EBF89-D205-40F2-B757-4338649CA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48929" y="1"/>
            <a:ext cx="2623471" cy="1709530"/>
            <a:chOff x="5148929" y="1"/>
            <a:chExt cx="2623471" cy="1709530"/>
          </a:xfrm>
        </p:grpSpPr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2A5343F-7F4F-4367-B63B-68732CD56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809" t="8815" r="85" b="271"/>
            <a:stretch/>
          </p:blipFill>
          <p:spPr>
            <a:xfrm>
              <a:off x="5148929" y="1"/>
              <a:ext cx="2623471" cy="1709530"/>
            </a:xfrm>
            <a:prstGeom prst="rect">
              <a:avLst/>
            </a:prstGeom>
          </p:spPr>
        </p:pic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97E5AF7-963E-48B4-9020-1713A07D5259}"/>
                </a:ext>
              </a:extLst>
            </p:cNvPr>
            <p:cNvSpPr/>
            <p:nvPr/>
          </p:nvSpPr>
          <p:spPr>
            <a:xfrm>
              <a:off x="7101461" y="895185"/>
              <a:ext cx="511396" cy="440860"/>
            </a:xfrm>
            <a:prstGeom prst="hexagon">
              <a:avLst>
                <a:gd name="adj" fmla="val 28467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/>
              <a:endParaRPr lang="en-US" dirty="0">
                <a:latin typeface="+mj-lt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FED05148-3D86-4B3E-96F3-8BE5B15BC7E4}"/>
              </a:ext>
            </a:extLst>
          </p:cNvPr>
          <p:cNvSpPr txBox="1">
            <a:spLocks/>
          </p:cNvSpPr>
          <p:nvPr/>
        </p:nvSpPr>
        <p:spPr>
          <a:xfrm>
            <a:off x="329413" y="6197603"/>
            <a:ext cx="7176288" cy="624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0" rIns="182880" bIns="9144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4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82% of </a:t>
            </a: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+mj-lt"/>
                <a:ea typeface="Arial" panose="020B0604020202020204" pitchFamily="34" charset="0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consumers</a:t>
            </a:r>
            <a:r>
              <a:rPr lang="en-US" sz="1400" dirty="0">
                <a:solidFill>
                  <a:srgbClr val="0078D4"/>
                </a:solidFill>
                <a:latin typeface="+mj-lt"/>
                <a:ea typeface="Arial" panose="020B0604020202020204" pitchFamily="34" charset="0"/>
              </a:rPr>
              <a:t> </a:t>
            </a: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Arial" panose="020B0604020202020204" pitchFamily="34" charset="0"/>
                <a:cs typeface="+mn-cs"/>
              </a:rPr>
              <a:t>prefer </a:t>
            </a: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Arial" panose="020B0604020202020204" pitchFamily="34" charset="0"/>
                <a:cs typeface="+mn-cs"/>
              </a:rPr>
              <a:t>live video </a:t>
            </a:r>
            <a:r>
              <a:rPr kumimoji="0" lang="en-US" sz="14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Arial" panose="020B0604020202020204" pitchFamily="34" charset="0"/>
                <a:cs typeface="+mn-cs"/>
              </a:rPr>
              <a:t>over standard social media content.*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BE441FE-65F0-487E-86BD-96EAA30F0067}"/>
              </a:ext>
            </a:extLst>
          </p:cNvPr>
          <p:cNvSpPr txBox="1"/>
          <p:nvPr/>
        </p:nvSpPr>
        <p:spPr>
          <a:xfrm>
            <a:off x="260348" y="6949250"/>
            <a:ext cx="7239000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>
              <a:spcBef>
                <a:spcPts val="300"/>
              </a:spcBef>
            </a:pPr>
            <a:r>
              <a:rPr lang="en-US" sz="1400" dirty="0">
                <a:solidFill>
                  <a:srgbClr val="0078D4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Benefits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E0B0DB8-80FA-42C1-BBA4-51A1B38CC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8807" y="7884768"/>
            <a:ext cx="28592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816436D-5230-4F04-9232-1FAEC44E2804}"/>
              </a:ext>
            </a:extLst>
          </p:cNvPr>
          <p:cNvSpPr txBox="1">
            <a:spLocks/>
          </p:cNvSpPr>
          <p:nvPr/>
        </p:nvSpPr>
        <p:spPr>
          <a:xfrm>
            <a:off x="908807" y="7345216"/>
            <a:ext cx="2859283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Simplify operations </a:t>
            </a: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by eliminating the need to coordinate with multiple vendors.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77044AF-C3B2-45DA-AB78-2964AB42A648}"/>
              </a:ext>
            </a:extLst>
          </p:cNvPr>
          <p:cNvSpPr txBox="1">
            <a:spLocks/>
          </p:cNvSpPr>
          <p:nvPr/>
        </p:nvSpPr>
        <p:spPr>
          <a:xfrm>
            <a:off x="908808" y="8921503"/>
            <a:ext cx="2603754" cy="59907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</a:rPr>
              <a:t>Protect content and data </a:t>
            </a:r>
            <a:r>
              <a:rPr lang="en-US" sz="1200" dirty="0"/>
              <a:t>with advanced security and privacy features from Microsoft.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F39BD6-1635-4DB1-853E-CC862978A4C7}"/>
              </a:ext>
            </a:extLst>
          </p:cNvPr>
          <p:cNvSpPr txBox="1">
            <a:spLocks/>
          </p:cNvSpPr>
          <p:nvPr/>
        </p:nvSpPr>
        <p:spPr>
          <a:xfrm>
            <a:off x="4662534" y="8916858"/>
            <a:ext cx="2438928" cy="59907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Gain valuable, timely audience insights </a:t>
            </a: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to increase customer engagement and retention.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4BD83D-16D0-42FC-9751-80191E16C0C9}"/>
              </a:ext>
            </a:extLst>
          </p:cNvPr>
          <p:cNvSpPr txBox="1">
            <a:spLocks/>
          </p:cNvSpPr>
          <p:nvPr/>
        </p:nvSpPr>
        <p:spPr>
          <a:xfrm>
            <a:off x="4657723" y="7349317"/>
            <a:ext cx="2841624" cy="39389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Reduce operating costs </a:t>
            </a: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by enabling producers to work remotely.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5F1890-204A-4084-8767-A01D85504A15}"/>
              </a:ext>
            </a:extLst>
          </p:cNvPr>
          <p:cNvSpPr txBox="1">
            <a:spLocks/>
          </p:cNvSpPr>
          <p:nvPr/>
        </p:nvSpPr>
        <p:spPr>
          <a:xfrm>
            <a:off x="910580" y="8036127"/>
            <a:ext cx="2955134" cy="59907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367" rtl="0" eaLnBrk="1" fontAlgn="auto" latinLnBrk="0" hangingPunct="1">
              <a:lnSpc>
                <a:spcPts val="1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+mj-lt"/>
              </a:rPr>
              <a:t>Reduce your carbon footprint </a:t>
            </a:r>
            <a:r>
              <a:rPr lang="en-US" sz="1200" dirty="0"/>
              <a:t>with remote production teams and Microsoft cloud sustainability initiatives.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3A4C7F-B9E0-4455-B711-AF2CBD07F9A1}"/>
              </a:ext>
            </a:extLst>
          </p:cNvPr>
          <p:cNvSpPr txBox="1">
            <a:spLocks/>
          </p:cNvSpPr>
          <p:nvPr/>
        </p:nvSpPr>
        <p:spPr>
          <a:xfrm>
            <a:off x="4657724" y="8040947"/>
            <a:ext cx="2854328" cy="59907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</a:pPr>
            <a:r>
              <a:rPr lang="en-US" sz="1200" dirty="0"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Create monetization opportunities </a:t>
            </a:r>
            <a:r>
              <a:rPr lang="en-US" sz="1200" dirty="0">
                <a:effectLst/>
                <a:ea typeface="Calibri" panose="020F0502020204030204" pitchFamily="34" charset="0"/>
                <a:cs typeface="Segoe UI" panose="020B0502040204020203" pitchFamily="34" charset="0"/>
              </a:rPr>
              <a:t>and build your customer funnel with personalized ad experiences for users.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2428F61-008A-4EC8-A00C-47F958551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8807" y="8775615"/>
            <a:ext cx="28592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741A28-A22C-430B-ACEC-678FFA635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7723" y="7891660"/>
            <a:ext cx="2841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56A5B12-5613-4229-BAC7-438B0B02A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7723" y="8774817"/>
            <a:ext cx="284162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Hexagon 167" descr="Icon">
            <a:extLst>
              <a:ext uri="{FF2B5EF4-FFF2-40B4-BE49-F238E27FC236}">
                <a16:creationId xmlns:a16="http://schemas.microsoft.com/office/drawing/2014/main" id="{44F614F6-CC98-4F57-AFE8-C04AC4F325DB}"/>
              </a:ext>
            </a:extLst>
          </p:cNvPr>
          <p:cNvSpPr/>
          <p:nvPr/>
        </p:nvSpPr>
        <p:spPr bwMode="auto">
          <a:xfrm>
            <a:off x="260348" y="9001016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9" name="Hexagon 158">
            <a:extLst>
              <a:ext uri="{FF2B5EF4-FFF2-40B4-BE49-F238E27FC236}">
                <a16:creationId xmlns:a16="http://schemas.microsoft.com/office/drawing/2014/main" id="{95509290-7EA4-4A0F-963E-71F0A2691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0348" y="7322137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1" name="Hexagon 160" descr="Icon">
            <a:extLst>
              <a:ext uri="{FF2B5EF4-FFF2-40B4-BE49-F238E27FC236}">
                <a16:creationId xmlns:a16="http://schemas.microsoft.com/office/drawing/2014/main" id="{C5A15763-5191-44C5-9F2F-34893C24DB43}"/>
              </a:ext>
            </a:extLst>
          </p:cNvPr>
          <p:cNvSpPr/>
          <p:nvPr/>
        </p:nvSpPr>
        <p:spPr bwMode="auto">
          <a:xfrm>
            <a:off x="3995635" y="7322137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0" name="Hexagon 169" descr="Icon">
            <a:extLst>
              <a:ext uri="{FF2B5EF4-FFF2-40B4-BE49-F238E27FC236}">
                <a16:creationId xmlns:a16="http://schemas.microsoft.com/office/drawing/2014/main" id="{39D4459F-CF04-4712-9456-43A6164C404A}"/>
              </a:ext>
            </a:extLst>
          </p:cNvPr>
          <p:cNvSpPr/>
          <p:nvPr/>
        </p:nvSpPr>
        <p:spPr bwMode="auto">
          <a:xfrm>
            <a:off x="3995635" y="9001016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0" name="Picture 99" descr="Microsoft Azure Logo&#10;">
            <a:extLst>
              <a:ext uri="{FF2B5EF4-FFF2-40B4-BE49-F238E27FC236}">
                <a16:creationId xmlns:a16="http://schemas.microsoft.com/office/drawing/2014/main" id="{C7273136-889D-4871-A906-BA4A7A11E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11" y="215397"/>
            <a:ext cx="1281987" cy="182880"/>
          </a:xfrm>
          <a:prstGeom prst="rect">
            <a:avLst/>
          </a:prstGeom>
        </p:spPr>
      </p:pic>
      <p:sp>
        <p:nvSpPr>
          <p:cNvPr id="164" name="Hexagon 163" descr="Icon&#10;">
            <a:extLst>
              <a:ext uri="{FF2B5EF4-FFF2-40B4-BE49-F238E27FC236}">
                <a16:creationId xmlns:a16="http://schemas.microsoft.com/office/drawing/2014/main" id="{453E7909-49CB-435A-98AA-CC6D1DD64800}"/>
              </a:ext>
            </a:extLst>
          </p:cNvPr>
          <p:cNvSpPr/>
          <p:nvPr/>
        </p:nvSpPr>
        <p:spPr bwMode="auto">
          <a:xfrm>
            <a:off x="260348" y="8115639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2" name="Group 152" descr="check, approve">
            <a:extLst>
              <a:ext uri="{FF2B5EF4-FFF2-40B4-BE49-F238E27FC236}">
                <a16:creationId xmlns:a16="http://schemas.microsoft.com/office/drawing/2014/main" id="{EB882B9D-31D4-4B07-8982-2AAACA75C3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45218" y="9106200"/>
            <a:ext cx="230482" cy="229683"/>
            <a:chOff x="4560" y="2506"/>
            <a:chExt cx="289" cy="288"/>
          </a:xfrm>
        </p:grpSpPr>
        <p:sp>
          <p:nvSpPr>
            <p:cNvPr id="193" name="AutoShape 151">
              <a:extLst>
                <a:ext uri="{FF2B5EF4-FFF2-40B4-BE49-F238E27FC236}">
                  <a16:creationId xmlns:a16="http://schemas.microsoft.com/office/drawing/2014/main" id="{0BC72F1E-9AB3-451F-9A67-6E16BD2C3F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560" y="250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Oval 153">
              <a:extLst>
                <a:ext uri="{FF2B5EF4-FFF2-40B4-BE49-F238E27FC236}">
                  <a16:creationId xmlns:a16="http://schemas.microsoft.com/office/drawing/2014/main" id="{B806E5FB-0043-44DB-893E-D5336717A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" y="2557"/>
              <a:ext cx="185" cy="185"/>
            </a:xfrm>
            <a:prstGeom prst="ellipse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54">
              <a:extLst>
                <a:ext uri="{FF2B5EF4-FFF2-40B4-BE49-F238E27FC236}">
                  <a16:creationId xmlns:a16="http://schemas.microsoft.com/office/drawing/2014/main" id="{A9FC4FB5-99E5-4BA4-80E2-324F4232C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" y="2605"/>
              <a:ext cx="110" cy="90"/>
            </a:xfrm>
            <a:custGeom>
              <a:avLst/>
              <a:gdLst>
                <a:gd name="T0" fmla="*/ 110 w 110"/>
                <a:gd name="T1" fmla="*/ 12 h 90"/>
                <a:gd name="T2" fmla="*/ 98 w 110"/>
                <a:gd name="T3" fmla="*/ 0 h 90"/>
                <a:gd name="T4" fmla="*/ 33 w 110"/>
                <a:gd name="T5" fmla="*/ 65 h 90"/>
                <a:gd name="T6" fmla="*/ 14 w 110"/>
                <a:gd name="T7" fmla="*/ 45 h 90"/>
                <a:gd name="T8" fmla="*/ 0 w 110"/>
                <a:gd name="T9" fmla="*/ 57 h 90"/>
                <a:gd name="T10" fmla="*/ 33 w 110"/>
                <a:gd name="T11" fmla="*/ 90 h 90"/>
                <a:gd name="T12" fmla="*/ 110 w 110"/>
                <a:gd name="T13" fmla="*/ 1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90">
                  <a:moveTo>
                    <a:pt x="110" y="12"/>
                  </a:moveTo>
                  <a:lnTo>
                    <a:pt x="98" y="0"/>
                  </a:lnTo>
                  <a:lnTo>
                    <a:pt x="33" y="65"/>
                  </a:lnTo>
                  <a:lnTo>
                    <a:pt x="14" y="45"/>
                  </a:lnTo>
                  <a:lnTo>
                    <a:pt x="0" y="57"/>
                  </a:lnTo>
                  <a:lnTo>
                    <a:pt x="33" y="90"/>
                  </a:lnTo>
                  <a:lnTo>
                    <a:pt x="110" y="12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6" name="Freeform 155">
              <a:extLst>
                <a:ext uri="{FF2B5EF4-FFF2-40B4-BE49-F238E27FC236}">
                  <a16:creationId xmlns:a16="http://schemas.microsoft.com/office/drawing/2014/main" id="{1007D80B-B247-49D7-B189-F18F1B3CC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658"/>
              <a:ext cx="59" cy="88"/>
            </a:xfrm>
            <a:custGeom>
              <a:avLst/>
              <a:gdLst>
                <a:gd name="T0" fmla="*/ 14 w 39"/>
                <a:gd name="T1" fmla="*/ 59 h 59"/>
                <a:gd name="T2" fmla="*/ 39 w 39"/>
                <a:gd name="T3" fmla="*/ 0 h 59"/>
                <a:gd name="T4" fmla="*/ 19 w 39"/>
                <a:gd name="T5" fmla="*/ 0 h 59"/>
                <a:gd name="T6" fmla="*/ 0 w 39"/>
                <a:gd name="T7" fmla="*/ 45 h 59"/>
                <a:gd name="T8" fmla="*/ 14 w 3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59"/>
                  </a:moveTo>
                  <a:cubicBezTo>
                    <a:pt x="28" y="43"/>
                    <a:pt x="37" y="23"/>
                    <a:pt x="3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7"/>
                    <a:pt x="11" y="33"/>
                    <a:pt x="0" y="45"/>
                  </a:cubicBezTo>
                  <a:lnTo>
                    <a:pt x="14" y="5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7" name="Freeform 156">
              <a:extLst>
                <a:ext uri="{FF2B5EF4-FFF2-40B4-BE49-F238E27FC236}">
                  <a16:creationId xmlns:a16="http://schemas.microsoft.com/office/drawing/2014/main" id="{63B16213-1887-4A6E-9B3E-EABE16B1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554"/>
              <a:ext cx="59" cy="89"/>
            </a:xfrm>
            <a:custGeom>
              <a:avLst/>
              <a:gdLst>
                <a:gd name="T0" fmla="*/ 25 w 39"/>
                <a:gd name="T1" fmla="*/ 0 h 59"/>
                <a:gd name="T2" fmla="*/ 0 w 39"/>
                <a:gd name="T3" fmla="*/ 59 h 59"/>
                <a:gd name="T4" fmla="*/ 21 w 39"/>
                <a:gd name="T5" fmla="*/ 59 h 59"/>
                <a:gd name="T6" fmla="*/ 39 w 39"/>
                <a:gd name="T7" fmla="*/ 14 h 59"/>
                <a:gd name="T8" fmla="*/ 25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25" y="0"/>
                  </a:moveTo>
                  <a:cubicBezTo>
                    <a:pt x="10" y="16"/>
                    <a:pt x="1" y="36"/>
                    <a:pt x="0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2" y="42"/>
                    <a:pt x="29" y="27"/>
                    <a:pt x="39" y="14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57">
              <a:extLst>
                <a:ext uri="{FF2B5EF4-FFF2-40B4-BE49-F238E27FC236}">
                  <a16:creationId xmlns:a16="http://schemas.microsoft.com/office/drawing/2014/main" id="{F662FFE0-91E8-445F-9087-0DEC91C21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736"/>
              <a:ext cx="89" cy="58"/>
            </a:xfrm>
            <a:custGeom>
              <a:avLst/>
              <a:gdLst>
                <a:gd name="T0" fmla="*/ 0 w 59"/>
                <a:gd name="T1" fmla="*/ 15 h 39"/>
                <a:gd name="T2" fmla="*/ 59 w 59"/>
                <a:gd name="T3" fmla="*/ 39 h 39"/>
                <a:gd name="T4" fmla="*/ 59 w 59"/>
                <a:gd name="T5" fmla="*/ 19 h 39"/>
                <a:gd name="T6" fmla="*/ 14 w 59"/>
                <a:gd name="T7" fmla="*/ 0 h 39"/>
                <a:gd name="T8" fmla="*/ 0 w 59"/>
                <a:gd name="T9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15"/>
                  </a:moveTo>
                  <a:cubicBezTo>
                    <a:pt x="16" y="29"/>
                    <a:pt x="36" y="38"/>
                    <a:pt x="59" y="3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42" y="18"/>
                    <a:pt x="26" y="11"/>
                    <a:pt x="14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58">
              <a:extLst>
                <a:ext uri="{FF2B5EF4-FFF2-40B4-BE49-F238E27FC236}">
                  <a16:creationId xmlns:a16="http://schemas.microsoft.com/office/drawing/2014/main" id="{6782DBDC-5B8B-4F76-B789-E6BB6589C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" y="2658"/>
              <a:ext cx="59" cy="88"/>
            </a:xfrm>
            <a:custGeom>
              <a:avLst/>
              <a:gdLst>
                <a:gd name="T0" fmla="*/ 0 w 39"/>
                <a:gd name="T1" fmla="*/ 0 h 59"/>
                <a:gd name="T2" fmla="*/ 25 w 39"/>
                <a:gd name="T3" fmla="*/ 59 h 59"/>
                <a:gd name="T4" fmla="*/ 39 w 39"/>
                <a:gd name="T5" fmla="*/ 45 h 59"/>
                <a:gd name="T6" fmla="*/ 21 w 39"/>
                <a:gd name="T7" fmla="*/ 0 h 59"/>
                <a:gd name="T8" fmla="*/ 0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0" y="0"/>
                  </a:moveTo>
                  <a:cubicBezTo>
                    <a:pt x="1" y="23"/>
                    <a:pt x="10" y="44"/>
                    <a:pt x="25" y="5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28" y="33"/>
                    <a:pt x="22" y="17"/>
                    <a:pt x="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59">
              <a:extLst>
                <a:ext uri="{FF2B5EF4-FFF2-40B4-BE49-F238E27FC236}">
                  <a16:creationId xmlns:a16="http://schemas.microsoft.com/office/drawing/2014/main" id="{8397D10D-A09E-4343-B9FC-41C3B2103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" y="2554"/>
              <a:ext cx="59" cy="89"/>
            </a:xfrm>
            <a:custGeom>
              <a:avLst/>
              <a:gdLst>
                <a:gd name="T0" fmla="*/ 14 w 39"/>
                <a:gd name="T1" fmla="*/ 0 h 59"/>
                <a:gd name="T2" fmla="*/ 0 w 39"/>
                <a:gd name="T3" fmla="*/ 14 h 59"/>
                <a:gd name="T4" fmla="*/ 19 w 39"/>
                <a:gd name="T5" fmla="*/ 59 h 59"/>
                <a:gd name="T6" fmla="*/ 39 w 39"/>
                <a:gd name="T7" fmla="*/ 59 h 59"/>
                <a:gd name="T8" fmla="*/ 14 w 3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9">
                  <a:moveTo>
                    <a:pt x="14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1" y="26"/>
                    <a:pt x="18" y="42"/>
                    <a:pt x="1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7" y="37"/>
                    <a:pt x="28" y="16"/>
                    <a:pt x="14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60">
              <a:extLst>
                <a:ext uri="{FF2B5EF4-FFF2-40B4-BE49-F238E27FC236}">
                  <a16:creationId xmlns:a16="http://schemas.microsoft.com/office/drawing/2014/main" id="{DA8D6E86-7F29-4A91-BC71-82C8ECA29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736"/>
              <a:ext cx="89" cy="58"/>
            </a:xfrm>
            <a:custGeom>
              <a:avLst/>
              <a:gdLst>
                <a:gd name="T0" fmla="*/ 0 w 59"/>
                <a:gd name="T1" fmla="*/ 39 h 39"/>
                <a:gd name="T2" fmla="*/ 59 w 59"/>
                <a:gd name="T3" fmla="*/ 14 h 39"/>
                <a:gd name="T4" fmla="*/ 45 w 59"/>
                <a:gd name="T5" fmla="*/ 0 h 39"/>
                <a:gd name="T6" fmla="*/ 0 w 59"/>
                <a:gd name="T7" fmla="*/ 19 h 39"/>
                <a:gd name="T8" fmla="*/ 0 w 59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0" y="39"/>
                  </a:moveTo>
                  <a:cubicBezTo>
                    <a:pt x="23" y="38"/>
                    <a:pt x="43" y="29"/>
                    <a:pt x="59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3" y="11"/>
                    <a:pt x="17" y="18"/>
                    <a:pt x="0" y="19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61">
              <a:extLst>
                <a:ext uri="{FF2B5EF4-FFF2-40B4-BE49-F238E27FC236}">
                  <a16:creationId xmlns:a16="http://schemas.microsoft.com/office/drawing/2014/main" id="{F30AD0F0-356B-4680-BDCC-394403B3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" y="2508"/>
              <a:ext cx="89" cy="57"/>
            </a:xfrm>
            <a:custGeom>
              <a:avLst/>
              <a:gdLst>
                <a:gd name="T0" fmla="*/ 0 w 59"/>
                <a:gd name="T1" fmla="*/ 0 h 38"/>
                <a:gd name="T2" fmla="*/ 0 w 59"/>
                <a:gd name="T3" fmla="*/ 20 h 38"/>
                <a:gd name="T4" fmla="*/ 45 w 59"/>
                <a:gd name="T5" fmla="*/ 38 h 38"/>
                <a:gd name="T6" fmla="*/ 59 w 59"/>
                <a:gd name="T7" fmla="*/ 24 h 38"/>
                <a:gd name="T8" fmla="*/ 0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7" y="21"/>
                    <a:pt x="33" y="28"/>
                    <a:pt x="45" y="38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3" y="10"/>
                    <a:pt x="23" y="1"/>
                    <a:pt x="0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3" name="Freeform 162">
              <a:extLst>
                <a:ext uri="{FF2B5EF4-FFF2-40B4-BE49-F238E27FC236}">
                  <a16:creationId xmlns:a16="http://schemas.microsoft.com/office/drawing/2014/main" id="{466D5A06-D115-44D1-BAD6-AC9322810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08"/>
              <a:ext cx="89" cy="57"/>
            </a:xfrm>
            <a:custGeom>
              <a:avLst/>
              <a:gdLst>
                <a:gd name="T0" fmla="*/ 59 w 59"/>
                <a:gd name="T1" fmla="*/ 0 h 38"/>
                <a:gd name="T2" fmla="*/ 0 w 59"/>
                <a:gd name="T3" fmla="*/ 24 h 38"/>
                <a:gd name="T4" fmla="*/ 14 w 59"/>
                <a:gd name="T5" fmla="*/ 38 h 38"/>
                <a:gd name="T6" fmla="*/ 59 w 59"/>
                <a:gd name="T7" fmla="*/ 20 h 38"/>
                <a:gd name="T8" fmla="*/ 59 w 5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0"/>
                  </a:moveTo>
                  <a:cubicBezTo>
                    <a:pt x="36" y="1"/>
                    <a:pt x="16" y="10"/>
                    <a:pt x="0" y="2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28"/>
                    <a:pt x="42" y="21"/>
                    <a:pt x="59" y="20"/>
                  </a:cubicBezTo>
                  <a:cubicBezTo>
                    <a:pt x="59" y="0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6" name="Hexagon 165" descr="Icon&#10;">
            <a:extLst>
              <a:ext uri="{FF2B5EF4-FFF2-40B4-BE49-F238E27FC236}">
                <a16:creationId xmlns:a16="http://schemas.microsoft.com/office/drawing/2014/main" id="{5BF46783-8123-4294-805E-12104F4C39EA}"/>
              </a:ext>
            </a:extLst>
          </p:cNvPr>
          <p:cNvSpPr/>
          <p:nvPr/>
        </p:nvSpPr>
        <p:spPr bwMode="auto">
          <a:xfrm>
            <a:off x="3995635" y="8120459"/>
            <a:ext cx="529648" cy="440050"/>
          </a:xfrm>
          <a:prstGeom prst="hexagon">
            <a:avLst>
              <a:gd name="adj" fmla="val 26587"/>
              <a:gd name="vf" fmla="val 115470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  <a:effectLst>
            <a:outerShdw blurRad="63500" sx="110000" sy="110000" algn="ctr" rotWithShape="0">
              <a:prstClr val="black">
                <a:alpha val="5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3ED8DF-2426-4180-B1D1-5171C0021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541476" y="2864719"/>
            <a:ext cx="626739" cy="7176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grpSp>
        <p:nvGrpSpPr>
          <p:cNvPr id="75" name="data 4" descr="data, profit, cost savings">
            <a:extLst>
              <a:ext uri="{FF2B5EF4-FFF2-40B4-BE49-F238E27FC236}">
                <a16:creationId xmlns:a16="http://schemas.microsoft.com/office/drawing/2014/main" id="{8A66109F-C83A-45E3-B635-CB007D544A2C}"/>
              </a:ext>
            </a:extLst>
          </p:cNvPr>
          <p:cNvGrpSpPr/>
          <p:nvPr/>
        </p:nvGrpSpPr>
        <p:grpSpPr>
          <a:xfrm>
            <a:off x="4162503" y="7444207"/>
            <a:ext cx="195912" cy="195910"/>
            <a:chOff x="2631995" y="3078480"/>
            <a:chExt cx="374920" cy="37491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011E82F-3A8D-4784-969D-202C610F157E}"/>
                </a:ext>
              </a:extLst>
            </p:cNvPr>
            <p:cNvSpPr/>
            <p:nvPr/>
          </p:nvSpPr>
          <p:spPr>
            <a:xfrm>
              <a:off x="2947497" y="3371850"/>
              <a:ext cx="38652" cy="77303"/>
            </a:xfrm>
            <a:custGeom>
              <a:avLst/>
              <a:gdLst>
                <a:gd name="connsiteX0" fmla="*/ 1166 w 38651"/>
                <a:gd name="connsiteY0" fmla="*/ 79769 h 77302"/>
                <a:gd name="connsiteX1" fmla="*/ 39946 w 38651"/>
                <a:gd name="connsiteY1" fmla="*/ 79769 h 77302"/>
                <a:gd name="connsiteX2" fmla="*/ 39946 w 38651"/>
                <a:gd name="connsiteY2" fmla="*/ 1166 h 77302"/>
                <a:gd name="connsiteX3" fmla="*/ 1166 w 38651"/>
                <a:gd name="connsiteY3" fmla="*/ 1166 h 77302"/>
                <a:gd name="connsiteX4" fmla="*/ 1166 w 38651"/>
                <a:gd name="connsiteY4" fmla="*/ 79769 h 7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77302">
                  <a:moveTo>
                    <a:pt x="1166" y="79769"/>
                  </a:moveTo>
                  <a:lnTo>
                    <a:pt x="39946" y="79769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79769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528A463-582C-4BCC-8CA5-0CA810D3DC93}"/>
                </a:ext>
              </a:extLst>
            </p:cNvPr>
            <p:cNvSpPr/>
            <p:nvPr/>
          </p:nvSpPr>
          <p:spPr>
            <a:xfrm>
              <a:off x="2868955" y="3333395"/>
              <a:ext cx="38652" cy="115954"/>
            </a:xfrm>
            <a:custGeom>
              <a:avLst/>
              <a:gdLst>
                <a:gd name="connsiteX0" fmla="*/ 1166 w 38651"/>
                <a:gd name="connsiteY0" fmla="*/ 118223 h 115954"/>
                <a:gd name="connsiteX1" fmla="*/ 39946 w 38651"/>
                <a:gd name="connsiteY1" fmla="*/ 118223 h 115954"/>
                <a:gd name="connsiteX2" fmla="*/ 39946 w 38651"/>
                <a:gd name="connsiteY2" fmla="*/ 1166 h 115954"/>
                <a:gd name="connsiteX3" fmla="*/ 1166 w 38651"/>
                <a:gd name="connsiteY3" fmla="*/ 1166 h 115954"/>
                <a:gd name="connsiteX4" fmla="*/ 1166 w 38651"/>
                <a:gd name="connsiteY4" fmla="*/ 118223 h 1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115954">
                  <a:moveTo>
                    <a:pt x="1166" y="118223"/>
                  </a:moveTo>
                  <a:lnTo>
                    <a:pt x="39946" y="118223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118223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689EC96-B9EA-4A6E-988A-0600631C7B15}"/>
                </a:ext>
              </a:extLst>
            </p:cNvPr>
            <p:cNvSpPr/>
            <p:nvPr/>
          </p:nvSpPr>
          <p:spPr>
            <a:xfrm>
              <a:off x="2713119" y="3157093"/>
              <a:ext cx="38652" cy="293750"/>
            </a:xfrm>
            <a:custGeom>
              <a:avLst/>
              <a:gdLst>
                <a:gd name="connsiteX0" fmla="*/ 1166 w 38651"/>
                <a:gd name="connsiteY0" fmla="*/ 294527 h 293750"/>
                <a:gd name="connsiteX1" fmla="*/ 39946 w 38651"/>
                <a:gd name="connsiteY1" fmla="*/ 294527 h 293750"/>
                <a:gd name="connsiteX2" fmla="*/ 39946 w 38651"/>
                <a:gd name="connsiteY2" fmla="*/ 1166 h 293750"/>
                <a:gd name="connsiteX3" fmla="*/ 1166 w 38651"/>
                <a:gd name="connsiteY3" fmla="*/ 1166 h 293750"/>
                <a:gd name="connsiteX4" fmla="*/ 1166 w 38651"/>
                <a:gd name="connsiteY4" fmla="*/ 294527 h 2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293750">
                  <a:moveTo>
                    <a:pt x="1166" y="294527"/>
                  </a:moveTo>
                  <a:lnTo>
                    <a:pt x="39946" y="294527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294527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E320F0-1CF4-4391-8982-17B142EFD4FC}"/>
                </a:ext>
              </a:extLst>
            </p:cNvPr>
            <p:cNvSpPr/>
            <p:nvPr/>
          </p:nvSpPr>
          <p:spPr>
            <a:xfrm>
              <a:off x="2791720" y="3254854"/>
              <a:ext cx="38652" cy="197122"/>
            </a:xfrm>
            <a:custGeom>
              <a:avLst/>
              <a:gdLst>
                <a:gd name="connsiteX0" fmla="*/ 1166 w 38651"/>
                <a:gd name="connsiteY0" fmla="*/ 196762 h 197121"/>
                <a:gd name="connsiteX1" fmla="*/ 39946 w 38651"/>
                <a:gd name="connsiteY1" fmla="*/ 196762 h 197121"/>
                <a:gd name="connsiteX2" fmla="*/ 39946 w 38651"/>
                <a:gd name="connsiteY2" fmla="*/ 1166 h 197121"/>
                <a:gd name="connsiteX3" fmla="*/ 1166 w 38651"/>
                <a:gd name="connsiteY3" fmla="*/ 1166 h 197121"/>
                <a:gd name="connsiteX4" fmla="*/ 1166 w 38651"/>
                <a:gd name="connsiteY4" fmla="*/ 196762 h 197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197121">
                  <a:moveTo>
                    <a:pt x="1166" y="196762"/>
                  </a:moveTo>
                  <a:lnTo>
                    <a:pt x="39946" y="196762"/>
                  </a:lnTo>
                  <a:lnTo>
                    <a:pt x="39946" y="1166"/>
                  </a:lnTo>
                  <a:lnTo>
                    <a:pt x="1166" y="1166"/>
                  </a:lnTo>
                  <a:lnTo>
                    <a:pt x="1166" y="196762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E7109B-AB18-4535-B906-FD842AD91189}"/>
                </a:ext>
              </a:extLst>
            </p:cNvPr>
            <p:cNvSpPr/>
            <p:nvPr/>
          </p:nvSpPr>
          <p:spPr>
            <a:xfrm>
              <a:off x="2634513" y="3079730"/>
              <a:ext cx="38652" cy="371053"/>
            </a:xfrm>
            <a:custGeom>
              <a:avLst/>
              <a:gdLst>
                <a:gd name="connsiteX0" fmla="*/ 1166 w 38651"/>
                <a:gd name="connsiteY0" fmla="*/ 371893 h 371052"/>
                <a:gd name="connsiteX1" fmla="*/ 40142 w 38651"/>
                <a:gd name="connsiteY1" fmla="*/ 371893 h 371052"/>
                <a:gd name="connsiteX2" fmla="*/ 40142 w 38651"/>
                <a:gd name="connsiteY2" fmla="*/ 1166 h 371052"/>
                <a:gd name="connsiteX3" fmla="*/ 1166 w 38651"/>
                <a:gd name="connsiteY3" fmla="*/ 1166 h 371052"/>
                <a:gd name="connsiteX4" fmla="*/ 1166 w 38651"/>
                <a:gd name="connsiteY4" fmla="*/ 371893 h 37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51" h="371052">
                  <a:moveTo>
                    <a:pt x="1166" y="371893"/>
                  </a:moveTo>
                  <a:lnTo>
                    <a:pt x="40142" y="371893"/>
                  </a:lnTo>
                  <a:lnTo>
                    <a:pt x="40142" y="1166"/>
                  </a:lnTo>
                  <a:lnTo>
                    <a:pt x="1166" y="1166"/>
                  </a:lnTo>
                  <a:lnTo>
                    <a:pt x="1166" y="371893"/>
                  </a:lnTo>
                  <a:close/>
                </a:path>
              </a:pathLst>
            </a:custGeom>
            <a:solidFill>
              <a:srgbClr val="0078D4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74DE17D-2C42-4E4A-BCFB-2003D70F2EBB}"/>
                </a:ext>
              </a:extLst>
            </p:cNvPr>
            <p:cNvSpPr/>
            <p:nvPr/>
          </p:nvSpPr>
          <p:spPr>
            <a:xfrm>
              <a:off x="2890399" y="3079730"/>
              <a:ext cx="88899" cy="177796"/>
            </a:xfrm>
            <a:custGeom>
              <a:avLst/>
              <a:gdLst>
                <a:gd name="connsiteX0" fmla="*/ 66148 w 88898"/>
                <a:gd name="connsiteY0" fmla="*/ 119136 h 177796"/>
                <a:gd name="connsiteX1" fmla="*/ 52721 w 88898"/>
                <a:gd name="connsiteY1" fmla="*/ 104145 h 177796"/>
                <a:gd name="connsiteX2" fmla="*/ 52721 w 88898"/>
                <a:gd name="connsiteY2" fmla="*/ 132562 h 177796"/>
                <a:gd name="connsiteX3" fmla="*/ 66148 w 88898"/>
                <a:gd name="connsiteY3" fmla="*/ 119136 h 177796"/>
                <a:gd name="connsiteX4" fmla="*/ 39034 w 88898"/>
                <a:gd name="connsiteY4" fmla="*/ 72404 h 177796"/>
                <a:gd name="connsiteX5" fmla="*/ 39034 w 88898"/>
                <a:gd name="connsiteY5" fmla="*/ 42683 h 177796"/>
                <a:gd name="connsiteX6" fmla="*/ 25998 w 88898"/>
                <a:gd name="connsiteY6" fmla="*/ 56305 h 177796"/>
                <a:gd name="connsiteX7" fmla="*/ 39034 w 88898"/>
                <a:gd name="connsiteY7" fmla="*/ 72404 h 177796"/>
                <a:gd name="connsiteX8" fmla="*/ 91110 w 88898"/>
                <a:gd name="connsiteY8" fmla="*/ 117832 h 177796"/>
                <a:gd name="connsiteX9" fmla="*/ 81334 w 88898"/>
                <a:gd name="connsiteY9" fmla="*/ 142861 h 177796"/>
                <a:gd name="connsiteX10" fmla="*/ 52786 w 88898"/>
                <a:gd name="connsiteY10" fmla="*/ 154462 h 177796"/>
                <a:gd name="connsiteX11" fmla="*/ 52786 w 88898"/>
                <a:gd name="connsiteY11" fmla="*/ 176752 h 177796"/>
                <a:gd name="connsiteX12" fmla="*/ 39099 w 88898"/>
                <a:gd name="connsiteY12" fmla="*/ 176752 h 177796"/>
                <a:gd name="connsiteX13" fmla="*/ 39099 w 88898"/>
                <a:gd name="connsiteY13" fmla="*/ 155048 h 177796"/>
                <a:gd name="connsiteX14" fmla="*/ 3642 w 88898"/>
                <a:gd name="connsiteY14" fmla="*/ 146445 h 177796"/>
                <a:gd name="connsiteX15" fmla="*/ 3642 w 88898"/>
                <a:gd name="connsiteY15" fmla="*/ 120439 h 177796"/>
                <a:gd name="connsiteX16" fmla="*/ 19806 w 88898"/>
                <a:gd name="connsiteY16" fmla="*/ 128456 h 177796"/>
                <a:gd name="connsiteX17" fmla="*/ 39099 w 88898"/>
                <a:gd name="connsiteY17" fmla="*/ 132889 h 177796"/>
                <a:gd name="connsiteX18" fmla="*/ 39099 w 88898"/>
                <a:gd name="connsiteY18" fmla="*/ 98735 h 177796"/>
                <a:gd name="connsiteX19" fmla="*/ 9769 w 88898"/>
                <a:gd name="connsiteY19" fmla="*/ 81920 h 177796"/>
                <a:gd name="connsiteX20" fmla="*/ 1166 w 88898"/>
                <a:gd name="connsiteY20" fmla="*/ 57869 h 177796"/>
                <a:gd name="connsiteX21" fmla="*/ 11790 w 88898"/>
                <a:gd name="connsiteY21" fmla="*/ 32711 h 177796"/>
                <a:gd name="connsiteX22" fmla="*/ 39164 w 88898"/>
                <a:gd name="connsiteY22" fmla="*/ 20784 h 177796"/>
                <a:gd name="connsiteX23" fmla="*/ 39164 w 88898"/>
                <a:gd name="connsiteY23" fmla="*/ 1166 h 177796"/>
                <a:gd name="connsiteX24" fmla="*/ 52852 w 88898"/>
                <a:gd name="connsiteY24" fmla="*/ 1166 h 177796"/>
                <a:gd name="connsiteX25" fmla="*/ 52852 w 88898"/>
                <a:gd name="connsiteY25" fmla="*/ 20393 h 177796"/>
                <a:gd name="connsiteX26" fmla="*/ 82377 w 88898"/>
                <a:gd name="connsiteY26" fmla="*/ 26780 h 177796"/>
                <a:gd name="connsiteX27" fmla="*/ 82377 w 88898"/>
                <a:gd name="connsiteY27" fmla="*/ 52069 h 177796"/>
                <a:gd name="connsiteX28" fmla="*/ 52852 w 88898"/>
                <a:gd name="connsiteY28" fmla="*/ 42292 h 177796"/>
                <a:gd name="connsiteX29" fmla="*/ 52852 w 88898"/>
                <a:gd name="connsiteY29" fmla="*/ 77814 h 177796"/>
                <a:gd name="connsiteX30" fmla="*/ 82377 w 88898"/>
                <a:gd name="connsiteY30" fmla="*/ 94694 h 177796"/>
                <a:gd name="connsiteX31" fmla="*/ 91110 w 88898"/>
                <a:gd name="connsiteY31" fmla="*/ 117832 h 17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8898" h="177796">
                  <a:moveTo>
                    <a:pt x="66148" y="119136"/>
                  </a:moveTo>
                  <a:cubicBezTo>
                    <a:pt x="66148" y="113075"/>
                    <a:pt x="61650" y="108056"/>
                    <a:pt x="52721" y="104145"/>
                  </a:cubicBezTo>
                  <a:lnTo>
                    <a:pt x="52721" y="132562"/>
                  </a:lnTo>
                  <a:cubicBezTo>
                    <a:pt x="61716" y="131129"/>
                    <a:pt x="66148" y="126631"/>
                    <a:pt x="66148" y="119136"/>
                  </a:cubicBezTo>
                  <a:close/>
                  <a:moveTo>
                    <a:pt x="39034" y="72404"/>
                  </a:moveTo>
                  <a:lnTo>
                    <a:pt x="39034" y="42683"/>
                  </a:lnTo>
                  <a:cubicBezTo>
                    <a:pt x="30365" y="44247"/>
                    <a:pt x="25998" y="48745"/>
                    <a:pt x="25998" y="56305"/>
                  </a:cubicBezTo>
                  <a:cubicBezTo>
                    <a:pt x="25998" y="62888"/>
                    <a:pt x="30365" y="68233"/>
                    <a:pt x="39034" y="72404"/>
                  </a:cubicBezTo>
                  <a:close/>
                  <a:moveTo>
                    <a:pt x="91110" y="117832"/>
                  </a:moveTo>
                  <a:cubicBezTo>
                    <a:pt x="91110" y="128195"/>
                    <a:pt x="87852" y="136538"/>
                    <a:pt x="81334" y="142861"/>
                  </a:cubicBezTo>
                  <a:cubicBezTo>
                    <a:pt x="74816" y="149182"/>
                    <a:pt x="65300" y="153028"/>
                    <a:pt x="52786" y="154462"/>
                  </a:cubicBezTo>
                  <a:lnTo>
                    <a:pt x="52786" y="176752"/>
                  </a:lnTo>
                  <a:lnTo>
                    <a:pt x="39099" y="176752"/>
                  </a:lnTo>
                  <a:lnTo>
                    <a:pt x="39099" y="155048"/>
                  </a:lnTo>
                  <a:cubicBezTo>
                    <a:pt x="26194" y="154918"/>
                    <a:pt x="14397" y="152050"/>
                    <a:pt x="3642" y="146445"/>
                  </a:cubicBezTo>
                  <a:lnTo>
                    <a:pt x="3642" y="120439"/>
                  </a:lnTo>
                  <a:cubicBezTo>
                    <a:pt x="7032" y="123177"/>
                    <a:pt x="12441" y="125849"/>
                    <a:pt x="19806" y="128456"/>
                  </a:cubicBezTo>
                  <a:cubicBezTo>
                    <a:pt x="27237" y="131063"/>
                    <a:pt x="33624" y="132562"/>
                    <a:pt x="39099" y="132889"/>
                  </a:cubicBezTo>
                  <a:lnTo>
                    <a:pt x="39099" y="98735"/>
                  </a:lnTo>
                  <a:cubicBezTo>
                    <a:pt x="25281" y="93587"/>
                    <a:pt x="15505" y="87981"/>
                    <a:pt x="9769" y="81920"/>
                  </a:cubicBezTo>
                  <a:cubicBezTo>
                    <a:pt x="4033" y="75793"/>
                    <a:pt x="1166" y="67776"/>
                    <a:pt x="1166" y="57869"/>
                  </a:cubicBezTo>
                  <a:cubicBezTo>
                    <a:pt x="1166" y="47963"/>
                    <a:pt x="4685" y="39555"/>
                    <a:pt x="11790" y="32711"/>
                  </a:cubicBezTo>
                  <a:cubicBezTo>
                    <a:pt x="18829" y="25868"/>
                    <a:pt x="27954" y="21892"/>
                    <a:pt x="39164" y="20784"/>
                  </a:cubicBezTo>
                  <a:lnTo>
                    <a:pt x="39164" y="1166"/>
                  </a:lnTo>
                  <a:lnTo>
                    <a:pt x="52852" y="1166"/>
                  </a:lnTo>
                  <a:lnTo>
                    <a:pt x="52852" y="20393"/>
                  </a:lnTo>
                  <a:cubicBezTo>
                    <a:pt x="66017" y="21045"/>
                    <a:pt x="75859" y="23130"/>
                    <a:pt x="82377" y="26780"/>
                  </a:cubicBezTo>
                  <a:lnTo>
                    <a:pt x="82377" y="52069"/>
                  </a:lnTo>
                  <a:cubicBezTo>
                    <a:pt x="73708" y="46790"/>
                    <a:pt x="63866" y="43596"/>
                    <a:pt x="52852" y="42292"/>
                  </a:cubicBezTo>
                  <a:lnTo>
                    <a:pt x="52852" y="77814"/>
                  </a:lnTo>
                  <a:cubicBezTo>
                    <a:pt x="66669" y="82832"/>
                    <a:pt x="76511" y="88438"/>
                    <a:pt x="82377" y="94694"/>
                  </a:cubicBezTo>
                  <a:cubicBezTo>
                    <a:pt x="88178" y="101017"/>
                    <a:pt x="91110" y="108707"/>
                    <a:pt x="91110" y="117832"/>
                  </a:cubicBezTo>
                  <a:close/>
                </a:path>
              </a:pathLst>
            </a:custGeom>
            <a:solidFill>
              <a:srgbClr val="50E6FF"/>
            </a:solidFill>
            <a:ln w="3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2" name="desktop" descr="desktop">
            <a:extLst>
              <a:ext uri="{FF2B5EF4-FFF2-40B4-BE49-F238E27FC236}">
                <a16:creationId xmlns:a16="http://schemas.microsoft.com/office/drawing/2014/main" id="{405E29D3-D67A-4FE3-AE3F-ECFAF1C5DC6F}"/>
              </a:ext>
            </a:extLst>
          </p:cNvPr>
          <p:cNvGrpSpPr/>
          <p:nvPr/>
        </p:nvGrpSpPr>
        <p:grpSpPr>
          <a:xfrm>
            <a:off x="4145640" y="8225665"/>
            <a:ext cx="229639" cy="229639"/>
            <a:chOff x="5418442" y="3930934"/>
            <a:chExt cx="395618" cy="39561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9C8C76D-542F-460D-88CE-600AFD957064}"/>
                </a:ext>
              </a:extLst>
            </p:cNvPr>
            <p:cNvSpPr/>
            <p:nvPr/>
          </p:nvSpPr>
          <p:spPr>
            <a:xfrm>
              <a:off x="5487735" y="4241952"/>
              <a:ext cx="252869" cy="73414"/>
            </a:xfrm>
            <a:custGeom>
              <a:avLst/>
              <a:gdLst>
                <a:gd name="connsiteX0" fmla="*/ 185628 w 252869"/>
                <a:gd name="connsiteY0" fmla="*/ 1293 h 73413"/>
                <a:gd name="connsiteX1" fmla="*/ 176356 w 252869"/>
                <a:gd name="connsiteY1" fmla="*/ 1293 h 73413"/>
                <a:gd name="connsiteX2" fmla="*/ 84944 w 252869"/>
                <a:gd name="connsiteY2" fmla="*/ 1293 h 73413"/>
                <a:gd name="connsiteX3" fmla="*/ 80205 w 252869"/>
                <a:gd name="connsiteY3" fmla="*/ 1293 h 73413"/>
                <a:gd name="connsiteX4" fmla="*/ 1293 w 252869"/>
                <a:gd name="connsiteY4" fmla="*/ 52504 h 73413"/>
                <a:gd name="connsiteX5" fmla="*/ 1293 w 252869"/>
                <a:gd name="connsiteY5" fmla="*/ 75944 h 73413"/>
                <a:gd name="connsiteX6" fmla="*/ 96139 w 252869"/>
                <a:gd name="connsiteY6" fmla="*/ 75944 h 73413"/>
                <a:gd name="connsiteX7" fmla="*/ 165368 w 252869"/>
                <a:gd name="connsiteY7" fmla="*/ 75944 h 73413"/>
                <a:gd name="connsiteX8" fmla="*/ 254856 w 252869"/>
                <a:gd name="connsiteY8" fmla="*/ 75944 h 73413"/>
                <a:gd name="connsiteX9" fmla="*/ 254856 w 252869"/>
                <a:gd name="connsiteY9" fmla="*/ 52504 h 73413"/>
                <a:gd name="connsiteX10" fmla="*/ 185628 w 252869"/>
                <a:gd name="connsiteY10" fmla="*/ 1293 h 7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869" h="73413">
                  <a:moveTo>
                    <a:pt x="185628" y="1293"/>
                  </a:moveTo>
                  <a:lnTo>
                    <a:pt x="176356" y="1293"/>
                  </a:lnTo>
                  <a:lnTo>
                    <a:pt x="84944" y="1293"/>
                  </a:lnTo>
                  <a:lnTo>
                    <a:pt x="80205" y="1293"/>
                  </a:lnTo>
                  <a:cubicBezTo>
                    <a:pt x="92911" y="46111"/>
                    <a:pt x="75879" y="52504"/>
                    <a:pt x="1293" y="52504"/>
                  </a:cubicBezTo>
                  <a:lnTo>
                    <a:pt x="1293" y="75944"/>
                  </a:lnTo>
                  <a:lnTo>
                    <a:pt x="96139" y="75944"/>
                  </a:lnTo>
                  <a:lnTo>
                    <a:pt x="165368" y="75944"/>
                  </a:lnTo>
                  <a:lnTo>
                    <a:pt x="254856" y="75944"/>
                  </a:lnTo>
                  <a:lnTo>
                    <a:pt x="254856" y="52504"/>
                  </a:lnTo>
                  <a:cubicBezTo>
                    <a:pt x="180271" y="52573"/>
                    <a:pt x="172991" y="46180"/>
                    <a:pt x="185628" y="1293"/>
                  </a:cubicBezTo>
                  <a:close/>
                </a:path>
              </a:pathLst>
            </a:custGeom>
            <a:solidFill>
              <a:srgbClr val="50E6FF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5FFF40C-9D40-4823-94CC-41BFD4B1054A}"/>
                </a:ext>
              </a:extLst>
            </p:cNvPr>
            <p:cNvSpPr/>
            <p:nvPr/>
          </p:nvSpPr>
          <p:spPr>
            <a:xfrm>
              <a:off x="5487667" y="4293236"/>
              <a:ext cx="252869" cy="24471"/>
            </a:xfrm>
            <a:custGeom>
              <a:avLst/>
              <a:gdLst>
                <a:gd name="connsiteX0" fmla="*/ 1293 w 252869"/>
                <a:gd name="connsiteY0" fmla="*/ 24733 h 24471"/>
                <a:gd name="connsiteX1" fmla="*/ 254925 w 252869"/>
                <a:gd name="connsiteY1" fmla="*/ 24733 h 24471"/>
                <a:gd name="connsiteX2" fmla="*/ 254925 w 252869"/>
                <a:gd name="connsiteY2" fmla="*/ 1293 h 24471"/>
                <a:gd name="connsiteX3" fmla="*/ 1293 w 252869"/>
                <a:gd name="connsiteY3" fmla="*/ 1293 h 24471"/>
                <a:gd name="connsiteX4" fmla="*/ 1293 w 252869"/>
                <a:gd name="connsiteY4" fmla="*/ 24733 h 24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869" h="24471">
                  <a:moveTo>
                    <a:pt x="1293" y="24733"/>
                  </a:moveTo>
                  <a:lnTo>
                    <a:pt x="254925" y="24733"/>
                  </a:lnTo>
                  <a:lnTo>
                    <a:pt x="254925" y="1293"/>
                  </a:lnTo>
                  <a:lnTo>
                    <a:pt x="1293" y="1293"/>
                  </a:lnTo>
                  <a:lnTo>
                    <a:pt x="1293" y="2473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050F4CE-4CD5-4060-B44B-6EAB340B9090}"/>
                </a:ext>
              </a:extLst>
            </p:cNvPr>
            <p:cNvSpPr/>
            <p:nvPr/>
          </p:nvSpPr>
          <p:spPr>
            <a:xfrm>
              <a:off x="5419125" y="3953316"/>
              <a:ext cx="391539" cy="289576"/>
            </a:xfrm>
            <a:custGeom>
              <a:avLst/>
              <a:gdLst>
                <a:gd name="connsiteX0" fmla="*/ 392833 w 391539"/>
                <a:gd name="connsiteY0" fmla="*/ 1293 h 289576"/>
                <a:gd name="connsiteX1" fmla="*/ 1293 w 391539"/>
                <a:gd name="connsiteY1" fmla="*/ 1293 h 289576"/>
                <a:gd name="connsiteX2" fmla="*/ 1293 w 391539"/>
                <a:gd name="connsiteY2" fmla="*/ 290548 h 289576"/>
                <a:gd name="connsiteX3" fmla="*/ 392833 w 391539"/>
                <a:gd name="connsiteY3" fmla="*/ 290548 h 289576"/>
                <a:gd name="connsiteX4" fmla="*/ 392833 w 391539"/>
                <a:gd name="connsiteY4" fmla="*/ 1293 h 28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539" h="289576">
                  <a:moveTo>
                    <a:pt x="392833" y="1293"/>
                  </a:moveTo>
                  <a:lnTo>
                    <a:pt x="1293" y="1293"/>
                  </a:lnTo>
                  <a:lnTo>
                    <a:pt x="1293" y="290548"/>
                  </a:lnTo>
                  <a:lnTo>
                    <a:pt x="392833" y="290548"/>
                  </a:lnTo>
                  <a:lnTo>
                    <a:pt x="392833" y="129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27F1823-6E32-4989-9D80-82F9CE6770D7}"/>
                </a:ext>
              </a:extLst>
            </p:cNvPr>
            <p:cNvSpPr/>
            <p:nvPr/>
          </p:nvSpPr>
          <p:spPr>
            <a:xfrm>
              <a:off x="5439868" y="3974011"/>
              <a:ext cx="350754" cy="248791"/>
            </a:xfrm>
            <a:custGeom>
              <a:avLst/>
              <a:gdLst>
                <a:gd name="connsiteX0" fmla="*/ 351007 w 350754"/>
                <a:gd name="connsiteY0" fmla="*/ 1293 h 248790"/>
                <a:gd name="connsiteX1" fmla="*/ 1293 w 350754"/>
                <a:gd name="connsiteY1" fmla="*/ 1293 h 248790"/>
                <a:gd name="connsiteX2" fmla="*/ 1293 w 350754"/>
                <a:gd name="connsiteY2" fmla="*/ 248686 h 248790"/>
                <a:gd name="connsiteX3" fmla="*/ 351007 w 350754"/>
                <a:gd name="connsiteY3" fmla="*/ 248686 h 248790"/>
                <a:gd name="connsiteX4" fmla="*/ 351007 w 350754"/>
                <a:gd name="connsiteY4" fmla="*/ 1293 h 24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4" h="248790">
                  <a:moveTo>
                    <a:pt x="351007" y="1293"/>
                  </a:moveTo>
                  <a:lnTo>
                    <a:pt x="1293" y="1293"/>
                  </a:lnTo>
                  <a:lnTo>
                    <a:pt x="1293" y="248686"/>
                  </a:lnTo>
                  <a:lnTo>
                    <a:pt x="351007" y="248686"/>
                  </a:lnTo>
                  <a:lnTo>
                    <a:pt x="351007" y="1293"/>
                  </a:lnTo>
                  <a:close/>
                </a:path>
              </a:pathLst>
            </a:custGeom>
            <a:solidFill>
              <a:srgbClr val="50E6FF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519DDD0-1E89-455B-BDD9-5698332B5BF2}"/>
                </a:ext>
              </a:extLst>
            </p:cNvPr>
            <p:cNvSpPr/>
            <p:nvPr/>
          </p:nvSpPr>
          <p:spPr>
            <a:xfrm>
              <a:off x="5501675" y="4090042"/>
              <a:ext cx="40785" cy="89728"/>
            </a:xfrm>
            <a:custGeom>
              <a:avLst/>
              <a:gdLst>
                <a:gd name="connsiteX0" fmla="*/ 41608 w 40785"/>
                <a:gd name="connsiteY0" fmla="*/ 1293 h 89727"/>
                <a:gd name="connsiteX1" fmla="*/ 1293 w 40785"/>
                <a:gd name="connsiteY1" fmla="*/ 1293 h 89727"/>
                <a:gd name="connsiteX2" fmla="*/ 1293 w 40785"/>
                <a:gd name="connsiteY2" fmla="*/ 91273 h 89727"/>
                <a:gd name="connsiteX3" fmla="*/ 41608 w 40785"/>
                <a:gd name="connsiteY3" fmla="*/ 91273 h 89727"/>
                <a:gd name="connsiteX4" fmla="*/ 41608 w 40785"/>
                <a:gd name="connsiteY4" fmla="*/ 1293 h 8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5" h="89727">
                  <a:moveTo>
                    <a:pt x="41608" y="1293"/>
                  </a:moveTo>
                  <a:lnTo>
                    <a:pt x="1293" y="1293"/>
                  </a:lnTo>
                  <a:lnTo>
                    <a:pt x="1293" y="91273"/>
                  </a:lnTo>
                  <a:lnTo>
                    <a:pt x="41608" y="91273"/>
                  </a:lnTo>
                  <a:lnTo>
                    <a:pt x="41608" y="129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0C41E87-52DE-4FDC-8227-CD82B039A792}"/>
                </a:ext>
              </a:extLst>
            </p:cNvPr>
            <p:cNvSpPr/>
            <p:nvPr/>
          </p:nvSpPr>
          <p:spPr>
            <a:xfrm>
              <a:off x="5563419" y="4056490"/>
              <a:ext cx="40785" cy="122356"/>
            </a:xfrm>
            <a:custGeom>
              <a:avLst/>
              <a:gdLst>
                <a:gd name="connsiteX0" fmla="*/ 42569 w 40785"/>
                <a:gd name="connsiteY0" fmla="*/ 1293 h 122356"/>
                <a:gd name="connsiteX1" fmla="*/ 1293 w 40785"/>
                <a:gd name="connsiteY1" fmla="*/ 1293 h 122356"/>
                <a:gd name="connsiteX2" fmla="*/ 1293 w 40785"/>
                <a:gd name="connsiteY2" fmla="*/ 124818 h 122356"/>
                <a:gd name="connsiteX3" fmla="*/ 42569 w 40785"/>
                <a:gd name="connsiteY3" fmla="*/ 124818 h 122356"/>
                <a:gd name="connsiteX4" fmla="*/ 42569 w 40785"/>
                <a:gd name="connsiteY4" fmla="*/ 1293 h 1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5" h="122356">
                  <a:moveTo>
                    <a:pt x="42569" y="1293"/>
                  </a:moveTo>
                  <a:lnTo>
                    <a:pt x="1293" y="1293"/>
                  </a:lnTo>
                  <a:lnTo>
                    <a:pt x="1293" y="124818"/>
                  </a:lnTo>
                  <a:lnTo>
                    <a:pt x="42569" y="124818"/>
                  </a:lnTo>
                  <a:lnTo>
                    <a:pt x="42569" y="129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F014780-21E7-491D-9093-87050E88BFA6}"/>
                </a:ext>
              </a:extLst>
            </p:cNvPr>
            <p:cNvSpPr/>
            <p:nvPr/>
          </p:nvSpPr>
          <p:spPr>
            <a:xfrm>
              <a:off x="5625230" y="4014637"/>
              <a:ext cx="40785" cy="167220"/>
            </a:xfrm>
            <a:custGeom>
              <a:avLst/>
              <a:gdLst>
                <a:gd name="connsiteX0" fmla="*/ 42569 w 40785"/>
                <a:gd name="connsiteY0" fmla="*/ 1293 h 167219"/>
                <a:gd name="connsiteX1" fmla="*/ 1293 w 40785"/>
                <a:gd name="connsiteY1" fmla="*/ 1293 h 167219"/>
                <a:gd name="connsiteX2" fmla="*/ 1293 w 40785"/>
                <a:gd name="connsiteY2" fmla="*/ 166680 h 167219"/>
                <a:gd name="connsiteX3" fmla="*/ 42569 w 40785"/>
                <a:gd name="connsiteY3" fmla="*/ 166680 h 167219"/>
                <a:gd name="connsiteX4" fmla="*/ 42569 w 40785"/>
                <a:gd name="connsiteY4" fmla="*/ 1293 h 16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5" h="167219">
                  <a:moveTo>
                    <a:pt x="42569" y="1293"/>
                  </a:moveTo>
                  <a:lnTo>
                    <a:pt x="1293" y="1293"/>
                  </a:lnTo>
                  <a:lnTo>
                    <a:pt x="1293" y="166680"/>
                  </a:lnTo>
                  <a:lnTo>
                    <a:pt x="42569" y="166680"/>
                  </a:lnTo>
                  <a:lnTo>
                    <a:pt x="42569" y="129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E08F38-5DC0-4C25-BEDC-62BF9273F029}"/>
                </a:ext>
              </a:extLst>
            </p:cNvPr>
            <p:cNvSpPr/>
            <p:nvPr/>
          </p:nvSpPr>
          <p:spPr>
            <a:xfrm>
              <a:off x="5686492" y="4056904"/>
              <a:ext cx="40785" cy="122356"/>
            </a:xfrm>
            <a:custGeom>
              <a:avLst/>
              <a:gdLst>
                <a:gd name="connsiteX0" fmla="*/ 42981 w 40785"/>
                <a:gd name="connsiteY0" fmla="*/ 1293 h 122356"/>
                <a:gd name="connsiteX1" fmla="*/ 1293 w 40785"/>
                <a:gd name="connsiteY1" fmla="*/ 1293 h 122356"/>
                <a:gd name="connsiteX2" fmla="*/ 1293 w 40785"/>
                <a:gd name="connsiteY2" fmla="*/ 124474 h 122356"/>
                <a:gd name="connsiteX3" fmla="*/ 42981 w 40785"/>
                <a:gd name="connsiteY3" fmla="*/ 124474 h 122356"/>
                <a:gd name="connsiteX4" fmla="*/ 42981 w 40785"/>
                <a:gd name="connsiteY4" fmla="*/ 1293 h 122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85" h="122356">
                  <a:moveTo>
                    <a:pt x="42981" y="1293"/>
                  </a:moveTo>
                  <a:lnTo>
                    <a:pt x="1293" y="1293"/>
                  </a:lnTo>
                  <a:lnTo>
                    <a:pt x="1293" y="124474"/>
                  </a:lnTo>
                  <a:lnTo>
                    <a:pt x="42981" y="124474"/>
                  </a:lnTo>
                  <a:lnTo>
                    <a:pt x="42981" y="1293"/>
                  </a:lnTo>
                  <a:close/>
                </a:path>
              </a:pathLst>
            </a:custGeom>
            <a:solidFill>
              <a:srgbClr val="0078D4"/>
            </a:solidFill>
            <a:ln w="40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1" name="engineer" descr="engineer, assistance">
            <a:extLst>
              <a:ext uri="{FF2B5EF4-FFF2-40B4-BE49-F238E27FC236}">
                <a16:creationId xmlns:a16="http://schemas.microsoft.com/office/drawing/2014/main" id="{B42DD564-756E-481A-8226-17336E898D72}"/>
              </a:ext>
            </a:extLst>
          </p:cNvPr>
          <p:cNvGrpSpPr/>
          <p:nvPr/>
        </p:nvGrpSpPr>
        <p:grpSpPr>
          <a:xfrm>
            <a:off x="392701" y="7409692"/>
            <a:ext cx="264942" cy="264941"/>
            <a:chOff x="6339155" y="5746544"/>
            <a:chExt cx="435026" cy="435024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2D0A53-A73B-4175-8D2F-C41A417DA0E2}"/>
                </a:ext>
              </a:extLst>
            </p:cNvPr>
            <p:cNvSpPr/>
            <p:nvPr/>
          </p:nvSpPr>
          <p:spPr>
            <a:xfrm>
              <a:off x="6337562" y="5744951"/>
              <a:ext cx="435026" cy="435024"/>
            </a:xfrm>
            <a:custGeom>
              <a:avLst/>
              <a:gdLst>
                <a:gd name="connsiteX0" fmla="*/ 435549 w 435026"/>
                <a:gd name="connsiteY0" fmla="*/ 241390 h 435024"/>
                <a:gd name="connsiteX1" fmla="*/ 435549 w 435026"/>
                <a:gd name="connsiteY1" fmla="*/ 195674 h 435024"/>
                <a:gd name="connsiteX2" fmla="*/ 388383 w 435026"/>
                <a:gd name="connsiteY2" fmla="*/ 195674 h 435024"/>
                <a:gd name="connsiteX3" fmla="*/ 354803 w 435026"/>
                <a:gd name="connsiteY3" fmla="*/ 114623 h 435024"/>
                <a:gd name="connsiteX4" fmla="*/ 388155 w 435026"/>
                <a:gd name="connsiteY4" fmla="*/ 81271 h 435024"/>
                <a:gd name="connsiteX5" fmla="*/ 355871 w 435026"/>
                <a:gd name="connsiteY5" fmla="*/ 48988 h 435024"/>
                <a:gd name="connsiteX6" fmla="*/ 322519 w 435026"/>
                <a:gd name="connsiteY6" fmla="*/ 82339 h 435024"/>
                <a:gd name="connsiteX7" fmla="*/ 241467 w 435026"/>
                <a:gd name="connsiteY7" fmla="*/ 48759 h 435024"/>
                <a:gd name="connsiteX8" fmla="*/ 241467 w 435026"/>
                <a:gd name="connsiteY8" fmla="*/ 1593 h 435024"/>
                <a:gd name="connsiteX9" fmla="*/ 195752 w 435026"/>
                <a:gd name="connsiteY9" fmla="*/ 1593 h 435024"/>
                <a:gd name="connsiteX10" fmla="*/ 195752 w 435026"/>
                <a:gd name="connsiteY10" fmla="*/ 48759 h 435024"/>
                <a:gd name="connsiteX11" fmla="*/ 114699 w 435026"/>
                <a:gd name="connsiteY11" fmla="*/ 82339 h 435024"/>
                <a:gd name="connsiteX12" fmla="*/ 81347 w 435026"/>
                <a:gd name="connsiteY12" fmla="*/ 48988 h 435024"/>
                <a:gd name="connsiteX13" fmla="*/ 49064 w 435026"/>
                <a:gd name="connsiteY13" fmla="*/ 81271 h 435024"/>
                <a:gd name="connsiteX14" fmla="*/ 82416 w 435026"/>
                <a:gd name="connsiteY14" fmla="*/ 114623 h 435024"/>
                <a:gd name="connsiteX15" fmla="*/ 48835 w 435026"/>
                <a:gd name="connsiteY15" fmla="*/ 195674 h 435024"/>
                <a:gd name="connsiteX16" fmla="*/ 1593 w 435026"/>
                <a:gd name="connsiteY16" fmla="*/ 195674 h 435024"/>
                <a:gd name="connsiteX17" fmla="*/ 1593 w 435026"/>
                <a:gd name="connsiteY17" fmla="*/ 241390 h 435024"/>
                <a:gd name="connsiteX18" fmla="*/ 48759 w 435026"/>
                <a:gd name="connsiteY18" fmla="*/ 241390 h 435024"/>
                <a:gd name="connsiteX19" fmla="*/ 97451 w 435026"/>
                <a:gd name="connsiteY19" fmla="*/ 339690 h 435024"/>
                <a:gd name="connsiteX20" fmla="*/ 195752 w 435026"/>
                <a:gd name="connsiteY20" fmla="*/ 388382 h 435024"/>
                <a:gd name="connsiteX21" fmla="*/ 195752 w 435026"/>
                <a:gd name="connsiteY21" fmla="*/ 435547 h 435024"/>
                <a:gd name="connsiteX22" fmla="*/ 241467 w 435026"/>
                <a:gd name="connsiteY22" fmla="*/ 435547 h 435024"/>
                <a:gd name="connsiteX23" fmla="*/ 241467 w 435026"/>
                <a:gd name="connsiteY23" fmla="*/ 388382 h 435024"/>
                <a:gd name="connsiteX24" fmla="*/ 322519 w 435026"/>
                <a:gd name="connsiteY24" fmla="*/ 354801 h 435024"/>
                <a:gd name="connsiteX25" fmla="*/ 355871 w 435026"/>
                <a:gd name="connsiteY25" fmla="*/ 388153 h 435024"/>
                <a:gd name="connsiteX26" fmla="*/ 388155 w 435026"/>
                <a:gd name="connsiteY26" fmla="*/ 355869 h 435024"/>
                <a:gd name="connsiteX27" fmla="*/ 354803 w 435026"/>
                <a:gd name="connsiteY27" fmla="*/ 322518 h 435024"/>
                <a:gd name="connsiteX28" fmla="*/ 388383 w 435026"/>
                <a:gd name="connsiteY28" fmla="*/ 241466 h 435024"/>
                <a:gd name="connsiteX29" fmla="*/ 435549 w 435026"/>
                <a:gd name="connsiteY29" fmla="*/ 241466 h 435024"/>
                <a:gd name="connsiteX30" fmla="*/ 435549 w 435026"/>
                <a:gd name="connsiteY30" fmla="*/ 241390 h 435024"/>
                <a:gd name="connsiteX31" fmla="*/ 92948 w 435026"/>
                <a:gd name="connsiteY31" fmla="*/ 218570 h 435024"/>
                <a:gd name="connsiteX32" fmla="*/ 121492 w 435026"/>
                <a:gd name="connsiteY32" fmla="*/ 138892 h 435024"/>
                <a:gd name="connsiteX33" fmla="*/ 194073 w 435026"/>
                <a:gd name="connsiteY33" fmla="*/ 95390 h 435024"/>
                <a:gd name="connsiteX34" fmla="*/ 277796 w 435026"/>
                <a:gd name="connsiteY34" fmla="*/ 107830 h 435024"/>
                <a:gd name="connsiteX35" fmla="*/ 334654 w 435026"/>
                <a:gd name="connsiteY35" fmla="*/ 170565 h 435024"/>
                <a:gd name="connsiteX36" fmla="*/ 338775 w 435026"/>
                <a:gd name="connsiteY36" fmla="*/ 255127 h 435024"/>
                <a:gd name="connsiteX37" fmla="*/ 288328 w 435026"/>
                <a:gd name="connsiteY37" fmla="*/ 323128 h 435024"/>
                <a:gd name="connsiteX38" fmla="*/ 206207 w 435026"/>
                <a:gd name="connsiteY38" fmla="*/ 343658 h 435024"/>
                <a:gd name="connsiteX39" fmla="*/ 129658 w 435026"/>
                <a:gd name="connsiteY39" fmla="*/ 307483 h 435024"/>
                <a:gd name="connsiteX40" fmla="*/ 102336 w 435026"/>
                <a:gd name="connsiteY40" fmla="*/ 266728 h 435024"/>
                <a:gd name="connsiteX41" fmla="*/ 92948 w 435026"/>
                <a:gd name="connsiteY41" fmla="*/ 218570 h 43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35026" h="435024">
                  <a:moveTo>
                    <a:pt x="435549" y="241390"/>
                  </a:moveTo>
                  <a:lnTo>
                    <a:pt x="435549" y="195674"/>
                  </a:lnTo>
                  <a:lnTo>
                    <a:pt x="388383" y="195674"/>
                  </a:lnTo>
                  <a:cubicBezTo>
                    <a:pt x="384491" y="166215"/>
                    <a:pt x="372891" y="138282"/>
                    <a:pt x="354803" y="114623"/>
                  </a:cubicBezTo>
                  <a:lnTo>
                    <a:pt x="388155" y="81271"/>
                  </a:lnTo>
                  <a:lnTo>
                    <a:pt x="355871" y="48988"/>
                  </a:lnTo>
                  <a:lnTo>
                    <a:pt x="322519" y="82339"/>
                  </a:lnTo>
                  <a:cubicBezTo>
                    <a:pt x="298860" y="64252"/>
                    <a:pt x="270927" y="52651"/>
                    <a:pt x="241467" y="48759"/>
                  </a:cubicBezTo>
                  <a:lnTo>
                    <a:pt x="241467" y="1593"/>
                  </a:lnTo>
                  <a:lnTo>
                    <a:pt x="195752" y="1593"/>
                  </a:lnTo>
                  <a:lnTo>
                    <a:pt x="195752" y="48759"/>
                  </a:lnTo>
                  <a:cubicBezTo>
                    <a:pt x="166292" y="52651"/>
                    <a:pt x="138359" y="64252"/>
                    <a:pt x="114699" y="82339"/>
                  </a:cubicBezTo>
                  <a:lnTo>
                    <a:pt x="81347" y="48988"/>
                  </a:lnTo>
                  <a:lnTo>
                    <a:pt x="49064" y="81271"/>
                  </a:lnTo>
                  <a:lnTo>
                    <a:pt x="82416" y="114623"/>
                  </a:lnTo>
                  <a:cubicBezTo>
                    <a:pt x="64328" y="138282"/>
                    <a:pt x="52728" y="166215"/>
                    <a:pt x="48835" y="195674"/>
                  </a:cubicBezTo>
                  <a:lnTo>
                    <a:pt x="1593" y="195674"/>
                  </a:lnTo>
                  <a:lnTo>
                    <a:pt x="1593" y="241390"/>
                  </a:lnTo>
                  <a:lnTo>
                    <a:pt x="48759" y="241390"/>
                  </a:lnTo>
                  <a:cubicBezTo>
                    <a:pt x="53796" y="278557"/>
                    <a:pt x="70892" y="313131"/>
                    <a:pt x="97451" y="339690"/>
                  </a:cubicBezTo>
                  <a:cubicBezTo>
                    <a:pt x="124011" y="366249"/>
                    <a:pt x="158507" y="383344"/>
                    <a:pt x="195752" y="388382"/>
                  </a:cubicBezTo>
                  <a:lnTo>
                    <a:pt x="195752" y="435547"/>
                  </a:lnTo>
                  <a:lnTo>
                    <a:pt x="241467" y="435547"/>
                  </a:lnTo>
                  <a:lnTo>
                    <a:pt x="241467" y="388382"/>
                  </a:lnTo>
                  <a:cubicBezTo>
                    <a:pt x="270927" y="384489"/>
                    <a:pt x="298860" y="372889"/>
                    <a:pt x="322519" y="354801"/>
                  </a:cubicBezTo>
                  <a:lnTo>
                    <a:pt x="355871" y="388153"/>
                  </a:lnTo>
                  <a:lnTo>
                    <a:pt x="388155" y="355869"/>
                  </a:lnTo>
                  <a:lnTo>
                    <a:pt x="354803" y="322518"/>
                  </a:lnTo>
                  <a:cubicBezTo>
                    <a:pt x="372891" y="298859"/>
                    <a:pt x="384491" y="270926"/>
                    <a:pt x="388383" y="241466"/>
                  </a:cubicBezTo>
                  <a:lnTo>
                    <a:pt x="435549" y="241466"/>
                  </a:lnTo>
                  <a:lnTo>
                    <a:pt x="435549" y="241390"/>
                  </a:lnTo>
                  <a:close/>
                  <a:moveTo>
                    <a:pt x="92948" y="218570"/>
                  </a:moveTo>
                  <a:cubicBezTo>
                    <a:pt x="92948" y="189492"/>
                    <a:pt x="103023" y="161330"/>
                    <a:pt x="121492" y="138892"/>
                  </a:cubicBezTo>
                  <a:cubicBezTo>
                    <a:pt x="139961" y="116454"/>
                    <a:pt x="165605" y="101038"/>
                    <a:pt x="194073" y="95390"/>
                  </a:cubicBezTo>
                  <a:cubicBezTo>
                    <a:pt x="222540" y="89743"/>
                    <a:pt x="252152" y="94093"/>
                    <a:pt x="277796" y="107830"/>
                  </a:cubicBezTo>
                  <a:cubicBezTo>
                    <a:pt x="303439" y="121492"/>
                    <a:pt x="323511" y="143700"/>
                    <a:pt x="334654" y="170565"/>
                  </a:cubicBezTo>
                  <a:cubicBezTo>
                    <a:pt x="345797" y="197430"/>
                    <a:pt x="347247" y="227270"/>
                    <a:pt x="338775" y="255127"/>
                  </a:cubicBezTo>
                  <a:cubicBezTo>
                    <a:pt x="330304" y="282908"/>
                    <a:pt x="312521" y="306948"/>
                    <a:pt x="288328" y="323128"/>
                  </a:cubicBezTo>
                  <a:cubicBezTo>
                    <a:pt x="264134" y="339308"/>
                    <a:pt x="235133" y="346559"/>
                    <a:pt x="206207" y="343658"/>
                  </a:cubicBezTo>
                  <a:cubicBezTo>
                    <a:pt x="177282" y="340834"/>
                    <a:pt x="150265" y="328012"/>
                    <a:pt x="129658" y="307483"/>
                  </a:cubicBezTo>
                  <a:cubicBezTo>
                    <a:pt x="117981" y="295882"/>
                    <a:pt x="108670" y="281992"/>
                    <a:pt x="102336" y="266728"/>
                  </a:cubicBezTo>
                  <a:cubicBezTo>
                    <a:pt x="96154" y="251388"/>
                    <a:pt x="92872" y="235055"/>
                    <a:pt x="92948" y="218570"/>
                  </a:cubicBezTo>
                  <a:close/>
                </a:path>
              </a:pathLst>
            </a:custGeom>
            <a:solidFill>
              <a:srgbClr val="50E6FF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1A1A0DB-C5BF-4022-B2F4-C44EEC4654E8}"/>
                </a:ext>
              </a:extLst>
            </p:cNvPr>
            <p:cNvSpPr/>
            <p:nvPr/>
          </p:nvSpPr>
          <p:spPr>
            <a:xfrm>
              <a:off x="6350232" y="5862734"/>
              <a:ext cx="303612" cy="303611"/>
            </a:xfrm>
            <a:custGeom>
              <a:avLst/>
              <a:gdLst>
                <a:gd name="connsiteX0" fmla="*/ 249557 w 303611"/>
                <a:gd name="connsiteY0" fmla="*/ 108199 h 303610"/>
                <a:gd name="connsiteX1" fmla="*/ 197354 w 303611"/>
                <a:gd name="connsiteY1" fmla="*/ 55996 h 303610"/>
                <a:gd name="connsiteX2" fmla="*/ 244368 w 303611"/>
                <a:gd name="connsiteY2" fmla="*/ 8983 h 303610"/>
                <a:gd name="connsiteX3" fmla="*/ 188959 w 303611"/>
                <a:gd name="connsiteY3" fmla="*/ 3336 h 303610"/>
                <a:gd name="connsiteX4" fmla="*/ 139580 w 303611"/>
                <a:gd name="connsiteY4" fmla="*/ 29132 h 303610"/>
                <a:gd name="connsiteX5" fmla="*/ 112562 w 303611"/>
                <a:gd name="connsiteY5" fmla="*/ 77823 h 303610"/>
                <a:gd name="connsiteX6" fmla="*/ 116836 w 303611"/>
                <a:gd name="connsiteY6" fmla="*/ 133308 h 303610"/>
                <a:gd name="connsiteX7" fmla="*/ 13041 w 303611"/>
                <a:gd name="connsiteY7" fmla="*/ 237103 h 303610"/>
                <a:gd name="connsiteX8" fmla="*/ 1593 w 303611"/>
                <a:gd name="connsiteY8" fmla="*/ 264807 h 303610"/>
                <a:gd name="connsiteX9" fmla="*/ 13041 w 303611"/>
                <a:gd name="connsiteY9" fmla="*/ 292511 h 303610"/>
                <a:gd name="connsiteX10" fmla="*/ 40745 w 303611"/>
                <a:gd name="connsiteY10" fmla="*/ 303959 h 303610"/>
                <a:gd name="connsiteX11" fmla="*/ 68449 w 303611"/>
                <a:gd name="connsiteY11" fmla="*/ 292511 h 303610"/>
                <a:gd name="connsiteX12" fmla="*/ 172245 w 303611"/>
                <a:gd name="connsiteY12" fmla="*/ 188716 h 303610"/>
                <a:gd name="connsiteX13" fmla="*/ 227730 w 303611"/>
                <a:gd name="connsiteY13" fmla="*/ 192990 h 303610"/>
                <a:gd name="connsiteX14" fmla="*/ 276422 w 303611"/>
                <a:gd name="connsiteY14" fmla="*/ 165973 h 303610"/>
                <a:gd name="connsiteX15" fmla="*/ 302218 w 303611"/>
                <a:gd name="connsiteY15" fmla="*/ 116670 h 303610"/>
                <a:gd name="connsiteX16" fmla="*/ 296570 w 303611"/>
                <a:gd name="connsiteY16" fmla="*/ 61262 h 303610"/>
                <a:gd name="connsiteX17" fmla="*/ 249557 w 303611"/>
                <a:gd name="connsiteY17" fmla="*/ 108199 h 303610"/>
                <a:gd name="connsiteX18" fmla="*/ 54712 w 303611"/>
                <a:gd name="connsiteY18" fmla="*/ 278544 h 303610"/>
                <a:gd name="connsiteX19" fmla="*/ 44714 w 303611"/>
                <a:gd name="connsiteY19" fmla="*/ 283887 h 303610"/>
                <a:gd name="connsiteX20" fmla="*/ 33419 w 303611"/>
                <a:gd name="connsiteY20" fmla="*/ 282742 h 303610"/>
                <a:gd name="connsiteX21" fmla="*/ 24642 w 303611"/>
                <a:gd name="connsiteY21" fmla="*/ 275568 h 303610"/>
                <a:gd name="connsiteX22" fmla="*/ 21360 w 303611"/>
                <a:gd name="connsiteY22" fmla="*/ 264731 h 303610"/>
                <a:gd name="connsiteX23" fmla="*/ 24642 w 303611"/>
                <a:gd name="connsiteY23" fmla="*/ 253894 h 303610"/>
                <a:gd name="connsiteX24" fmla="*/ 33419 w 303611"/>
                <a:gd name="connsiteY24" fmla="*/ 246719 h 303610"/>
                <a:gd name="connsiteX25" fmla="*/ 44714 w 303611"/>
                <a:gd name="connsiteY25" fmla="*/ 245575 h 303610"/>
                <a:gd name="connsiteX26" fmla="*/ 54712 w 303611"/>
                <a:gd name="connsiteY26" fmla="*/ 250917 h 303610"/>
                <a:gd name="connsiteX27" fmla="*/ 60436 w 303611"/>
                <a:gd name="connsiteY27" fmla="*/ 264731 h 303610"/>
                <a:gd name="connsiteX28" fmla="*/ 54712 w 303611"/>
                <a:gd name="connsiteY28" fmla="*/ 278544 h 30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3611" h="303610">
                  <a:moveTo>
                    <a:pt x="249557" y="108199"/>
                  </a:moveTo>
                  <a:lnTo>
                    <a:pt x="197354" y="55996"/>
                  </a:lnTo>
                  <a:lnTo>
                    <a:pt x="244368" y="8983"/>
                  </a:lnTo>
                  <a:cubicBezTo>
                    <a:pt x="226890" y="1733"/>
                    <a:pt x="207581" y="-252"/>
                    <a:pt x="188959" y="3336"/>
                  </a:cubicBezTo>
                  <a:cubicBezTo>
                    <a:pt x="170337" y="6923"/>
                    <a:pt x="153165" y="15852"/>
                    <a:pt x="139580" y="29132"/>
                  </a:cubicBezTo>
                  <a:cubicBezTo>
                    <a:pt x="125995" y="42335"/>
                    <a:pt x="116608" y="59278"/>
                    <a:pt x="112562" y="77823"/>
                  </a:cubicBezTo>
                  <a:cubicBezTo>
                    <a:pt x="108518" y="96370"/>
                    <a:pt x="110044" y="115678"/>
                    <a:pt x="116836" y="133308"/>
                  </a:cubicBezTo>
                  <a:lnTo>
                    <a:pt x="13041" y="237103"/>
                  </a:lnTo>
                  <a:cubicBezTo>
                    <a:pt x="5714" y="244430"/>
                    <a:pt x="1593" y="254427"/>
                    <a:pt x="1593" y="264807"/>
                  </a:cubicBezTo>
                  <a:cubicBezTo>
                    <a:pt x="1593" y="275187"/>
                    <a:pt x="5714" y="285108"/>
                    <a:pt x="13041" y="292511"/>
                  </a:cubicBezTo>
                  <a:cubicBezTo>
                    <a:pt x="20368" y="299838"/>
                    <a:pt x="30366" y="303959"/>
                    <a:pt x="40745" y="303959"/>
                  </a:cubicBezTo>
                  <a:cubicBezTo>
                    <a:pt x="51125" y="303959"/>
                    <a:pt x="61047" y="299838"/>
                    <a:pt x="68449" y="292511"/>
                  </a:cubicBezTo>
                  <a:lnTo>
                    <a:pt x="172245" y="188716"/>
                  </a:lnTo>
                  <a:cubicBezTo>
                    <a:pt x="189951" y="195585"/>
                    <a:pt x="209184" y="197035"/>
                    <a:pt x="227730" y="192990"/>
                  </a:cubicBezTo>
                  <a:cubicBezTo>
                    <a:pt x="246275" y="188945"/>
                    <a:pt x="263142" y="179558"/>
                    <a:pt x="276422" y="165973"/>
                  </a:cubicBezTo>
                  <a:cubicBezTo>
                    <a:pt x="289625" y="152388"/>
                    <a:pt x="298631" y="135216"/>
                    <a:pt x="302218" y="116670"/>
                  </a:cubicBezTo>
                  <a:cubicBezTo>
                    <a:pt x="305805" y="98048"/>
                    <a:pt x="303821" y="78816"/>
                    <a:pt x="296570" y="61262"/>
                  </a:cubicBezTo>
                  <a:lnTo>
                    <a:pt x="249557" y="108199"/>
                  </a:lnTo>
                  <a:close/>
                  <a:moveTo>
                    <a:pt x="54712" y="278544"/>
                  </a:moveTo>
                  <a:cubicBezTo>
                    <a:pt x="51965" y="281292"/>
                    <a:pt x="48454" y="283124"/>
                    <a:pt x="44714" y="283887"/>
                  </a:cubicBezTo>
                  <a:cubicBezTo>
                    <a:pt x="40898" y="284650"/>
                    <a:pt x="37006" y="284269"/>
                    <a:pt x="33419" y="282742"/>
                  </a:cubicBezTo>
                  <a:cubicBezTo>
                    <a:pt x="29832" y="281292"/>
                    <a:pt x="26779" y="278774"/>
                    <a:pt x="24642" y="275568"/>
                  </a:cubicBezTo>
                  <a:cubicBezTo>
                    <a:pt x="22505" y="272363"/>
                    <a:pt x="21360" y="268547"/>
                    <a:pt x="21360" y="264731"/>
                  </a:cubicBezTo>
                  <a:cubicBezTo>
                    <a:pt x="21360" y="260839"/>
                    <a:pt x="22505" y="257099"/>
                    <a:pt x="24642" y="253894"/>
                  </a:cubicBezTo>
                  <a:cubicBezTo>
                    <a:pt x="26779" y="250688"/>
                    <a:pt x="29832" y="248169"/>
                    <a:pt x="33419" y="246719"/>
                  </a:cubicBezTo>
                  <a:cubicBezTo>
                    <a:pt x="37006" y="245269"/>
                    <a:pt x="40898" y="244888"/>
                    <a:pt x="44714" y="245575"/>
                  </a:cubicBezTo>
                  <a:cubicBezTo>
                    <a:pt x="48530" y="246338"/>
                    <a:pt x="51965" y="248169"/>
                    <a:pt x="54712" y="250917"/>
                  </a:cubicBezTo>
                  <a:cubicBezTo>
                    <a:pt x="58375" y="254580"/>
                    <a:pt x="60436" y="259541"/>
                    <a:pt x="60436" y="264731"/>
                  </a:cubicBezTo>
                  <a:cubicBezTo>
                    <a:pt x="60436" y="269921"/>
                    <a:pt x="58375" y="274881"/>
                    <a:pt x="54712" y="278544"/>
                  </a:cubicBezTo>
                  <a:close/>
                </a:path>
              </a:pathLst>
            </a:custGeom>
            <a:solidFill>
              <a:srgbClr val="0078D4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4" name="security 1" descr="security, compliance">
            <a:extLst>
              <a:ext uri="{FF2B5EF4-FFF2-40B4-BE49-F238E27FC236}">
                <a16:creationId xmlns:a16="http://schemas.microsoft.com/office/drawing/2014/main" id="{AD959D8F-7663-4832-AC97-30EF12390760}"/>
              </a:ext>
            </a:extLst>
          </p:cNvPr>
          <p:cNvGrpSpPr/>
          <p:nvPr/>
        </p:nvGrpSpPr>
        <p:grpSpPr>
          <a:xfrm>
            <a:off x="417226" y="9113473"/>
            <a:ext cx="215893" cy="215136"/>
            <a:chOff x="7320530" y="4876800"/>
            <a:chExt cx="397900" cy="396504"/>
          </a:xfrm>
        </p:grpSpPr>
        <p:sp>
          <p:nvSpPr>
            <p:cNvPr id="105" name="Freeform 912">
              <a:extLst>
                <a:ext uri="{FF2B5EF4-FFF2-40B4-BE49-F238E27FC236}">
                  <a16:creationId xmlns:a16="http://schemas.microsoft.com/office/drawing/2014/main" id="{1CE0410A-E35F-474A-8544-027009E44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6285" y="4960568"/>
              <a:ext cx="92145" cy="61430"/>
            </a:xfrm>
            <a:custGeom>
              <a:avLst/>
              <a:gdLst>
                <a:gd name="T0" fmla="*/ 8 w 89"/>
                <a:gd name="T1" fmla="*/ 51 h 60"/>
                <a:gd name="T2" fmla="*/ 8 w 89"/>
                <a:gd name="T3" fmla="*/ 60 h 60"/>
                <a:gd name="T4" fmla="*/ 59 w 89"/>
                <a:gd name="T5" fmla="*/ 60 h 60"/>
                <a:gd name="T6" fmla="*/ 89 w 89"/>
                <a:gd name="T7" fmla="*/ 30 h 60"/>
                <a:gd name="T8" fmla="*/ 59 w 89"/>
                <a:gd name="T9" fmla="*/ 0 h 60"/>
                <a:gd name="T10" fmla="*/ 0 w 89"/>
                <a:gd name="T11" fmla="*/ 0 h 60"/>
                <a:gd name="T12" fmla="*/ 8 w 89"/>
                <a:gd name="T13" fmla="*/ 42 h 60"/>
                <a:gd name="T14" fmla="*/ 8 w 89"/>
                <a:gd name="T15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60">
                  <a:moveTo>
                    <a:pt x="8" y="51"/>
                  </a:moveTo>
                  <a:cubicBezTo>
                    <a:pt x="8" y="60"/>
                    <a:pt x="8" y="60"/>
                    <a:pt x="8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75" y="60"/>
                    <a:pt x="89" y="47"/>
                    <a:pt x="89" y="30"/>
                  </a:cubicBezTo>
                  <a:cubicBezTo>
                    <a:pt x="89" y="13"/>
                    <a:pt x="75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3"/>
                    <a:pt x="8" y="27"/>
                    <a:pt x="8" y="42"/>
                  </a:cubicBezTo>
                  <a:cubicBezTo>
                    <a:pt x="8" y="45"/>
                    <a:pt x="8" y="48"/>
                    <a:pt x="8" y="51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6" name="Freeform 913">
              <a:extLst>
                <a:ext uri="{FF2B5EF4-FFF2-40B4-BE49-F238E27FC236}">
                  <a16:creationId xmlns:a16="http://schemas.microsoft.com/office/drawing/2014/main" id="{FB2ECCAF-6724-4253-9084-7AFF942FE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530" y="4960568"/>
              <a:ext cx="92145" cy="61430"/>
            </a:xfrm>
            <a:custGeom>
              <a:avLst/>
              <a:gdLst>
                <a:gd name="T0" fmla="*/ 81 w 89"/>
                <a:gd name="T1" fmla="*/ 42 h 60"/>
                <a:gd name="T2" fmla="*/ 89 w 89"/>
                <a:gd name="T3" fmla="*/ 0 h 60"/>
                <a:gd name="T4" fmla="*/ 30 w 89"/>
                <a:gd name="T5" fmla="*/ 0 h 60"/>
                <a:gd name="T6" fmla="*/ 0 w 89"/>
                <a:gd name="T7" fmla="*/ 30 h 60"/>
                <a:gd name="T8" fmla="*/ 30 w 89"/>
                <a:gd name="T9" fmla="*/ 60 h 60"/>
                <a:gd name="T10" fmla="*/ 81 w 89"/>
                <a:gd name="T11" fmla="*/ 60 h 60"/>
                <a:gd name="T12" fmla="*/ 81 w 89"/>
                <a:gd name="T13" fmla="*/ 4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60">
                  <a:moveTo>
                    <a:pt x="81" y="42"/>
                  </a:moveTo>
                  <a:cubicBezTo>
                    <a:pt x="81" y="27"/>
                    <a:pt x="84" y="13"/>
                    <a:pt x="8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42"/>
                    <a:pt x="81" y="42"/>
                    <a:pt x="81" y="42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7" name="Freeform 914">
              <a:extLst>
                <a:ext uri="{FF2B5EF4-FFF2-40B4-BE49-F238E27FC236}">
                  <a16:creationId xmlns:a16="http://schemas.microsoft.com/office/drawing/2014/main" id="{401547EB-34F9-46F1-AFBC-175160D58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530" y="4876800"/>
              <a:ext cx="397900" cy="62827"/>
            </a:xfrm>
            <a:custGeom>
              <a:avLst/>
              <a:gdLst>
                <a:gd name="T0" fmla="*/ 192 w 384"/>
                <a:gd name="T1" fmla="*/ 12 h 61"/>
                <a:gd name="T2" fmla="*/ 284 w 384"/>
                <a:gd name="T3" fmla="*/ 61 h 61"/>
                <a:gd name="T4" fmla="*/ 354 w 384"/>
                <a:gd name="T5" fmla="*/ 61 h 61"/>
                <a:gd name="T6" fmla="*/ 384 w 384"/>
                <a:gd name="T7" fmla="*/ 30 h 61"/>
                <a:gd name="T8" fmla="*/ 354 w 384"/>
                <a:gd name="T9" fmla="*/ 0 h 61"/>
                <a:gd name="T10" fmla="*/ 30 w 384"/>
                <a:gd name="T11" fmla="*/ 0 h 61"/>
                <a:gd name="T12" fmla="*/ 0 w 384"/>
                <a:gd name="T13" fmla="*/ 30 h 61"/>
                <a:gd name="T14" fmla="*/ 30 w 384"/>
                <a:gd name="T15" fmla="*/ 61 h 61"/>
                <a:gd name="T16" fmla="*/ 100 w 384"/>
                <a:gd name="T17" fmla="*/ 61 h 61"/>
                <a:gd name="T18" fmla="*/ 192 w 384"/>
                <a:gd name="T19" fmla="*/ 1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61">
                  <a:moveTo>
                    <a:pt x="192" y="12"/>
                  </a:moveTo>
                  <a:cubicBezTo>
                    <a:pt x="230" y="12"/>
                    <a:pt x="264" y="31"/>
                    <a:pt x="284" y="61"/>
                  </a:cubicBezTo>
                  <a:cubicBezTo>
                    <a:pt x="354" y="61"/>
                    <a:pt x="354" y="61"/>
                    <a:pt x="354" y="61"/>
                  </a:cubicBezTo>
                  <a:cubicBezTo>
                    <a:pt x="370" y="61"/>
                    <a:pt x="384" y="47"/>
                    <a:pt x="384" y="30"/>
                  </a:cubicBezTo>
                  <a:cubicBezTo>
                    <a:pt x="384" y="14"/>
                    <a:pt x="370" y="0"/>
                    <a:pt x="35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20" y="31"/>
                    <a:pt x="154" y="12"/>
                    <a:pt x="192" y="12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8" name="Freeform 915">
              <a:extLst>
                <a:ext uri="{FF2B5EF4-FFF2-40B4-BE49-F238E27FC236}">
                  <a16:creationId xmlns:a16="http://schemas.microsoft.com/office/drawing/2014/main" id="{F611D0C9-D12E-4C45-978E-910A63234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661" y="5044337"/>
              <a:ext cx="83769" cy="61430"/>
            </a:xfrm>
            <a:custGeom>
              <a:avLst/>
              <a:gdLst>
                <a:gd name="T0" fmla="*/ 51 w 81"/>
                <a:gd name="T1" fmla="*/ 60 h 60"/>
                <a:gd name="T2" fmla="*/ 81 w 81"/>
                <a:gd name="T3" fmla="*/ 30 h 60"/>
                <a:gd name="T4" fmla="*/ 51 w 81"/>
                <a:gd name="T5" fmla="*/ 0 h 60"/>
                <a:gd name="T6" fmla="*/ 0 w 81"/>
                <a:gd name="T7" fmla="*/ 0 h 60"/>
                <a:gd name="T8" fmla="*/ 0 w 81"/>
                <a:gd name="T9" fmla="*/ 60 h 60"/>
                <a:gd name="T10" fmla="*/ 51 w 81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0">
                  <a:moveTo>
                    <a:pt x="51" y="60"/>
                  </a:moveTo>
                  <a:cubicBezTo>
                    <a:pt x="67" y="60"/>
                    <a:pt x="81" y="47"/>
                    <a:pt x="81" y="30"/>
                  </a:cubicBezTo>
                  <a:cubicBezTo>
                    <a:pt x="81" y="13"/>
                    <a:pt x="67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1" y="6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09" name="Freeform 916">
              <a:extLst>
                <a:ext uri="{FF2B5EF4-FFF2-40B4-BE49-F238E27FC236}">
                  <a16:creationId xmlns:a16="http://schemas.microsoft.com/office/drawing/2014/main" id="{E1B043CA-5DB6-45F3-AD7D-99A8F5A0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530" y="5044337"/>
              <a:ext cx="83769" cy="61430"/>
            </a:xfrm>
            <a:custGeom>
              <a:avLst/>
              <a:gdLst>
                <a:gd name="T0" fmla="*/ 30 w 81"/>
                <a:gd name="T1" fmla="*/ 0 h 60"/>
                <a:gd name="T2" fmla="*/ 0 w 81"/>
                <a:gd name="T3" fmla="*/ 30 h 60"/>
                <a:gd name="T4" fmla="*/ 30 w 81"/>
                <a:gd name="T5" fmla="*/ 60 h 60"/>
                <a:gd name="T6" fmla="*/ 81 w 81"/>
                <a:gd name="T7" fmla="*/ 60 h 60"/>
                <a:gd name="T8" fmla="*/ 81 w 81"/>
                <a:gd name="T9" fmla="*/ 0 h 60"/>
                <a:gd name="T10" fmla="*/ 30 w 81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0" name="Freeform 917">
              <a:extLst>
                <a:ext uri="{FF2B5EF4-FFF2-40B4-BE49-F238E27FC236}">
                  <a16:creationId xmlns:a16="http://schemas.microsoft.com/office/drawing/2014/main" id="{A6E15741-B733-43B2-A2F9-478515923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661" y="5128105"/>
              <a:ext cx="83769" cy="61430"/>
            </a:xfrm>
            <a:custGeom>
              <a:avLst/>
              <a:gdLst>
                <a:gd name="T0" fmla="*/ 51 w 81"/>
                <a:gd name="T1" fmla="*/ 60 h 60"/>
                <a:gd name="T2" fmla="*/ 81 w 81"/>
                <a:gd name="T3" fmla="*/ 30 h 60"/>
                <a:gd name="T4" fmla="*/ 51 w 81"/>
                <a:gd name="T5" fmla="*/ 0 h 60"/>
                <a:gd name="T6" fmla="*/ 0 w 81"/>
                <a:gd name="T7" fmla="*/ 0 h 60"/>
                <a:gd name="T8" fmla="*/ 0 w 81"/>
                <a:gd name="T9" fmla="*/ 60 h 60"/>
                <a:gd name="T10" fmla="*/ 51 w 81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0">
                  <a:moveTo>
                    <a:pt x="51" y="60"/>
                  </a:moveTo>
                  <a:cubicBezTo>
                    <a:pt x="67" y="60"/>
                    <a:pt x="81" y="47"/>
                    <a:pt x="81" y="30"/>
                  </a:cubicBezTo>
                  <a:cubicBezTo>
                    <a:pt x="81" y="13"/>
                    <a:pt x="67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lnTo>
                    <a:pt x="51" y="6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1" name="Freeform 918">
              <a:extLst>
                <a:ext uri="{FF2B5EF4-FFF2-40B4-BE49-F238E27FC236}">
                  <a16:creationId xmlns:a16="http://schemas.microsoft.com/office/drawing/2014/main" id="{86BEA4AC-513E-4BEB-8A0F-BCDFCBF7A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530" y="5128105"/>
              <a:ext cx="83769" cy="61430"/>
            </a:xfrm>
            <a:custGeom>
              <a:avLst/>
              <a:gdLst>
                <a:gd name="T0" fmla="*/ 30 w 81"/>
                <a:gd name="T1" fmla="*/ 0 h 60"/>
                <a:gd name="T2" fmla="*/ 0 w 81"/>
                <a:gd name="T3" fmla="*/ 30 h 60"/>
                <a:gd name="T4" fmla="*/ 30 w 81"/>
                <a:gd name="T5" fmla="*/ 60 h 60"/>
                <a:gd name="T6" fmla="*/ 81 w 81"/>
                <a:gd name="T7" fmla="*/ 60 h 60"/>
                <a:gd name="T8" fmla="*/ 81 w 81"/>
                <a:gd name="T9" fmla="*/ 0 h 60"/>
                <a:gd name="T10" fmla="*/ 30 w 81"/>
                <a:gd name="T1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6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0"/>
                    <a:pt x="81" y="0"/>
                    <a:pt x="81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2" name="Freeform 919">
              <a:extLst>
                <a:ext uri="{FF2B5EF4-FFF2-40B4-BE49-F238E27FC236}">
                  <a16:creationId xmlns:a16="http://schemas.microsoft.com/office/drawing/2014/main" id="{F5F428B3-733A-459A-839D-B9F6B471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0530" y="5210477"/>
              <a:ext cx="397900" cy="62827"/>
            </a:xfrm>
            <a:custGeom>
              <a:avLst/>
              <a:gdLst>
                <a:gd name="T0" fmla="*/ 81 w 384"/>
                <a:gd name="T1" fmla="*/ 21 h 61"/>
                <a:gd name="T2" fmla="*/ 81 w 384"/>
                <a:gd name="T3" fmla="*/ 0 h 61"/>
                <a:gd name="T4" fmla="*/ 30 w 384"/>
                <a:gd name="T5" fmla="*/ 0 h 61"/>
                <a:gd name="T6" fmla="*/ 0 w 384"/>
                <a:gd name="T7" fmla="*/ 31 h 61"/>
                <a:gd name="T8" fmla="*/ 30 w 384"/>
                <a:gd name="T9" fmla="*/ 61 h 61"/>
                <a:gd name="T10" fmla="*/ 354 w 384"/>
                <a:gd name="T11" fmla="*/ 61 h 61"/>
                <a:gd name="T12" fmla="*/ 384 w 384"/>
                <a:gd name="T13" fmla="*/ 31 h 61"/>
                <a:gd name="T14" fmla="*/ 354 w 384"/>
                <a:gd name="T15" fmla="*/ 0 h 61"/>
                <a:gd name="T16" fmla="*/ 303 w 384"/>
                <a:gd name="T17" fmla="*/ 0 h 61"/>
                <a:gd name="T18" fmla="*/ 303 w 384"/>
                <a:gd name="T19" fmla="*/ 21 h 61"/>
                <a:gd name="T20" fmla="*/ 81 w 384"/>
                <a:gd name="T21" fmla="*/ 2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4" h="61">
                  <a:moveTo>
                    <a:pt x="81" y="21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0" y="61"/>
                  </a:cubicBezTo>
                  <a:cubicBezTo>
                    <a:pt x="354" y="61"/>
                    <a:pt x="354" y="61"/>
                    <a:pt x="354" y="61"/>
                  </a:cubicBezTo>
                  <a:cubicBezTo>
                    <a:pt x="370" y="61"/>
                    <a:pt x="384" y="47"/>
                    <a:pt x="384" y="31"/>
                  </a:cubicBezTo>
                  <a:cubicBezTo>
                    <a:pt x="384" y="14"/>
                    <a:pt x="370" y="0"/>
                    <a:pt x="354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21"/>
                    <a:pt x="303" y="21"/>
                    <a:pt x="303" y="21"/>
                  </a:cubicBezTo>
                  <a:lnTo>
                    <a:pt x="81" y="21"/>
                  </a:ln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3" name="Freeform 920">
              <a:extLst>
                <a:ext uri="{FF2B5EF4-FFF2-40B4-BE49-F238E27FC236}">
                  <a16:creationId xmlns:a16="http://schemas.microsoft.com/office/drawing/2014/main" id="{1979DA04-AC4B-49C4-84B4-355B2498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5240" y="4907515"/>
              <a:ext cx="188479" cy="304358"/>
            </a:xfrm>
            <a:custGeom>
              <a:avLst/>
              <a:gdLst>
                <a:gd name="T0" fmla="*/ 182 w 182"/>
                <a:gd name="T1" fmla="*/ 91 h 295"/>
                <a:gd name="T2" fmla="*/ 91 w 182"/>
                <a:gd name="T3" fmla="*/ 0 h 295"/>
                <a:gd name="T4" fmla="*/ 2 w 182"/>
                <a:gd name="T5" fmla="*/ 76 h 295"/>
                <a:gd name="T6" fmla="*/ 39 w 182"/>
                <a:gd name="T7" fmla="*/ 76 h 295"/>
                <a:gd name="T8" fmla="*/ 53 w 182"/>
                <a:gd name="T9" fmla="*/ 52 h 295"/>
                <a:gd name="T10" fmla="*/ 91 w 182"/>
                <a:gd name="T11" fmla="*/ 36 h 295"/>
                <a:gd name="T12" fmla="*/ 130 w 182"/>
                <a:gd name="T13" fmla="*/ 52 h 295"/>
                <a:gd name="T14" fmla="*/ 146 w 182"/>
                <a:gd name="T15" fmla="*/ 91 h 295"/>
                <a:gd name="T16" fmla="*/ 146 w 182"/>
                <a:gd name="T17" fmla="*/ 112 h 295"/>
                <a:gd name="T18" fmla="*/ 0 w 182"/>
                <a:gd name="T19" fmla="*/ 112 h 295"/>
                <a:gd name="T20" fmla="*/ 0 w 182"/>
                <a:gd name="T21" fmla="*/ 295 h 295"/>
                <a:gd name="T22" fmla="*/ 182 w 182"/>
                <a:gd name="T23" fmla="*/ 295 h 295"/>
                <a:gd name="T24" fmla="*/ 182 w 182"/>
                <a:gd name="T25" fmla="*/ 124 h 295"/>
                <a:gd name="T26" fmla="*/ 182 w 182"/>
                <a:gd name="T27" fmla="*/ 9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2" h="295">
                  <a:moveTo>
                    <a:pt x="182" y="91"/>
                  </a:moveTo>
                  <a:cubicBezTo>
                    <a:pt x="182" y="41"/>
                    <a:pt x="141" y="0"/>
                    <a:pt x="91" y="0"/>
                  </a:cubicBezTo>
                  <a:cubicBezTo>
                    <a:pt x="47" y="0"/>
                    <a:pt x="9" y="33"/>
                    <a:pt x="2" y="76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42" y="67"/>
                    <a:pt x="46" y="59"/>
                    <a:pt x="53" y="52"/>
                  </a:cubicBezTo>
                  <a:cubicBezTo>
                    <a:pt x="63" y="42"/>
                    <a:pt x="77" y="36"/>
                    <a:pt x="91" y="36"/>
                  </a:cubicBezTo>
                  <a:cubicBezTo>
                    <a:pt x="106" y="36"/>
                    <a:pt x="119" y="42"/>
                    <a:pt x="130" y="52"/>
                  </a:cubicBezTo>
                  <a:cubicBezTo>
                    <a:pt x="140" y="62"/>
                    <a:pt x="146" y="76"/>
                    <a:pt x="146" y="91"/>
                  </a:cubicBezTo>
                  <a:cubicBezTo>
                    <a:pt x="146" y="93"/>
                    <a:pt x="146" y="102"/>
                    <a:pt x="146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82" y="295"/>
                    <a:pt x="182" y="295"/>
                    <a:pt x="182" y="295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2" y="108"/>
                    <a:pt x="182" y="94"/>
                    <a:pt x="182" y="91"/>
                  </a:cubicBezTo>
                  <a:close/>
                </a:path>
              </a:pathLst>
            </a:cu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14" name="Oval 921">
              <a:extLst>
                <a:ext uri="{FF2B5EF4-FFF2-40B4-BE49-F238E27FC236}">
                  <a16:creationId xmlns:a16="http://schemas.microsoft.com/office/drawing/2014/main" id="{9CCEF20A-796A-440C-9863-030497E1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6444" y="5093202"/>
              <a:ext cx="46072" cy="47469"/>
            </a:xfrm>
            <a:prstGeom prst="ellipse">
              <a:avLst/>
            </a:prstGeom>
            <a:solidFill>
              <a:srgbClr val="50E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algn="ctr" defTabSz="896386" fontAlgn="base"/>
              <a:endParaRPr lang="en-US" sz="1667" dirty="0">
                <a:solidFill>
                  <a:srgbClr val="505050"/>
                </a:solidFill>
                <a:latin typeface="Segoe UI"/>
              </a:endParaRPr>
            </a:p>
          </p:txBody>
        </p:sp>
      </p:grpSp>
      <p:pic>
        <p:nvPicPr>
          <p:cNvPr id="119" name="person3" descr="person">
            <a:extLst>
              <a:ext uri="{FF2B5EF4-FFF2-40B4-BE49-F238E27FC236}">
                <a16:creationId xmlns:a16="http://schemas.microsoft.com/office/drawing/2014/main" id="{9E20549F-95AC-44D0-B2B9-3D2247554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0636" y="8211129"/>
            <a:ext cx="249074" cy="249072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56F18A1A-F4D3-4982-BE38-871150C9F438}"/>
              </a:ext>
            </a:extLst>
          </p:cNvPr>
          <p:cNvSpPr txBox="1"/>
          <p:nvPr/>
        </p:nvSpPr>
        <p:spPr>
          <a:xfrm>
            <a:off x="3710311" y="6823352"/>
            <a:ext cx="38902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*”Live Video Stats: What Consumers Want” – Vimeo Livestream, 2017</a:t>
            </a:r>
          </a:p>
        </p:txBody>
      </p:sp>
    </p:spTree>
    <p:extLst>
      <p:ext uri="{BB962C8B-B14F-4D97-AF65-F5344CB8AC3E}">
        <p14:creationId xmlns:p14="http://schemas.microsoft.com/office/powerpoint/2010/main" val="136808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picture containing shape&#10;&#10;Description automatically generated">
            <a:extLst>
              <a:ext uri="{FF2B5EF4-FFF2-40B4-BE49-F238E27FC236}">
                <a16:creationId xmlns:a16="http://schemas.microsoft.com/office/drawing/2014/main" id="{B30160D4-613F-461E-97D9-981FC3EF9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4" b="3933"/>
          <a:stretch/>
        </p:blipFill>
        <p:spPr>
          <a:xfrm>
            <a:off x="6298557" y="8795307"/>
            <a:ext cx="1473843" cy="1263093"/>
          </a:xfrm>
          <a:prstGeom prst="rect">
            <a:avLst/>
          </a:prstGeom>
        </p:spPr>
      </p:pic>
      <p:sp>
        <p:nvSpPr>
          <p:cNvPr id="79" name="TextBox 9">
            <a:extLst>
              <a:ext uri="{FF2B5EF4-FFF2-40B4-BE49-F238E27FC236}">
                <a16:creationId xmlns:a16="http://schemas.microsoft.com/office/drawing/2014/main" id="{738BC428-A873-4944-98D3-296904448DA3}"/>
              </a:ext>
            </a:extLst>
          </p:cNvPr>
          <p:cNvSpPr txBox="1"/>
          <p:nvPr/>
        </p:nvSpPr>
        <p:spPr>
          <a:xfrm>
            <a:off x="2826835" y="9837693"/>
            <a:ext cx="35433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©Microsoft Corporation.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25D4C7-556A-48EF-975B-56293B4CF125}"/>
              </a:ext>
            </a:extLst>
          </p:cNvPr>
          <p:cNvGrpSpPr/>
          <p:nvPr/>
        </p:nvGrpSpPr>
        <p:grpSpPr>
          <a:xfrm>
            <a:off x="244778" y="8803455"/>
            <a:ext cx="7221156" cy="422330"/>
            <a:chOff x="244777" y="8826853"/>
            <a:chExt cx="7221156" cy="4223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3003E3-04A1-4AF5-ABE6-47D4A9C97705}"/>
                </a:ext>
              </a:extLst>
            </p:cNvPr>
            <p:cNvSpPr/>
            <p:nvPr/>
          </p:nvSpPr>
          <p:spPr>
            <a:xfrm>
              <a:off x="244778" y="9064517"/>
              <a:ext cx="7221155" cy="184666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200" dirty="0">
                  <a:solidFill>
                    <a:schemeClr val="tx1"/>
                  </a:solidFill>
                  <a:cs typeface="Segoe UI" panose="020B0502040204020203" pitchFamily="34" charset="0"/>
                </a:rPr>
                <a:t>Contact your Microsoft specialist for a demo and to discuss prerequisites, next steps, and your questions.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9106A8-6B84-47E2-A3D8-E3E11E1A2B71}"/>
                </a:ext>
              </a:extLst>
            </p:cNvPr>
            <p:cNvSpPr/>
            <p:nvPr/>
          </p:nvSpPr>
          <p:spPr>
            <a:xfrm>
              <a:off x="244777" y="8826853"/>
              <a:ext cx="1921885" cy="215444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2" indent="-91440">
                <a:spcBef>
                  <a:spcPts val="0"/>
                </a:spcBef>
                <a:spcAft>
                  <a:spcPts val="300"/>
                </a:spcAft>
              </a:pPr>
              <a:r>
                <a:rPr lang="en-US" sz="1400" dirty="0">
                  <a:solidFill>
                    <a:srgbClr val="0078D4"/>
                  </a:solidFill>
                  <a:latin typeface="+mj-lt"/>
                </a:rPr>
                <a:t>Get started today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FCE554-94D9-417C-BC85-903C9324DDA1}"/>
              </a:ext>
            </a:extLst>
          </p:cNvPr>
          <p:cNvGrpSpPr/>
          <p:nvPr/>
        </p:nvGrpSpPr>
        <p:grpSpPr>
          <a:xfrm>
            <a:off x="244778" y="6023535"/>
            <a:ext cx="7221155" cy="439267"/>
            <a:chOff x="244778" y="5899238"/>
            <a:chExt cx="7221155" cy="43926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7D348F-59C8-46A9-8732-81C172751567}"/>
                </a:ext>
              </a:extLst>
            </p:cNvPr>
            <p:cNvSpPr/>
            <p:nvPr/>
          </p:nvSpPr>
          <p:spPr>
            <a:xfrm>
              <a:off x="244778" y="5899238"/>
              <a:ext cx="7166781" cy="215444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2" indent="-91440">
                <a:spcBef>
                  <a:spcPts val="0"/>
                </a:spcBef>
                <a:spcAft>
                  <a:spcPts val="300"/>
                </a:spcAft>
              </a:pPr>
              <a:r>
                <a:rPr lang="en-US" sz="1400" dirty="0">
                  <a:solidFill>
                    <a:srgbClr val="0078D4"/>
                  </a:solidFill>
                  <a:latin typeface="+mj-lt"/>
                </a:rPr>
                <a:t>Test the Live Events Solution Accelerator in a matter of weeks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A3B666-16A9-4E95-8918-DC47E045E228}"/>
                </a:ext>
              </a:extLst>
            </p:cNvPr>
            <p:cNvSpPr/>
            <p:nvPr/>
          </p:nvSpPr>
          <p:spPr>
            <a:xfrm>
              <a:off x="244778" y="6153839"/>
              <a:ext cx="7221155" cy="184666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>
                <a:spcBef>
                  <a:spcPts val="800"/>
                </a:spcBef>
                <a:spcAft>
                  <a:spcPts val="800"/>
                </a:spcAft>
              </a:pPr>
              <a:r>
                <a:rPr lang="en-US" sz="1200" dirty="0">
                  <a:solidFill>
                    <a:schemeClr val="tx1"/>
                  </a:solidFill>
                  <a:cs typeface="Segoe UI" panose="020B0502040204020203" pitchFamily="34" charset="0"/>
                </a:rPr>
                <a:t>Microsoft experts and partners will help you achieve proof of concept with an upcoming event. 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DB7D8CC-39DD-4822-BAA2-ECB07E28F1E2}"/>
              </a:ext>
            </a:extLst>
          </p:cNvPr>
          <p:cNvSpPr txBox="1">
            <a:spLocks/>
          </p:cNvSpPr>
          <p:nvPr/>
        </p:nvSpPr>
        <p:spPr>
          <a:xfrm>
            <a:off x="244775" y="3380740"/>
            <a:ext cx="7315200" cy="2473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74320" tIns="91440" rIns="274320" bIns="45720">
            <a:noAutofit/>
          </a:bodyPr>
          <a:lstStyle/>
          <a:p>
            <a:pPr>
              <a:spcBef>
                <a:spcPts val="1200"/>
              </a:spcBef>
            </a:pPr>
            <a:endParaRPr 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7A61A17-47B1-42BE-BADC-02FDC52416E2}"/>
              </a:ext>
            </a:extLst>
          </p:cNvPr>
          <p:cNvSpPr txBox="1"/>
          <p:nvPr/>
        </p:nvSpPr>
        <p:spPr>
          <a:xfrm>
            <a:off x="244778" y="3852934"/>
            <a:ext cx="7365417" cy="691408"/>
          </a:xfrm>
          <a:prstGeom prst="rect">
            <a:avLst/>
          </a:prstGeom>
          <a:noFill/>
        </p:spPr>
        <p:txBody>
          <a:bodyPr wrap="square" lIns="9144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The solution is built with proven technology from Microsoft partners </a:t>
            </a:r>
            <a:r>
              <a:rPr lang="en-US" sz="1200" dirty="0">
                <a:latin typeface="+mj-lt"/>
              </a:rPr>
              <a:t>MediaKind, Evertz Microsystems, and Lumen. </a:t>
            </a:r>
            <a:r>
              <a:rPr lang="en-US" sz="1200" dirty="0"/>
              <a:t>These tools are brought together in the cloud to help you manage the entire live stream process from raw feed ingestion to endpoint delivery.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92C19-5EBB-4F4D-9E03-53499CE49596}"/>
              </a:ext>
            </a:extLst>
          </p:cNvPr>
          <p:cNvGrpSpPr/>
          <p:nvPr/>
        </p:nvGrpSpPr>
        <p:grpSpPr>
          <a:xfrm>
            <a:off x="412082" y="4672526"/>
            <a:ext cx="6976023" cy="274320"/>
            <a:chOff x="337940" y="4649898"/>
            <a:chExt cx="6976023" cy="274320"/>
          </a:xfrm>
        </p:grpSpPr>
        <p:sp>
          <p:nvSpPr>
            <p:cNvPr id="186" name="Arrow: Pentagon 185">
              <a:extLst>
                <a:ext uri="{FF2B5EF4-FFF2-40B4-BE49-F238E27FC236}">
                  <a16:creationId xmlns:a16="http://schemas.microsoft.com/office/drawing/2014/main" id="{3A7FF060-5EBE-4935-946C-2327D02A7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40" y="4649898"/>
              <a:ext cx="1737360" cy="274320"/>
            </a:xfrm>
            <a:prstGeom prst="homePlate">
              <a:avLst>
                <a:gd name="adj" fmla="val 31401"/>
              </a:avLst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7" name="Arrow: Chevron 186">
              <a:extLst>
                <a:ext uri="{FF2B5EF4-FFF2-40B4-BE49-F238E27FC236}">
                  <a16:creationId xmlns:a16="http://schemas.microsoft.com/office/drawing/2014/main" id="{5537B17C-E202-49E0-B514-77DAA860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161" y="4649898"/>
              <a:ext cx="1737360" cy="274320"/>
            </a:xfrm>
            <a:prstGeom prst="chevron">
              <a:avLst>
                <a:gd name="adj" fmla="val 31277"/>
              </a:avLst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8" name="Arrow: Chevron 187">
              <a:extLst>
                <a:ext uri="{FF2B5EF4-FFF2-40B4-BE49-F238E27FC236}">
                  <a16:creationId xmlns:a16="http://schemas.microsoft.com/office/drawing/2014/main" id="{42203B61-A872-4E8B-9008-89DD44D89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382" y="4649898"/>
              <a:ext cx="1737360" cy="274320"/>
            </a:xfrm>
            <a:prstGeom prst="chevron">
              <a:avLst>
                <a:gd name="adj" fmla="val 31277"/>
              </a:avLst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9" name="Arrow: Chevron 188">
              <a:extLst>
                <a:ext uri="{FF2B5EF4-FFF2-40B4-BE49-F238E27FC236}">
                  <a16:creationId xmlns:a16="http://schemas.microsoft.com/office/drawing/2014/main" id="{FA84344A-9CDE-477B-94D9-E54AAE1E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603" y="4649898"/>
              <a:ext cx="1737360" cy="274320"/>
            </a:xfrm>
            <a:prstGeom prst="chevron">
              <a:avLst>
                <a:gd name="adj" fmla="val 31277"/>
              </a:avLst>
            </a:prstGeom>
            <a:solidFill>
              <a:srgbClr val="0078D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6EFBEE4-EF85-492F-9E73-0313ED829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682" y="4674952"/>
              <a:ext cx="431207" cy="184666"/>
            </a:xfrm>
            <a:prstGeom prst="rect">
              <a:avLst/>
            </a:prstGeom>
            <a:noFill/>
            <a:ln w="2502" cap="flat">
              <a:noFill/>
              <a:prstDash val="solid"/>
              <a:miter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marR="0" lvl="0" algn="ctr" defTabSz="914367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Ingest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4B96C17B-B00B-4C7A-8136-6E865F50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490" y="4674952"/>
              <a:ext cx="574132" cy="184666"/>
            </a:xfrm>
            <a:prstGeom prst="rect">
              <a:avLst/>
            </a:prstGeom>
            <a:noFill/>
            <a:ln w="2502" cap="flat">
              <a:noFill/>
              <a:prstDash val="solid"/>
              <a:miter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marR="0" lvl="0" algn="ctr" defTabSz="914367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Produce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67DD47A0-B8E1-47AB-B1A7-7F5401D91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349" y="4674952"/>
              <a:ext cx="537327" cy="184666"/>
            </a:xfrm>
            <a:prstGeom prst="rect">
              <a:avLst/>
            </a:prstGeom>
            <a:noFill/>
            <a:ln w="2502" cap="flat">
              <a:noFill/>
              <a:prstDash val="solid"/>
              <a:miter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marR="0" lvl="0" defTabSz="914367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Prepare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6835E24-B0DE-499F-BB6A-A45E1DC56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187" y="4674952"/>
              <a:ext cx="689997" cy="184666"/>
            </a:xfrm>
            <a:prstGeom prst="rect">
              <a:avLst/>
            </a:prstGeom>
            <a:noFill/>
            <a:ln w="2502" cap="flat">
              <a:noFill/>
              <a:prstDash val="solid"/>
              <a:miter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marR="0" lvl="0" defTabSz="914367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Distribute</a:t>
              </a:r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8D85BCBF-EF3D-4182-B58A-C9DEC5E4696C}"/>
              </a:ext>
            </a:extLst>
          </p:cNvPr>
          <p:cNvSpPr txBox="1"/>
          <p:nvPr/>
        </p:nvSpPr>
        <p:spPr>
          <a:xfrm>
            <a:off x="244777" y="5048985"/>
            <a:ext cx="7255815" cy="691408"/>
          </a:xfrm>
          <a:prstGeom prst="rect">
            <a:avLst/>
          </a:prstGeom>
          <a:noFill/>
        </p:spPr>
        <p:txBody>
          <a:bodyPr wrap="square" lIns="91440">
            <a:spAutoFit/>
          </a:bodyPr>
          <a:lstStyle/>
          <a:p>
            <a:pPr>
              <a:lnSpc>
                <a:spcPts val="1600"/>
              </a:lnSpc>
            </a:pPr>
            <a:r>
              <a:rPr lang="en-US" sz="1200" dirty="0"/>
              <a:t>The solution also integrates seamlessly with your existing platforms and players. For example, if you already have the infrastructure for signal capture, a subscription management system, or a universal data platform, the solution can integrate with any or all of these to work within your environment.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58CBE1-6359-4BEC-BE1C-765B45F53991}"/>
              </a:ext>
            </a:extLst>
          </p:cNvPr>
          <p:cNvSpPr/>
          <p:nvPr/>
        </p:nvSpPr>
        <p:spPr>
          <a:xfrm>
            <a:off x="244778" y="3349865"/>
            <a:ext cx="7315200" cy="43891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Leverage our partners and integrate with your existing solution providers and players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BC2C8EB-CB7C-4B55-9ABB-44645B32A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697116"/>
            <a:ext cx="1281987" cy="1828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D6B14AB-6165-409D-BDC1-57D4C6C2B785}"/>
              </a:ext>
            </a:extLst>
          </p:cNvPr>
          <p:cNvSpPr>
            <a:spLocks/>
          </p:cNvSpPr>
          <p:nvPr/>
        </p:nvSpPr>
        <p:spPr>
          <a:xfrm>
            <a:off x="244778" y="7060483"/>
            <a:ext cx="2377440" cy="1188720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45720" bIns="91440" rtlCol="0" anchor="t">
            <a:no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</a:rPr>
              <a:t>Define event details including location, offsite requirements, connectivity, technical resources, endpoints, and the detailed event plan. </a:t>
            </a:r>
            <a:endParaRPr lang="en-US" sz="12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EF459E-1AE8-4A7A-998D-6550B680C0DF}"/>
              </a:ext>
            </a:extLst>
          </p:cNvPr>
          <p:cNvSpPr>
            <a:spLocks/>
          </p:cNvSpPr>
          <p:nvPr/>
        </p:nvSpPr>
        <p:spPr>
          <a:xfrm>
            <a:off x="2670250" y="7070533"/>
            <a:ext cx="2377439" cy="1188720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45720" bIns="91440" rtlCol="0" anchor="t">
            <a:no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  <a:cs typeface="Segoe UI"/>
              </a:rPr>
              <a:t>Connect event location to Azure, prepare delivery endpoints, deploy additional integrations and solutions, upload supporting media, and train the team.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334742-4294-4EA1-B7B3-ACD66E0EC351}"/>
              </a:ext>
            </a:extLst>
          </p:cNvPr>
          <p:cNvSpPr>
            <a:spLocks/>
          </p:cNvSpPr>
          <p:nvPr/>
        </p:nvSpPr>
        <p:spPr>
          <a:xfrm>
            <a:off x="5095722" y="7060481"/>
            <a:ext cx="2377440" cy="1188720"/>
          </a:xfrm>
          <a:prstGeom prst="rect">
            <a:avLst/>
          </a:prstGeom>
          <a:solidFill>
            <a:srgbClr val="F2F2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45720" bIns="91440" rtlCol="0" anchor="t">
            <a:no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  <a:spcAft>
                <a:spcPts val="400"/>
              </a:spcAft>
            </a:pPr>
            <a:r>
              <a:rPr lang="en-US" sz="1200" dirty="0">
                <a:solidFill>
                  <a:schemeClr val="tx1"/>
                </a:solidFill>
                <a:cs typeface="Segoe UI"/>
              </a:rPr>
              <a:t>Run pre-event testing and monitor the live event.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2C7EAF-689E-4A52-9B15-0F59DE696EE5}"/>
              </a:ext>
            </a:extLst>
          </p:cNvPr>
          <p:cNvGrpSpPr/>
          <p:nvPr/>
        </p:nvGrpSpPr>
        <p:grpSpPr>
          <a:xfrm>
            <a:off x="249368" y="6622113"/>
            <a:ext cx="2508187" cy="438912"/>
            <a:chOff x="249368" y="6622113"/>
            <a:chExt cx="2523744" cy="438912"/>
          </a:xfrm>
        </p:grpSpPr>
        <p:sp>
          <p:nvSpPr>
            <p:cNvPr id="49" name="Arrow: Pentagon 48">
              <a:extLst>
                <a:ext uri="{FF2B5EF4-FFF2-40B4-BE49-F238E27FC236}">
                  <a16:creationId xmlns:a16="http://schemas.microsoft.com/office/drawing/2014/main" id="{5B6D4D55-A797-4DF5-B2B1-BA81064AF496}"/>
                </a:ext>
              </a:extLst>
            </p:cNvPr>
            <p:cNvSpPr>
              <a:spLocks/>
            </p:cNvSpPr>
            <p:nvPr/>
          </p:nvSpPr>
          <p:spPr>
            <a:xfrm>
              <a:off x="249368" y="6622113"/>
              <a:ext cx="2523744" cy="438912"/>
            </a:xfrm>
            <a:prstGeom prst="homePlate">
              <a:avLst>
                <a:gd name="adj" fmla="val 29774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pPr>
                <a:lnSpc>
                  <a:spcPts val="16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Plan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2BF8DC-6BCE-458D-A59E-2356B2E2DAD2}"/>
                </a:ext>
              </a:extLst>
            </p:cNvPr>
            <p:cNvGrpSpPr/>
            <p:nvPr/>
          </p:nvGrpSpPr>
          <p:grpSpPr>
            <a:xfrm>
              <a:off x="2220639" y="6667548"/>
              <a:ext cx="432223" cy="353002"/>
              <a:chOff x="2264569" y="5741698"/>
              <a:chExt cx="438055" cy="353002"/>
            </a:xfrm>
          </p:grpSpPr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A8A33FD2-EEA5-424A-8399-9D0EF2608E6E}"/>
                  </a:ext>
                </a:extLst>
              </p:cNvPr>
              <p:cNvSpPr/>
              <p:nvPr/>
            </p:nvSpPr>
            <p:spPr>
              <a:xfrm>
                <a:off x="2264569" y="5741698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>
                  <a:lnSpc>
                    <a:spcPts val="1600"/>
                  </a:lnSpc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54" name="occupant experience" descr="occupant experience, accelerate">
                <a:extLst>
                  <a:ext uri="{FF2B5EF4-FFF2-40B4-BE49-F238E27FC236}">
                    <a16:creationId xmlns:a16="http://schemas.microsoft.com/office/drawing/2014/main" id="{254162EB-C936-4A32-BD49-BE32F97BB611}"/>
                  </a:ext>
                </a:extLst>
              </p:cNvPr>
              <p:cNvGrpSpPr/>
              <p:nvPr/>
            </p:nvGrpSpPr>
            <p:grpSpPr>
              <a:xfrm>
                <a:off x="2377413" y="5812015"/>
                <a:ext cx="212366" cy="217129"/>
                <a:chOff x="2573395" y="2970374"/>
                <a:chExt cx="377930" cy="384924"/>
              </a:xfrm>
            </p:grpSpPr>
            <p:sp>
              <p:nvSpPr>
                <p:cNvPr id="55" name="Oval 229">
                  <a:extLst>
                    <a:ext uri="{FF2B5EF4-FFF2-40B4-BE49-F238E27FC236}">
                      <a16:creationId xmlns:a16="http://schemas.microsoft.com/office/drawing/2014/main" id="{168BCFE0-E98B-4B96-A6F2-C42EB7B19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316" y="2970374"/>
                  <a:ext cx="79641" cy="79641"/>
                </a:xfrm>
                <a:prstGeom prst="ellipse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56" name="Oval 230">
                  <a:extLst>
                    <a:ext uri="{FF2B5EF4-FFF2-40B4-BE49-F238E27FC236}">
                      <a16:creationId xmlns:a16="http://schemas.microsoft.com/office/drawing/2014/main" id="{14FD5997-3BB7-4360-A40D-D654ACF968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1909" y="3103590"/>
                  <a:ext cx="59368" cy="59367"/>
                </a:xfrm>
                <a:prstGeom prst="ellipse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231">
                  <a:extLst>
                    <a:ext uri="{FF2B5EF4-FFF2-40B4-BE49-F238E27FC236}">
                      <a16:creationId xmlns:a16="http://schemas.microsoft.com/office/drawing/2014/main" id="{2DAA733D-6EEA-4763-B993-F174EA356D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131" y="3233910"/>
                  <a:ext cx="30409" cy="28960"/>
                </a:xfrm>
                <a:prstGeom prst="ellipse">
                  <a:avLst/>
                </a:prstGeom>
                <a:solidFill>
                  <a:srgbClr val="8FC5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232">
                  <a:extLst>
                    <a:ext uri="{FF2B5EF4-FFF2-40B4-BE49-F238E27FC236}">
                      <a16:creationId xmlns:a16="http://schemas.microsoft.com/office/drawing/2014/main" id="{070F19B4-9F08-4B2C-ABA5-E130A1DFB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468" y="3190469"/>
                  <a:ext cx="40544" cy="39095"/>
                </a:xfrm>
                <a:prstGeom prst="ellipse">
                  <a:avLst/>
                </a:prstGeom>
                <a:solidFill>
                  <a:srgbClr val="479FD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59" name="Oval 233">
                  <a:extLst>
                    <a:ext uri="{FF2B5EF4-FFF2-40B4-BE49-F238E27FC236}">
                      <a16:creationId xmlns:a16="http://schemas.microsoft.com/office/drawing/2014/main" id="{9963F2B2-503E-4C9D-9095-48B6A3C5C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0139" y="3264318"/>
                  <a:ext cx="20273" cy="18823"/>
                </a:xfrm>
                <a:prstGeom prst="ellipse">
                  <a:avLst/>
                </a:prstGeom>
                <a:solidFill>
                  <a:srgbClr val="BDDC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0" name="Oval 234">
                  <a:extLst>
                    <a:ext uri="{FF2B5EF4-FFF2-40B4-BE49-F238E27FC236}">
                      <a16:creationId xmlns:a16="http://schemas.microsoft.com/office/drawing/2014/main" id="{4FB8D635-5CF3-4E71-BE4F-299D29C26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5251" y="3274453"/>
                  <a:ext cx="20273" cy="20272"/>
                </a:xfrm>
                <a:prstGeom prst="ellipse">
                  <a:avLst/>
                </a:prstGeom>
                <a:solidFill>
                  <a:srgbClr val="D4E8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235">
                  <a:extLst>
                    <a:ext uri="{FF2B5EF4-FFF2-40B4-BE49-F238E27FC236}">
                      <a16:creationId xmlns:a16="http://schemas.microsoft.com/office/drawing/2014/main" id="{89C12898-E838-4D7D-BBC1-5F4EEE5A7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3395" y="2978818"/>
                  <a:ext cx="377930" cy="376480"/>
                </a:xfrm>
                <a:custGeom>
                  <a:avLst/>
                  <a:gdLst>
                    <a:gd name="T0" fmla="*/ 505 w 565"/>
                    <a:gd name="T1" fmla="*/ 0 h 564"/>
                    <a:gd name="T2" fmla="*/ 0 w 565"/>
                    <a:gd name="T3" fmla="*/ 505 h 564"/>
                    <a:gd name="T4" fmla="*/ 0 w 565"/>
                    <a:gd name="T5" fmla="*/ 564 h 564"/>
                    <a:gd name="T6" fmla="*/ 565 w 565"/>
                    <a:gd name="T7" fmla="*/ 564 h 564"/>
                    <a:gd name="T8" fmla="*/ 565 w 565"/>
                    <a:gd name="T9" fmla="*/ 0 h 564"/>
                    <a:gd name="T10" fmla="*/ 505 w 565"/>
                    <a:gd name="T11" fmla="*/ 0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5" h="564">
                      <a:moveTo>
                        <a:pt x="505" y="0"/>
                      </a:moveTo>
                      <a:cubicBezTo>
                        <a:pt x="505" y="279"/>
                        <a:pt x="279" y="505"/>
                        <a:pt x="0" y="505"/>
                      </a:cubicBezTo>
                      <a:cubicBezTo>
                        <a:pt x="0" y="564"/>
                        <a:pt x="0" y="564"/>
                        <a:pt x="0" y="564"/>
                      </a:cubicBezTo>
                      <a:cubicBezTo>
                        <a:pt x="565" y="564"/>
                        <a:pt x="565" y="564"/>
                        <a:pt x="565" y="564"/>
                      </a:cubicBezTo>
                      <a:cubicBezTo>
                        <a:pt x="565" y="0"/>
                        <a:pt x="565" y="0"/>
                        <a:pt x="565" y="0"/>
                      </a:cubicBez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572EEE-9782-4001-BD86-F675CD123B04}"/>
              </a:ext>
            </a:extLst>
          </p:cNvPr>
          <p:cNvGrpSpPr/>
          <p:nvPr/>
        </p:nvGrpSpPr>
        <p:grpSpPr>
          <a:xfrm>
            <a:off x="2673642" y="6622113"/>
            <a:ext cx="2512279" cy="438912"/>
            <a:chOff x="2690974" y="5696263"/>
            <a:chExt cx="2557797" cy="438912"/>
          </a:xfrm>
        </p:grpSpPr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9BEB56EE-4B35-4E68-956E-DD4393BA7044}"/>
                </a:ext>
              </a:extLst>
            </p:cNvPr>
            <p:cNvSpPr>
              <a:spLocks/>
            </p:cNvSpPr>
            <p:nvPr/>
          </p:nvSpPr>
          <p:spPr>
            <a:xfrm>
              <a:off x="2690974" y="5696263"/>
              <a:ext cx="2557797" cy="438912"/>
            </a:xfrm>
            <a:prstGeom prst="chevron">
              <a:avLst>
                <a:gd name="adj" fmla="val 30000"/>
              </a:avLst>
            </a:prstGeom>
            <a:solidFill>
              <a:srgbClr val="0078D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0" bIns="45720" rtlCol="0" anchor="ctr"/>
            <a:lstStyle/>
            <a:p>
              <a:pPr>
                <a:lnSpc>
                  <a:spcPts val="16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Prepare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DA1CB7-D82A-4636-A89C-C9690EBE12BC}"/>
                </a:ext>
              </a:extLst>
            </p:cNvPr>
            <p:cNvGrpSpPr/>
            <p:nvPr/>
          </p:nvGrpSpPr>
          <p:grpSpPr>
            <a:xfrm>
              <a:off x="4687729" y="5741694"/>
              <a:ext cx="438055" cy="353002"/>
              <a:chOff x="4687729" y="5741694"/>
              <a:chExt cx="438055" cy="353002"/>
            </a:xfrm>
          </p:grpSpPr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id="{A98BF060-8754-495B-9CEA-AF39B73C281E}"/>
                  </a:ext>
                </a:extLst>
              </p:cNvPr>
              <p:cNvSpPr/>
              <p:nvPr/>
            </p:nvSpPr>
            <p:spPr>
              <a:xfrm>
                <a:off x="4687729" y="5741694"/>
                <a:ext cx="438055" cy="353002"/>
              </a:xfrm>
              <a:prstGeom prst="hexagon">
                <a:avLst>
                  <a:gd name="adj" fmla="val 27698"/>
                  <a:gd name="vf" fmla="val 11547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 algn="l">
                  <a:lnSpc>
                    <a:spcPts val="1600"/>
                  </a:lnSpc>
                </a:pPr>
                <a:endParaRPr lang="en-US" dirty="0">
                  <a:latin typeface="+mj-lt"/>
                </a:endParaRPr>
              </a:p>
            </p:txBody>
          </p:sp>
          <p:grpSp>
            <p:nvGrpSpPr>
              <p:cNvPr id="64" name="scale up" descr="scale up, scale down">
                <a:extLst>
                  <a:ext uri="{FF2B5EF4-FFF2-40B4-BE49-F238E27FC236}">
                    <a16:creationId xmlns:a16="http://schemas.microsoft.com/office/drawing/2014/main" id="{3BB5BDC4-5816-4271-A24B-EFC521D90649}"/>
                  </a:ext>
                </a:extLst>
              </p:cNvPr>
              <p:cNvGrpSpPr/>
              <p:nvPr/>
            </p:nvGrpSpPr>
            <p:grpSpPr>
              <a:xfrm>
                <a:off x="4797977" y="5809419"/>
                <a:ext cx="217559" cy="217560"/>
                <a:chOff x="9135752" y="2952904"/>
                <a:chExt cx="404488" cy="403071"/>
              </a:xfrm>
            </p:grpSpPr>
            <p:sp>
              <p:nvSpPr>
                <p:cNvPr id="65" name="Rectangle 997">
                  <a:extLst>
                    <a:ext uri="{FF2B5EF4-FFF2-40B4-BE49-F238E27FC236}">
                      <a16:creationId xmlns:a16="http://schemas.microsoft.com/office/drawing/2014/main" id="{68066514-108B-4F2A-87C9-10001941C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229661"/>
                  <a:ext cx="404488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6" name="Rectangle 998">
                  <a:extLst>
                    <a:ext uri="{FF2B5EF4-FFF2-40B4-BE49-F238E27FC236}">
                      <a16:creationId xmlns:a16="http://schemas.microsoft.com/office/drawing/2014/main" id="{14399467-6D0B-460A-B5BF-098FA2D85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39" y="3208373"/>
                  <a:ext cx="85155" cy="62447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7" name="Rectangle 999">
                  <a:extLst>
                    <a:ext uri="{FF2B5EF4-FFF2-40B4-BE49-F238E27FC236}">
                      <a16:creationId xmlns:a16="http://schemas.microsoft.com/office/drawing/2014/main" id="{6330DAC2-4BD5-4C6F-A837-624C883D8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3" y="3303444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1000">
                  <a:extLst>
                    <a:ext uri="{FF2B5EF4-FFF2-40B4-BE49-F238E27FC236}">
                      <a16:creationId xmlns:a16="http://schemas.microsoft.com/office/drawing/2014/main" id="{FA0B0381-9C60-4097-968D-E89F705D8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87727" y="3270820"/>
                  <a:ext cx="19870" cy="8515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1001">
                  <a:extLst>
                    <a:ext uri="{FF2B5EF4-FFF2-40B4-BE49-F238E27FC236}">
                      <a16:creationId xmlns:a16="http://schemas.microsoft.com/office/drawing/2014/main" id="{F1F89CF4-AD11-4C7A-9390-2CED35326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303461"/>
                  <a:ext cx="85155" cy="198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002">
                  <a:extLst>
                    <a:ext uri="{FF2B5EF4-FFF2-40B4-BE49-F238E27FC236}">
                      <a16:creationId xmlns:a16="http://schemas.microsoft.com/office/drawing/2014/main" id="{0AC67A64-6B3C-44CB-92E5-F83332F8B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5752" y="3101925"/>
                  <a:ext cx="85155" cy="62447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1003">
                  <a:extLst>
                    <a:ext uri="{FF2B5EF4-FFF2-40B4-BE49-F238E27FC236}">
                      <a16:creationId xmlns:a16="http://schemas.microsoft.com/office/drawing/2014/main" id="{0CF5B5AA-472E-4218-AEB4-CB894B0C2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42196" y="3059349"/>
                  <a:ext cx="85155" cy="105025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72" name="Rectangle 1004">
                  <a:extLst>
                    <a:ext uri="{FF2B5EF4-FFF2-40B4-BE49-F238E27FC236}">
                      <a16:creationId xmlns:a16="http://schemas.microsoft.com/office/drawing/2014/main" id="{BC4B7BF6-F050-4A86-A68B-8B7336A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48639" y="3016770"/>
                  <a:ext cx="85155" cy="147602"/>
                </a:xfrm>
                <a:prstGeom prst="rect">
                  <a:avLst/>
                </a:prstGeom>
                <a:solidFill>
                  <a:srgbClr val="50E6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1005">
                  <a:extLst>
                    <a:ext uri="{FF2B5EF4-FFF2-40B4-BE49-F238E27FC236}">
                      <a16:creationId xmlns:a16="http://schemas.microsoft.com/office/drawing/2014/main" id="{858EAE99-8CF5-4494-A0F5-C7B4C90767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55083" y="2952904"/>
                  <a:ext cx="85155" cy="211470"/>
                </a:xfrm>
                <a:prstGeom prst="rect">
                  <a:avLst/>
                </a:prstGeom>
                <a:solidFill>
                  <a:srgbClr val="0078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42" tIns="44821" rIns="89642" bIns="44821" numCol="1" anchor="t" anchorCtr="0" compatLnSpc="1">
                  <a:prstTxWarp prst="textNoShape">
                    <a:avLst/>
                  </a:prstTxWarp>
                </a:bodyPr>
                <a:lstStyle/>
                <a:p>
                  <a:pPr algn="ctr" defTabSz="896386" fontAlgn="base">
                    <a:lnSpc>
                      <a:spcPts val="1600"/>
                    </a:lnSpc>
                  </a:pPr>
                  <a:endParaRPr lang="en-US" sz="1400" dirty="0">
                    <a:solidFill>
                      <a:srgbClr val="505050"/>
                    </a:solidFill>
                    <a:latin typeface="Segoe UI"/>
                  </a:endParaRPr>
                </a:p>
              </p:txBody>
            </p:sp>
          </p:grpSp>
        </p:grpSp>
      </p:grp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F89E32D1-8098-4D2D-9B8B-221F018CF8B5}"/>
              </a:ext>
            </a:extLst>
          </p:cNvPr>
          <p:cNvSpPr>
            <a:spLocks/>
          </p:cNvSpPr>
          <p:nvPr/>
        </p:nvSpPr>
        <p:spPr>
          <a:xfrm>
            <a:off x="5097916" y="6622113"/>
            <a:ext cx="2512279" cy="438912"/>
          </a:xfrm>
          <a:prstGeom prst="chevron">
            <a:avLst>
              <a:gd name="adj" fmla="val 30000"/>
            </a:avLst>
          </a:prstGeom>
          <a:solidFill>
            <a:srgbClr val="0078D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>
              <a:lnSpc>
                <a:spcPts val="1600"/>
              </a:lnSpc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Deliver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1385A7-CEDE-4C90-95BF-0D17799D982C}"/>
              </a:ext>
            </a:extLst>
          </p:cNvPr>
          <p:cNvGrpSpPr/>
          <p:nvPr/>
        </p:nvGrpSpPr>
        <p:grpSpPr>
          <a:xfrm>
            <a:off x="7063229" y="6667544"/>
            <a:ext cx="432223" cy="353002"/>
            <a:chOff x="7107079" y="5794082"/>
            <a:chExt cx="438055" cy="35300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9A2BD318-F3F9-46DC-A9F3-8D21A12C3E05}"/>
                </a:ext>
              </a:extLst>
            </p:cNvPr>
            <p:cNvSpPr/>
            <p:nvPr/>
          </p:nvSpPr>
          <p:spPr>
            <a:xfrm>
              <a:off x="7107079" y="5794082"/>
              <a:ext cx="438055" cy="353002"/>
            </a:xfrm>
            <a:prstGeom prst="hexagon">
              <a:avLst>
                <a:gd name="adj" fmla="val 27698"/>
                <a:gd name="vf" fmla="val 1154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rtlCol="0" anchor="ctr"/>
            <a:lstStyle/>
            <a:p>
              <a:pPr algn="l">
                <a:lnSpc>
                  <a:spcPts val="1600"/>
                </a:lnSpc>
              </a:pPr>
              <a:endParaRPr lang="en-US" dirty="0">
                <a:latin typeface="+mj-lt"/>
              </a:endParaRPr>
            </a:p>
          </p:txBody>
        </p:sp>
        <p:grpSp>
          <p:nvGrpSpPr>
            <p:cNvPr id="81" name="gain insights" descr="gain insights">
              <a:extLst>
                <a:ext uri="{FF2B5EF4-FFF2-40B4-BE49-F238E27FC236}">
                  <a16:creationId xmlns:a16="http://schemas.microsoft.com/office/drawing/2014/main" id="{7251FB8F-AB17-4367-AD5B-1A91EAC745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22453" y="5866930"/>
              <a:ext cx="207306" cy="207306"/>
              <a:chOff x="5212" y="806"/>
              <a:chExt cx="239" cy="239"/>
            </a:xfrm>
          </p:grpSpPr>
          <p:sp>
            <p:nvSpPr>
              <p:cNvPr id="82" name="AutoShape 78">
                <a:extLst>
                  <a:ext uri="{FF2B5EF4-FFF2-40B4-BE49-F238E27FC236}">
                    <a16:creationId xmlns:a16="http://schemas.microsoft.com/office/drawing/2014/main" id="{BBC14F96-2FF7-4F79-89D8-48ECCD33162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212" y="806"/>
                <a:ext cx="239" cy="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89" name="Oval 80">
                <a:extLst>
                  <a:ext uri="{FF2B5EF4-FFF2-40B4-BE49-F238E27FC236}">
                    <a16:creationId xmlns:a16="http://schemas.microsoft.com/office/drawing/2014/main" id="{E93AD62E-E686-40BA-B4C6-66BEEA2DF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0" name="Oval 81">
                <a:extLst>
                  <a:ext uri="{FF2B5EF4-FFF2-40B4-BE49-F238E27FC236}">
                    <a16:creationId xmlns:a16="http://schemas.microsoft.com/office/drawing/2014/main" id="{03526498-98B7-40EA-B073-3206EE3FA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806"/>
                <a:ext cx="28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1" name="Oval 82">
                <a:extLst>
                  <a:ext uri="{FF2B5EF4-FFF2-40B4-BE49-F238E27FC236}">
                    <a16:creationId xmlns:a16="http://schemas.microsoft.com/office/drawing/2014/main" id="{282C0161-1713-4D18-9817-A4449A997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2" name="Oval 83">
                <a:extLst>
                  <a:ext uri="{FF2B5EF4-FFF2-40B4-BE49-F238E27FC236}">
                    <a16:creationId xmlns:a16="http://schemas.microsoft.com/office/drawing/2014/main" id="{B6E1C0C7-E26A-4549-8840-C280C876A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3" name="Oval 84">
                <a:extLst>
                  <a:ext uri="{FF2B5EF4-FFF2-40B4-BE49-F238E27FC236}">
                    <a16:creationId xmlns:a16="http://schemas.microsoft.com/office/drawing/2014/main" id="{0DA6996D-42EF-4AC4-9274-77E7082AD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4" name="Oval 85">
                <a:extLst>
                  <a:ext uri="{FF2B5EF4-FFF2-40B4-BE49-F238E27FC236}">
                    <a16:creationId xmlns:a16="http://schemas.microsoft.com/office/drawing/2014/main" id="{6B30D35A-A9FF-40B5-80AB-3BC02ED9A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0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5" name="Oval 86">
                <a:extLst>
                  <a:ext uri="{FF2B5EF4-FFF2-40B4-BE49-F238E27FC236}">
                    <a16:creationId xmlns:a16="http://schemas.microsoft.com/office/drawing/2014/main" id="{184FE9D3-BBF9-4BEE-B1F5-E8B306C84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6" name="Oval 87">
                <a:extLst>
                  <a:ext uri="{FF2B5EF4-FFF2-40B4-BE49-F238E27FC236}">
                    <a16:creationId xmlns:a16="http://schemas.microsoft.com/office/drawing/2014/main" id="{57B90025-B75A-4E16-A624-94A0C279C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4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7" name="Oval 88">
                <a:extLst>
                  <a:ext uri="{FF2B5EF4-FFF2-40B4-BE49-F238E27FC236}">
                    <a16:creationId xmlns:a16="http://schemas.microsoft.com/office/drawing/2014/main" id="{6689F76A-4C86-4138-9C4B-340F91A04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8" name="Oval 89">
                <a:extLst>
                  <a:ext uri="{FF2B5EF4-FFF2-40B4-BE49-F238E27FC236}">
                    <a16:creationId xmlns:a16="http://schemas.microsoft.com/office/drawing/2014/main" id="{1E532A21-7562-4B1F-ACB9-747BBE0D6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99" name="Oval 90">
                <a:extLst>
                  <a:ext uri="{FF2B5EF4-FFF2-40B4-BE49-F238E27FC236}">
                    <a16:creationId xmlns:a16="http://schemas.microsoft.com/office/drawing/2014/main" id="{0F25217D-CF98-4B1F-B859-CA3B1B00B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0" name="Oval 91">
                <a:extLst>
                  <a:ext uri="{FF2B5EF4-FFF2-40B4-BE49-F238E27FC236}">
                    <a16:creationId xmlns:a16="http://schemas.microsoft.com/office/drawing/2014/main" id="{54930302-CF9F-418C-B266-4B1C0AE93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1" y="886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1" name="Oval 92">
                <a:extLst>
                  <a:ext uri="{FF2B5EF4-FFF2-40B4-BE49-F238E27FC236}">
                    <a16:creationId xmlns:a16="http://schemas.microsoft.com/office/drawing/2014/main" id="{1DD5B5FA-150B-4AAF-A678-6D05233B1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2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2" name="Oval 93">
                <a:extLst>
                  <a:ext uri="{FF2B5EF4-FFF2-40B4-BE49-F238E27FC236}">
                    <a16:creationId xmlns:a16="http://schemas.microsoft.com/office/drawing/2014/main" id="{3533EAA4-FD47-4227-8FD9-BA470262D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92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3" name="Oval 94">
                <a:extLst>
                  <a:ext uri="{FF2B5EF4-FFF2-40B4-BE49-F238E27FC236}">
                    <a16:creationId xmlns:a16="http://schemas.microsoft.com/office/drawing/2014/main" id="{1E32F158-9658-4E53-A3C1-E0954B589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964"/>
                <a:ext cx="27" cy="28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4" name="Oval 95">
                <a:extLst>
                  <a:ext uri="{FF2B5EF4-FFF2-40B4-BE49-F238E27FC236}">
                    <a16:creationId xmlns:a16="http://schemas.microsoft.com/office/drawing/2014/main" id="{1DD6B1C0-2619-40E3-93D2-A70E1C3B4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005"/>
                <a:ext cx="27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5" name="Oval 96">
                <a:extLst>
                  <a:ext uri="{FF2B5EF4-FFF2-40B4-BE49-F238E27FC236}">
                    <a16:creationId xmlns:a16="http://schemas.microsoft.com/office/drawing/2014/main" id="{9CFC40AD-2F30-44B8-BD46-69D750AFF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6" name="Oval 97">
                <a:extLst>
                  <a:ext uri="{FF2B5EF4-FFF2-40B4-BE49-F238E27FC236}">
                    <a16:creationId xmlns:a16="http://schemas.microsoft.com/office/drawing/2014/main" id="{9598D2DC-1728-427B-9399-AB0CE5222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2" y="1005"/>
                <a:ext cx="26" cy="26"/>
              </a:xfrm>
              <a:prstGeom prst="ellipse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7" name="Freeform 98">
                <a:extLst>
                  <a:ext uri="{FF2B5EF4-FFF2-40B4-BE49-F238E27FC236}">
                    <a16:creationId xmlns:a16="http://schemas.microsoft.com/office/drawing/2014/main" id="{8C3421CA-E902-48E0-84CA-B1D8FCDF5D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1" y="925"/>
                <a:ext cx="119" cy="119"/>
              </a:xfrm>
              <a:custGeom>
                <a:avLst/>
                <a:gdLst>
                  <a:gd name="T0" fmla="*/ 91 w 91"/>
                  <a:gd name="T1" fmla="*/ 83 h 91"/>
                  <a:gd name="T2" fmla="*/ 62 w 91"/>
                  <a:gd name="T3" fmla="*/ 55 h 91"/>
                  <a:gd name="T4" fmla="*/ 69 w 91"/>
                  <a:gd name="T5" fmla="*/ 34 h 91"/>
                  <a:gd name="T6" fmla="*/ 35 w 91"/>
                  <a:gd name="T7" fmla="*/ 0 h 91"/>
                  <a:gd name="T8" fmla="*/ 0 w 91"/>
                  <a:gd name="T9" fmla="*/ 34 h 91"/>
                  <a:gd name="T10" fmla="*/ 35 w 91"/>
                  <a:gd name="T11" fmla="*/ 68 h 91"/>
                  <a:gd name="T12" fmla="*/ 55 w 91"/>
                  <a:gd name="T13" fmla="*/ 62 h 91"/>
                  <a:gd name="T14" fmla="*/ 84 w 91"/>
                  <a:gd name="T15" fmla="*/ 91 h 91"/>
                  <a:gd name="T16" fmla="*/ 91 w 91"/>
                  <a:gd name="T17" fmla="*/ 83 h 91"/>
                  <a:gd name="T18" fmla="*/ 35 w 91"/>
                  <a:gd name="T19" fmla="*/ 58 h 91"/>
                  <a:gd name="T20" fmla="*/ 10 w 91"/>
                  <a:gd name="T21" fmla="*/ 34 h 91"/>
                  <a:gd name="T22" fmla="*/ 35 w 91"/>
                  <a:gd name="T23" fmla="*/ 10 h 91"/>
                  <a:gd name="T24" fmla="*/ 59 w 91"/>
                  <a:gd name="T25" fmla="*/ 34 h 91"/>
                  <a:gd name="T26" fmla="*/ 35 w 91"/>
                  <a:gd name="T27" fmla="*/ 5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1" h="91">
                    <a:moveTo>
                      <a:pt x="91" y="83"/>
                    </a:moveTo>
                    <a:cubicBezTo>
                      <a:pt x="62" y="55"/>
                      <a:pt x="62" y="55"/>
                      <a:pt x="62" y="55"/>
                    </a:cubicBezTo>
                    <a:cubicBezTo>
                      <a:pt x="66" y="49"/>
                      <a:pt x="69" y="42"/>
                      <a:pt x="69" y="34"/>
                    </a:cubicBezTo>
                    <a:cubicBezTo>
                      <a:pt x="69" y="15"/>
                      <a:pt x="54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3"/>
                      <a:pt x="16" y="68"/>
                      <a:pt x="35" y="68"/>
                    </a:cubicBezTo>
                    <a:cubicBezTo>
                      <a:pt x="42" y="68"/>
                      <a:pt x="49" y="66"/>
                      <a:pt x="55" y="62"/>
                    </a:cubicBezTo>
                    <a:cubicBezTo>
                      <a:pt x="84" y="91"/>
                      <a:pt x="84" y="91"/>
                      <a:pt x="84" y="91"/>
                    </a:cubicBezTo>
                    <a:lnTo>
                      <a:pt x="91" y="83"/>
                    </a:lnTo>
                    <a:close/>
                    <a:moveTo>
                      <a:pt x="35" y="58"/>
                    </a:moveTo>
                    <a:cubicBezTo>
                      <a:pt x="21" y="58"/>
                      <a:pt x="10" y="47"/>
                      <a:pt x="10" y="34"/>
                    </a:cubicBezTo>
                    <a:cubicBezTo>
                      <a:pt x="10" y="20"/>
                      <a:pt x="21" y="10"/>
                      <a:pt x="35" y="10"/>
                    </a:cubicBezTo>
                    <a:cubicBezTo>
                      <a:pt x="48" y="10"/>
                      <a:pt x="59" y="20"/>
                      <a:pt x="59" y="34"/>
                    </a:cubicBezTo>
                    <a:cubicBezTo>
                      <a:pt x="59" y="47"/>
                      <a:pt x="48" y="58"/>
                      <a:pt x="35" y="58"/>
                    </a:cubicBez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8" name="Freeform 99">
                <a:extLst>
                  <a:ext uri="{FF2B5EF4-FFF2-40B4-BE49-F238E27FC236}">
                    <a16:creationId xmlns:a16="http://schemas.microsoft.com/office/drawing/2014/main" id="{9F4B4A78-A083-438F-BB78-C51A026A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3" y="845"/>
                <a:ext cx="52" cy="54"/>
              </a:xfrm>
              <a:custGeom>
                <a:avLst/>
                <a:gdLst>
                  <a:gd name="T0" fmla="*/ 13 w 52"/>
                  <a:gd name="T1" fmla="*/ 54 h 54"/>
                  <a:gd name="T2" fmla="*/ 0 w 52"/>
                  <a:gd name="T3" fmla="*/ 54 h 54"/>
                  <a:gd name="T4" fmla="*/ 0 w 52"/>
                  <a:gd name="T5" fmla="*/ 0 h 54"/>
                  <a:gd name="T6" fmla="*/ 52 w 52"/>
                  <a:gd name="T7" fmla="*/ 0 h 54"/>
                  <a:gd name="T8" fmla="*/ 52 w 52"/>
                  <a:gd name="T9" fmla="*/ 13 h 54"/>
                  <a:gd name="T10" fmla="*/ 13 w 52"/>
                  <a:gd name="T11" fmla="*/ 13 h 54"/>
                  <a:gd name="T12" fmla="*/ 13 w 52"/>
                  <a:gd name="T1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13" y="54"/>
                    </a:moveTo>
                    <a:lnTo>
                      <a:pt x="0" y="54"/>
                    </a:lnTo>
                    <a:lnTo>
                      <a:pt x="0" y="0"/>
                    </a:lnTo>
                    <a:lnTo>
                      <a:pt x="52" y="0"/>
                    </a:lnTo>
                    <a:lnTo>
                      <a:pt x="52" y="13"/>
                    </a:lnTo>
                    <a:lnTo>
                      <a:pt x="13" y="13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09" name="Freeform 100">
                <a:extLst>
                  <a:ext uri="{FF2B5EF4-FFF2-40B4-BE49-F238E27FC236}">
                    <a16:creationId xmlns:a16="http://schemas.microsoft.com/office/drawing/2014/main" id="{53E024F6-7750-4C33-ACB5-70B6C660F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938"/>
                <a:ext cx="54" cy="54"/>
              </a:xfrm>
              <a:custGeom>
                <a:avLst/>
                <a:gdLst>
                  <a:gd name="T0" fmla="*/ 54 w 54"/>
                  <a:gd name="T1" fmla="*/ 40 h 54"/>
                  <a:gd name="T2" fmla="*/ 54 w 54"/>
                  <a:gd name="T3" fmla="*/ 54 h 54"/>
                  <a:gd name="T4" fmla="*/ 0 w 54"/>
                  <a:gd name="T5" fmla="*/ 54 h 54"/>
                  <a:gd name="T6" fmla="*/ 0 w 54"/>
                  <a:gd name="T7" fmla="*/ 0 h 54"/>
                  <a:gd name="T8" fmla="*/ 15 w 54"/>
                  <a:gd name="T9" fmla="*/ 0 h 54"/>
                  <a:gd name="T10" fmla="*/ 15 w 54"/>
                  <a:gd name="T11" fmla="*/ 40 h 54"/>
                  <a:gd name="T12" fmla="*/ 54 w 54"/>
                  <a:gd name="T1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54">
                    <a:moveTo>
                      <a:pt x="54" y="40"/>
                    </a:moveTo>
                    <a:lnTo>
                      <a:pt x="54" y="54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54" y="4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  <p:sp>
            <p:nvSpPr>
              <p:cNvPr id="110" name="Freeform 101">
                <a:extLst>
                  <a:ext uri="{FF2B5EF4-FFF2-40B4-BE49-F238E27FC236}">
                    <a16:creationId xmlns:a16="http://schemas.microsoft.com/office/drawing/2014/main" id="{0DBB7A80-0C1E-4923-A637-EFD15D128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" y="845"/>
                <a:ext cx="52" cy="54"/>
              </a:xfrm>
              <a:custGeom>
                <a:avLst/>
                <a:gdLst>
                  <a:gd name="T0" fmla="*/ 0 w 52"/>
                  <a:gd name="T1" fmla="*/ 13 h 54"/>
                  <a:gd name="T2" fmla="*/ 0 w 52"/>
                  <a:gd name="T3" fmla="*/ 0 h 54"/>
                  <a:gd name="T4" fmla="*/ 52 w 52"/>
                  <a:gd name="T5" fmla="*/ 0 h 54"/>
                  <a:gd name="T6" fmla="*/ 52 w 52"/>
                  <a:gd name="T7" fmla="*/ 54 h 54"/>
                  <a:gd name="T8" fmla="*/ 39 w 52"/>
                  <a:gd name="T9" fmla="*/ 54 h 54"/>
                  <a:gd name="T10" fmla="*/ 39 w 52"/>
                  <a:gd name="T11" fmla="*/ 13 h 54"/>
                  <a:gd name="T12" fmla="*/ 0 w 52"/>
                  <a:gd name="T13" fmla="*/ 1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54">
                    <a:moveTo>
                      <a:pt x="0" y="13"/>
                    </a:moveTo>
                    <a:lnTo>
                      <a:pt x="0" y="0"/>
                    </a:lnTo>
                    <a:lnTo>
                      <a:pt x="52" y="0"/>
                    </a:lnTo>
                    <a:lnTo>
                      <a:pt x="52" y="54"/>
                    </a:lnTo>
                    <a:lnTo>
                      <a:pt x="39" y="54"/>
                    </a:lnTo>
                    <a:lnTo>
                      <a:pt x="39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1600"/>
                  </a:lnSpc>
                </a:pPr>
                <a:endParaRPr lang="en-US" sz="1400" dirty="0"/>
              </a:p>
            </p:txBody>
          </p:sp>
        </p:grp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E9576E-52AD-4BE9-B4F4-4F3468CD6633}"/>
              </a:ext>
            </a:extLst>
          </p:cNvPr>
          <p:cNvSpPr/>
          <p:nvPr/>
        </p:nvSpPr>
        <p:spPr>
          <a:xfrm>
            <a:off x="244778" y="159695"/>
            <a:ext cx="7315200" cy="438912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How it works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E02CB0-641F-4827-A22C-BD3582EA3390}"/>
              </a:ext>
            </a:extLst>
          </p:cNvPr>
          <p:cNvGrpSpPr/>
          <p:nvPr/>
        </p:nvGrpSpPr>
        <p:grpSpPr>
          <a:xfrm>
            <a:off x="253652" y="820000"/>
            <a:ext cx="7162149" cy="2287687"/>
            <a:chOff x="248301" y="853442"/>
            <a:chExt cx="7162149" cy="2287687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7CE94BF-6E4D-4EA0-A9A2-76CAA1A8D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48301" y="853442"/>
              <a:ext cx="2020704" cy="2285686"/>
              <a:chOff x="-13794" y="762001"/>
              <a:chExt cx="2255713" cy="2285686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8E5FEC-5FF2-46B3-AC6A-EFDFA02C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94" y="762001"/>
                <a:ext cx="2218359" cy="22856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The </a:t>
                </a:r>
                <a:r>
                  <a:rPr lang="en-US" sz="1200" dirty="0">
                    <a:solidFill>
                      <a:schemeClr val="tx1"/>
                    </a:solidFill>
                    <a:latin typeface="+mj-lt"/>
                    <a:ea typeface="Segoe UI" pitchFamily="34" charset="0"/>
                    <a:cs typeface="Segoe UI" pitchFamily="34" charset="0"/>
                  </a:rPr>
                  <a:t>Live Events Solution Accelerator </a:t>
                </a:r>
                <a:r>
                  <a:rPr lang="en-US" sz="1200" dirty="0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rPr>
                  <a:t>provides the full live stream delivery process while serving up rich analytics and protecting content. 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AAB15C5-57D0-44C6-AA33-06212F687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0882" y="762001"/>
                <a:ext cx="51037" cy="2285686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48DA88FD-5561-47A3-9DBA-D5107827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369218" y="902405"/>
              <a:ext cx="330608" cy="342984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B6EC954-BDCC-4713-B76E-C3EA41665E8B}"/>
                </a:ext>
              </a:extLst>
            </p:cNvPr>
            <p:cNvSpPr>
              <a:spLocks/>
            </p:cNvSpPr>
            <p:nvPr/>
          </p:nvSpPr>
          <p:spPr>
            <a:xfrm>
              <a:off x="2724151" y="952988"/>
              <a:ext cx="468629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>
                <a:spcAft>
                  <a:spcPts val="1200"/>
                </a:spcAft>
                <a:buClr>
                  <a:schemeClr val="tx1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Ingest, encode, and deliver content to the cloud.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D30DEFD-D16F-434F-90F3-CE3AF628E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1" y="1283062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F388F63-828E-4E12-872A-F2ABD9296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369218" y="1377887"/>
              <a:ext cx="330608" cy="342984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68E47D5-825C-438E-AD29-5092B4641532}"/>
                </a:ext>
              </a:extLst>
            </p:cNvPr>
            <p:cNvSpPr>
              <a:spLocks/>
            </p:cNvSpPr>
            <p:nvPr/>
          </p:nvSpPr>
          <p:spPr>
            <a:xfrm>
              <a:off x="2724151" y="1428470"/>
              <a:ext cx="468629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000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Mix content from multiple sources in a user-friendly environment.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87261A5-0710-4961-BAB4-660BD1C7E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1" y="1758544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EE1082F-9E76-4621-AEFF-ADFB3E270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369218" y="1853369"/>
              <a:ext cx="330608" cy="342984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8F049F5-96A4-4E57-9FDA-75A1463EBE77}"/>
                </a:ext>
              </a:extLst>
            </p:cNvPr>
            <p:cNvSpPr>
              <a:spLocks/>
            </p:cNvSpPr>
            <p:nvPr/>
          </p:nvSpPr>
          <p:spPr>
            <a:xfrm>
              <a:off x="2724151" y="1903951"/>
              <a:ext cx="468629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000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solidFill>
                    <a:schemeClr val="tx1"/>
                  </a:solidFill>
                </a:rPr>
                <a:t>Package, encode, and deliver content with ads to multiple endpoints. 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A625A7D-FBB7-4730-A2AB-BBF9CBBD8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1" y="2234026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82840FE7-AFC9-4FCB-A816-C4006E4C9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369218" y="2328851"/>
              <a:ext cx="330608" cy="342984"/>
            </a:xfrm>
            <a:prstGeom prst="rect">
              <a:avLst/>
            </a:prstGeom>
          </p:spPr>
        </p:pic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F819EB3-0BCE-487D-A263-9944BBE254AE}"/>
                </a:ext>
              </a:extLst>
            </p:cNvPr>
            <p:cNvSpPr>
              <a:spLocks/>
            </p:cNvSpPr>
            <p:nvPr/>
          </p:nvSpPr>
          <p:spPr>
            <a:xfrm>
              <a:off x="2724150" y="2379433"/>
              <a:ext cx="4686300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400050"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>
                  <a:solidFill>
                    <a:schemeClr val="tx1"/>
                  </a:solidFill>
                </a:rPr>
                <a:t>Seamlessly distribute content to any platform.</a:t>
              </a:r>
              <a:endParaRPr lang="en-US" sz="1200" kern="12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42019F-0602-47A6-8392-FC5174AA4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724151" y="2709508"/>
              <a:ext cx="45720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953A1A6-41F8-491C-A07E-4DD87E530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369218" y="2804333"/>
              <a:ext cx="330608" cy="342984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50062C5-5F20-4D9B-98C4-B66A151E2071}"/>
                </a:ext>
              </a:extLst>
            </p:cNvPr>
            <p:cNvSpPr>
              <a:spLocks/>
            </p:cNvSpPr>
            <p:nvPr/>
          </p:nvSpPr>
          <p:spPr>
            <a:xfrm>
              <a:off x="2724151" y="2854915"/>
              <a:ext cx="4686299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>
                <a:spcAft>
                  <a:spcPts val="1200"/>
                </a:spcAft>
                <a:buClr>
                  <a:schemeClr val="tx1"/>
                </a:buClr>
              </a:pPr>
              <a:r>
                <a:rPr lang="en-US" sz="1200" dirty="0">
                  <a:solidFill>
                    <a:schemeClr val="tx1"/>
                  </a:solidFill>
                </a:rPr>
                <a:t>Engage audiences with personalized, near real-time experiences.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4772E59-577E-4F12-9EA5-C634846634FC}"/>
              </a:ext>
            </a:extLst>
          </p:cNvPr>
          <p:cNvSpPr txBox="1"/>
          <p:nvPr/>
        </p:nvSpPr>
        <p:spPr>
          <a:xfrm>
            <a:off x="244778" y="8304217"/>
            <a:ext cx="2377440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4"/>
                </a:solidFill>
                <a:latin typeface="+mj-lt"/>
                <a:ea typeface="Segoe UI" pitchFamily="34" charset="0"/>
                <a:cs typeface="Segoe UI" pitchFamily="34" charset="0"/>
              </a:rPr>
              <a:t>4 hours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2635FD-5078-410B-8539-2A45089C5847}"/>
              </a:ext>
            </a:extLst>
          </p:cNvPr>
          <p:cNvSpPr txBox="1"/>
          <p:nvPr/>
        </p:nvSpPr>
        <p:spPr>
          <a:xfrm>
            <a:off x="2669379" y="8304216"/>
            <a:ext cx="2377440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4"/>
                </a:solidFill>
                <a:latin typeface="+mj-lt"/>
                <a:ea typeface="Segoe UI" pitchFamily="34" charset="0"/>
                <a:cs typeface="Segoe UI" pitchFamily="34" charset="0"/>
              </a:rPr>
              <a:t>2-3 days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A226E9-8849-4B89-B83E-11B03AFFFEA7}"/>
              </a:ext>
            </a:extLst>
          </p:cNvPr>
          <p:cNvSpPr txBox="1"/>
          <p:nvPr/>
        </p:nvSpPr>
        <p:spPr>
          <a:xfrm>
            <a:off x="5101376" y="8300019"/>
            <a:ext cx="2377440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78D4"/>
                </a:solidFill>
                <a:latin typeface="+mj-lt"/>
                <a:ea typeface="Segoe UI" pitchFamily="34" charset="0"/>
                <a:cs typeface="Segoe UI" pitchFamily="34" charset="0"/>
              </a:rPr>
              <a:t>2-5 weeks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B7B3D9-98CF-4CA1-8A57-072DD82635D4}"/>
              </a:ext>
            </a:extLst>
          </p:cNvPr>
          <p:cNvSpPr/>
          <p:nvPr/>
        </p:nvSpPr>
        <p:spPr>
          <a:xfrm>
            <a:off x="244776" y="8300019"/>
            <a:ext cx="48808" cy="307777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l"/>
            <a:endParaRPr lang="en-US" dirty="0">
              <a:latin typeface="+mj-lt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1791D02-8680-42CE-BA37-190DB8DB6E01}"/>
              </a:ext>
            </a:extLst>
          </p:cNvPr>
          <p:cNvSpPr/>
          <p:nvPr/>
        </p:nvSpPr>
        <p:spPr>
          <a:xfrm>
            <a:off x="2681610" y="8306591"/>
            <a:ext cx="48808" cy="307777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l"/>
            <a:endParaRPr lang="en-US" dirty="0">
              <a:latin typeface="+mj-lt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8E17C6-FAA3-403E-9EB5-965CE1C7483C}"/>
              </a:ext>
            </a:extLst>
          </p:cNvPr>
          <p:cNvSpPr/>
          <p:nvPr/>
        </p:nvSpPr>
        <p:spPr>
          <a:xfrm>
            <a:off x="5093802" y="8300019"/>
            <a:ext cx="48808" cy="307777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tlCol="0" anchor="ctr"/>
          <a:lstStyle/>
          <a:p>
            <a:pPr algn="l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06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652D90"/>
        </a:solidFill>
        <a:ln>
          <a:noFill/>
        </a:ln>
      </a:spPr>
      <a:bodyPr lIns="274320" rtlCol="0" anchor="ctr"/>
      <a:lstStyle>
        <a:defPPr algn="l">
          <a:defRPr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D8D0D60EC6F24AB394FE48F3767E4C" ma:contentTypeVersion="15" ma:contentTypeDescription="Create a new document." ma:contentTypeScope="" ma:versionID="705a2fb5e02f6569d1568a32139ee4f4">
  <xsd:schema xmlns:xsd="http://www.w3.org/2001/XMLSchema" xmlns:xs="http://www.w3.org/2001/XMLSchema" xmlns:p="http://schemas.microsoft.com/office/2006/metadata/properties" xmlns:ns2="3cb69610-d0f2-4ffd-98ee-e6d684b3537b" xmlns:ns3="eb4ba9de-4f72-49bf-ab79-3d479c0e2226" xmlns:ns4="230e9df3-be65-4c73-a93b-d1236ebd677e" targetNamespace="http://schemas.microsoft.com/office/2006/metadata/properties" ma:root="true" ma:fieldsID="92ed49657c6a5a0d68177d2af3329422" ns2:_="" ns3:_="" ns4:_="">
    <xsd:import namespace="3cb69610-d0f2-4ffd-98ee-e6d684b3537b"/>
    <xsd:import namespace="eb4ba9de-4f72-49bf-ab79-3d479c0e2226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69610-d0f2-4ffd-98ee-e6d684b35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ba9de-4f72-49bf-ab79-3d479c0e222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5d761142-34d2-4a67-b41a-5683280ee67d}" ma:internalName="TaxCatchAll" ma:showField="CatchAllData" ma:web="eb4ba9de-4f72-49bf-ab79-3d479c0e222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cb69610-d0f2-4ffd-98ee-e6d684b3537b" xsi:nil="true"/>
    <SharedWithUsers xmlns="eb4ba9de-4f72-49bf-ab79-3d479c0e2226">
      <UserInfo>
        <DisplayName>SharingLinks.9655d127-7c12-406b-be69-b9d29cb5f1e5.Flexible.09095e9f-98db-436f-af0e-9f5b04fa28c2</DisplayName>
        <AccountId>169</AccountId>
        <AccountType/>
      </UserInfo>
      <UserInfo>
        <DisplayName>Adrienne Krefft</DisplayName>
        <AccountId>288</AccountId>
        <AccountType/>
      </UserInfo>
      <UserInfo>
        <DisplayName>Steph Ramsey</DisplayName>
        <AccountId>83</AccountId>
        <AccountType/>
      </UserInfo>
      <UserInfo>
        <DisplayName>Jessie Alan</DisplayName>
        <AccountId>492</AccountId>
        <AccountType/>
      </UserInfo>
      <UserInfo>
        <DisplayName>Brandee Parge</DisplayName>
        <AccountId>70</AccountId>
        <AccountType/>
      </UserInfo>
    </SharedWithUsers>
    <MediaLengthInSeconds xmlns="3cb69610-d0f2-4ffd-98ee-e6d684b3537b" xsi:nil="true"/>
    <lcf76f155ced4ddcb4097134ff3c332f xmlns="3cb69610-d0f2-4ffd-98ee-e6d684b3537b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62CC762-5E92-47B9-9ECE-504A3D9CC0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F6D91-1C23-4363-A68E-324F9A81D7FA}"/>
</file>

<file path=customXml/itemProps3.xml><?xml version="1.0" encoding="utf-8"?>
<ds:datastoreItem xmlns:ds="http://schemas.openxmlformats.org/officeDocument/2006/customXml" ds:itemID="{86770530-763C-47E4-AB75-F2E276024D1A}">
  <ds:schemaRefs>
    <ds:schemaRef ds:uri="http://schemas.microsoft.com/office/infopath/2007/PartnerControls"/>
    <ds:schemaRef ds:uri="http://schemas.microsoft.com/office/2006/documentManagement/types"/>
    <ds:schemaRef ds:uri="ac3130e0-721f-4262-92c4-62cd232e5847"/>
    <ds:schemaRef ds:uri="http://schemas.openxmlformats.org/package/2006/metadata/core-properties"/>
    <ds:schemaRef ds:uri="0c1a6c9c-f016-4857-bf43-21b252e701d9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648</Words>
  <Application>Microsoft Office PowerPoint</Application>
  <PresentationFormat>Custom</PresentationFormat>
  <Paragraphs>50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Live Events Solution Accelerator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Kharpuri [Chillibreeze]</dc:creator>
  <cp:lastModifiedBy>Jessie Alan</cp:lastModifiedBy>
  <cp:revision>2</cp:revision>
  <dcterms:created xsi:type="dcterms:W3CDTF">2021-01-18T04:15:53Z</dcterms:created>
  <dcterms:modified xsi:type="dcterms:W3CDTF">2022-01-28T22:41:28Z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562966-c66d-4b83-aa77-49bdfed04c11_Enabled">
    <vt:lpwstr>true</vt:lpwstr>
  </property>
  <property fmtid="{D5CDD505-2E9C-101B-9397-08002B2CF9AE}" pid="3" name="MSIP_Label_cb562966-c66d-4b83-aa77-49bdfed04c11_SetDate">
    <vt:lpwstr>2021-02-18T14:32:08Z</vt:lpwstr>
  </property>
  <property fmtid="{D5CDD505-2E9C-101B-9397-08002B2CF9AE}" pid="4" name="MSIP_Label_cb562966-c66d-4b83-aa77-49bdfed04c11_Method">
    <vt:lpwstr>Standard</vt:lpwstr>
  </property>
  <property fmtid="{D5CDD505-2E9C-101B-9397-08002B2CF9AE}" pid="5" name="MSIP_Label_cb562966-c66d-4b83-aa77-49bdfed04c11_Name">
    <vt:lpwstr>Non-Confidential</vt:lpwstr>
  </property>
  <property fmtid="{D5CDD505-2E9C-101B-9397-08002B2CF9AE}" pid="6" name="MSIP_Label_cb562966-c66d-4b83-aa77-49bdfed04c11_SiteId">
    <vt:lpwstr>a57507b2-d296-4dca-a9ae-67b1484e02a9</vt:lpwstr>
  </property>
  <property fmtid="{D5CDD505-2E9C-101B-9397-08002B2CF9AE}" pid="7" name="MSIP_Label_cb562966-c66d-4b83-aa77-49bdfed04c11_ActionId">
    <vt:lpwstr>9ed5ca64-234d-4438-a7c9-7057be3c154e</vt:lpwstr>
  </property>
  <property fmtid="{D5CDD505-2E9C-101B-9397-08002B2CF9AE}" pid="8" name="MSIP_Label_cb562966-c66d-4b83-aa77-49bdfed04c11_ContentBits">
    <vt:lpwstr>0</vt:lpwstr>
  </property>
  <property fmtid="{D5CDD505-2E9C-101B-9397-08002B2CF9AE}" pid="9" name="MediaServiceImageTags">
    <vt:lpwstr/>
  </property>
  <property fmtid="{D5CDD505-2E9C-101B-9397-08002B2CF9AE}" pid="10" name="Order">
    <vt:r8>10006800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AllIndustry">
    <vt:lpwstr>No</vt:lpwstr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  <property fmtid="{D5CDD505-2E9C-101B-9397-08002B2CF9AE}" pid="18" name="ContentTypeId">
    <vt:lpwstr>0x010100A6D8D0D60EC6F24AB394FE48F3767E4C</vt:lpwstr>
  </property>
</Properties>
</file>